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66" r:id="rId3"/>
    <p:sldId id="257" r:id="rId4"/>
    <p:sldId id="267" r:id="rId5"/>
    <p:sldId id="259" r:id="rId6"/>
    <p:sldId id="268" r:id="rId7"/>
    <p:sldId id="269" r:id="rId8"/>
    <p:sldId id="270" r:id="rId9"/>
    <p:sldId id="260" r:id="rId10"/>
    <p:sldId id="271" r:id="rId11"/>
    <p:sldId id="272" r:id="rId12"/>
    <p:sldId id="273" r:id="rId13"/>
    <p:sldId id="274" r:id="rId14"/>
    <p:sldId id="261" r:id="rId15"/>
    <p:sldId id="275" r:id="rId16"/>
    <p:sldId id="276" r:id="rId17"/>
    <p:sldId id="277" r:id="rId18"/>
    <p:sldId id="278" r:id="rId19"/>
    <p:sldId id="262" r:id="rId20"/>
    <p:sldId id="279" r:id="rId21"/>
    <p:sldId id="280" r:id="rId22"/>
    <p:sldId id="281" r:id="rId23"/>
    <p:sldId id="263" r:id="rId24"/>
    <p:sldId id="282" r:id="rId25"/>
    <p:sldId id="283" r:id="rId26"/>
    <p:sldId id="284" r:id="rId27"/>
    <p:sldId id="285" r:id="rId28"/>
    <p:sldId id="264" r:id="rId29"/>
    <p:sldId id="265" r:id="rId30"/>
  </p:sldIdLst>
  <p:sldSz cx="12192000" cy="6858000"/>
  <p:notesSz cx="6858000" cy="9144000"/>
  <p:defaultTextStyle>
    <a:defPPr>
      <a:defRPr lang="es-H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A02B93"/>
    <a:srgbClr val="F2AA84"/>
    <a:srgbClr val="61CBF4"/>
    <a:srgbClr val="196B24"/>
    <a:srgbClr val="84E291"/>
    <a:srgbClr val="215F9A"/>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003" autoAdjust="0"/>
    <p:restoredTop sz="94660"/>
  </p:normalViewPr>
  <p:slideViewPr>
    <p:cSldViewPr snapToGrid="0">
      <p:cViewPr varScale="1">
        <p:scale>
          <a:sx n="68" d="100"/>
          <a:sy n="68" d="100"/>
        </p:scale>
        <p:origin x="816" y="78"/>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8" Type="http://schemas.openxmlformats.org/officeDocument/2006/relationships/slide" Target="slides/slide7.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8DACF36-F0DD-AB33-7666-225B5D611439}"/>
              </a:ext>
            </a:extLst>
          </p:cNvPr>
          <p:cNvSpPr>
            <a:spLocks noGrp="1"/>
          </p:cNvSpPr>
          <p:nvPr>
            <p:ph type="ctrTitle"/>
          </p:nvPr>
        </p:nvSpPr>
        <p:spPr>
          <a:xfrm>
            <a:off x="1524000" y="1122363"/>
            <a:ext cx="9144000" cy="2387600"/>
          </a:xfrm>
        </p:spPr>
        <p:txBody>
          <a:bodyPr anchor="b"/>
          <a:lstStyle>
            <a:lvl1pPr algn="ctr">
              <a:defRPr sz="6000"/>
            </a:lvl1pPr>
          </a:lstStyle>
          <a:p>
            <a:r>
              <a:rPr lang="es-ES"/>
              <a:t>Haga clic para modificar el estilo de título del patrón</a:t>
            </a:r>
            <a:endParaRPr lang="es-HN"/>
          </a:p>
        </p:txBody>
      </p:sp>
      <p:sp>
        <p:nvSpPr>
          <p:cNvPr id="3" name="Subtítulo 2">
            <a:extLst>
              <a:ext uri="{FF2B5EF4-FFF2-40B4-BE49-F238E27FC236}">
                <a16:creationId xmlns:a16="http://schemas.microsoft.com/office/drawing/2014/main" id="{0CA1EF1D-7F20-70D0-8DE7-FA733A7953A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
              <a:t>Haga clic para modificar el estilo de subtítulo del patrón</a:t>
            </a:r>
            <a:endParaRPr lang="es-HN"/>
          </a:p>
        </p:txBody>
      </p:sp>
      <p:sp>
        <p:nvSpPr>
          <p:cNvPr id="4" name="Marcador de fecha 3">
            <a:extLst>
              <a:ext uri="{FF2B5EF4-FFF2-40B4-BE49-F238E27FC236}">
                <a16:creationId xmlns:a16="http://schemas.microsoft.com/office/drawing/2014/main" id="{A362E732-88DB-13E9-2F37-D563CA2E185E}"/>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4C1FC26E-C496-F4C9-6F4B-4D67D5D36F71}"/>
              </a:ext>
            </a:extLst>
          </p:cNvPr>
          <p:cNvSpPr>
            <a:spLocks noGrp="1"/>
          </p:cNvSpPr>
          <p:nvPr>
            <p:ph type="ftr" sz="quarter" idx="11"/>
          </p:nvPr>
        </p:nvSpPr>
        <p:spPr/>
        <p:txBody>
          <a:bodyPr/>
          <a:lstStyle/>
          <a:p>
            <a:endParaRPr lang="es-HN"/>
          </a:p>
        </p:txBody>
      </p:sp>
      <p:sp>
        <p:nvSpPr>
          <p:cNvPr id="6" name="Marcador de número de diapositiva 5">
            <a:extLst>
              <a:ext uri="{FF2B5EF4-FFF2-40B4-BE49-F238E27FC236}">
                <a16:creationId xmlns:a16="http://schemas.microsoft.com/office/drawing/2014/main" id="{5E2C8088-814E-6049-17BD-DAA091AA6BA5}"/>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17018876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0644F06-0D3C-145C-381D-FD037BE9B69F}"/>
              </a:ext>
            </a:extLst>
          </p:cNvPr>
          <p:cNvSpPr>
            <a:spLocks noGrp="1"/>
          </p:cNvSpPr>
          <p:nvPr>
            <p:ph type="title"/>
          </p:nvPr>
        </p:nvSpPr>
        <p:spPr/>
        <p:txBody>
          <a:bodyPr/>
          <a:lstStyle/>
          <a:p>
            <a:r>
              <a:rPr lang="es-ES"/>
              <a:t>Haga clic para modificar el estilo de título del patrón</a:t>
            </a:r>
            <a:endParaRPr lang="es-HN"/>
          </a:p>
        </p:txBody>
      </p:sp>
      <p:sp>
        <p:nvSpPr>
          <p:cNvPr id="3" name="Marcador de contenido 2">
            <a:extLst>
              <a:ext uri="{FF2B5EF4-FFF2-40B4-BE49-F238E27FC236}">
                <a16:creationId xmlns:a16="http://schemas.microsoft.com/office/drawing/2014/main" id="{30E8BC4C-A5E1-C1E2-7AC4-BEB0A4BF6C14}"/>
              </a:ext>
            </a:extLst>
          </p:cNvPr>
          <p:cNvSpPr>
            <a:spLocks noGrp="1"/>
          </p:cNvSpPr>
          <p:nvPr>
            <p:ph idx="1"/>
          </p:nvPr>
        </p:nvSpPr>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fecha 3">
            <a:extLst>
              <a:ext uri="{FF2B5EF4-FFF2-40B4-BE49-F238E27FC236}">
                <a16:creationId xmlns:a16="http://schemas.microsoft.com/office/drawing/2014/main" id="{19DF7614-FFCD-A88A-60BF-A146295CA35C}"/>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ABDBF328-B36A-3D1E-8569-E7392A938BBF}"/>
              </a:ext>
            </a:extLst>
          </p:cNvPr>
          <p:cNvSpPr>
            <a:spLocks noGrp="1"/>
          </p:cNvSpPr>
          <p:nvPr>
            <p:ph type="ftr" sz="quarter" idx="11"/>
          </p:nvPr>
        </p:nvSpPr>
        <p:spPr/>
        <p:txBody>
          <a:bodyPr/>
          <a:lstStyle/>
          <a:p>
            <a:endParaRPr lang="es-HN"/>
          </a:p>
        </p:txBody>
      </p:sp>
      <p:sp>
        <p:nvSpPr>
          <p:cNvPr id="6" name="Marcador de número de diapositiva 5">
            <a:extLst>
              <a:ext uri="{FF2B5EF4-FFF2-40B4-BE49-F238E27FC236}">
                <a16:creationId xmlns:a16="http://schemas.microsoft.com/office/drawing/2014/main" id="{2A1654C3-66ED-6BF9-7C8A-32C8082BA2C4}"/>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15840987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20B8565-56B8-9806-F4EF-1B2D2AC7BE2B}"/>
              </a:ext>
            </a:extLst>
          </p:cNvPr>
          <p:cNvSpPr>
            <a:spLocks noGrp="1"/>
          </p:cNvSpPr>
          <p:nvPr>
            <p:ph type="title"/>
          </p:nvPr>
        </p:nvSpPr>
        <p:spPr>
          <a:xfrm>
            <a:off x="831850" y="1709738"/>
            <a:ext cx="10515600" cy="2852737"/>
          </a:xfrm>
        </p:spPr>
        <p:txBody>
          <a:bodyPr anchor="b"/>
          <a:lstStyle>
            <a:lvl1pPr>
              <a:defRPr sz="6000"/>
            </a:lvl1pPr>
          </a:lstStyle>
          <a:p>
            <a:r>
              <a:rPr lang="es-ES"/>
              <a:t>Haga clic para modificar el estilo de título del patrón</a:t>
            </a:r>
            <a:endParaRPr lang="es-HN"/>
          </a:p>
        </p:txBody>
      </p:sp>
      <p:sp>
        <p:nvSpPr>
          <p:cNvPr id="3" name="Marcador de texto 2">
            <a:extLst>
              <a:ext uri="{FF2B5EF4-FFF2-40B4-BE49-F238E27FC236}">
                <a16:creationId xmlns:a16="http://schemas.microsoft.com/office/drawing/2014/main" id="{40B585C7-516B-3A64-DCA8-49C16EA0B25F}"/>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s-ES"/>
              <a:t>Haga clic para modificar los estilos de texto del patrón</a:t>
            </a:r>
          </a:p>
        </p:txBody>
      </p:sp>
      <p:sp>
        <p:nvSpPr>
          <p:cNvPr id="4" name="Marcador de fecha 3">
            <a:extLst>
              <a:ext uri="{FF2B5EF4-FFF2-40B4-BE49-F238E27FC236}">
                <a16:creationId xmlns:a16="http://schemas.microsoft.com/office/drawing/2014/main" id="{4988482D-C9A0-F55C-4E0E-9AE73D204A70}"/>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63E9FABD-D6FC-E8EA-8B8C-70D19474F247}"/>
              </a:ext>
            </a:extLst>
          </p:cNvPr>
          <p:cNvSpPr>
            <a:spLocks noGrp="1"/>
          </p:cNvSpPr>
          <p:nvPr>
            <p:ph type="ftr" sz="quarter" idx="11"/>
          </p:nvPr>
        </p:nvSpPr>
        <p:spPr/>
        <p:txBody>
          <a:bodyPr/>
          <a:lstStyle/>
          <a:p>
            <a:endParaRPr lang="es-HN"/>
          </a:p>
        </p:txBody>
      </p:sp>
      <p:sp>
        <p:nvSpPr>
          <p:cNvPr id="6" name="Marcador de número de diapositiva 5">
            <a:extLst>
              <a:ext uri="{FF2B5EF4-FFF2-40B4-BE49-F238E27FC236}">
                <a16:creationId xmlns:a16="http://schemas.microsoft.com/office/drawing/2014/main" id="{C4BA618D-798C-BA2E-924C-8970892340E1}"/>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406254371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8C3C6B5-0D36-CD99-F6B1-A7AAD8420497}"/>
              </a:ext>
            </a:extLst>
          </p:cNvPr>
          <p:cNvSpPr>
            <a:spLocks noGrp="1"/>
          </p:cNvSpPr>
          <p:nvPr>
            <p:ph type="title"/>
          </p:nvPr>
        </p:nvSpPr>
        <p:spPr/>
        <p:txBody>
          <a:bodyPr/>
          <a:lstStyle/>
          <a:p>
            <a:r>
              <a:rPr lang="es-ES"/>
              <a:t>Haga clic para modificar el estilo de título del patrón</a:t>
            </a:r>
            <a:endParaRPr lang="es-HN"/>
          </a:p>
        </p:txBody>
      </p:sp>
      <p:sp>
        <p:nvSpPr>
          <p:cNvPr id="3" name="Marcador de contenido 2">
            <a:extLst>
              <a:ext uri="{FF2B5EF4-FFF2-40B4-BE49-F238E27FC236}">
                <a16:creationId xmlns:a16="http://schemas.microsoft.com/office/drawing/2014/main" id="{F30ACB0C-A1B7-B447-2609-B8263853CF3A}"/>
              </a:ext>
            </a:extLst>
          </p:cNvPr>
          <p:cNvSpPr>
            <a:spLocks noGrp="1"/>
          </p:cNvSpPr>
          <p:nvPr>
            <p:ph sz="half" idx="1"/>
          </p:nvPr>
        </p:nvSpPr>
        <p:spPr>
          <a:xfrm>
            <a:off x="838200" y="1825625"/>
            <a:ext cx="5181600" cy="435133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contenido 3">
            <a:extLst>
              <a:ext uri="{FF2B5EF4-FFF2-40B4-BE49-F238E27FC236}">
                <a16:creationId xmlns:a16="http://schemas.microsoft.com/office/drawing/2014/main" id="{4FE57DAF-56C6-504F-2C9C-58369F709B7C}"/>
              </a:ext>
            </a:extLst>
          </p:cNvPr>
          <p:cNvSpPr>
            <a:spLocks noGrp="1"/>
          </p:cNvSpPr>
          <p:nvPr>
            <p:ph sz="half" idx="2"/>
          </p:nvPr>
        </p:nvSpPr>
        <p:spPr>
          <a:xfrm>
            <a:off x="6172200" y="1825625"/>
            <a:ext cx="5181600" cy="435133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5" name="Marcador de fecha 4">
            <a:extLst>
              <a:ext uri="{FF2B5EF4-FFF2-40B4-BE49-F238E27FC236}">
                <a16:creationId xmlns:a16="http://schemas.microsoft.com/office/drawing/2014/main" id="{C3743923-3DF0-3560-B782-B478C1D458D3}"/>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6" name="Marcador de pie de página 5">
            <a:extLst>
              <a:ext uri="{FF2B5EF4-FFF2-40B4-BE49-F238E27FC236}">
                <a16:creationId xmlns:a16="http://schemas.microsoft.com/office/drawing/2014/main" id="{61717AFF-B592-2868-568A-A2A69AD54A12}"/>
              </a:ext>
            </a:extLst>
          </p:cNvPr>
          <p:cNvSpPr>
            <a:spLocks noGrp="1"/>
          </p:cNvSpPr>
          <p:nvPr>
            <p:ph type="ftr" sz="quarter" idx="11"/>
          </p:nvPr>
        </p:nvSpPr>
        <p:spPr/>
        <p:txBody>
          <a:bodyPr/>
          <a:lstStyle/>
          <a:p>
            <a:endParaRPr lang="es-HN"/>
          </a:p>
        </p:txBody>
      </p:sp>
      <p:sp>
        <p:nvSpPr>
          <p:cNvPr id="7" name="Marcador de número de diapositiva 6">
            <a:extLst>
              <a:ext uri="{FF2B5EF4-FFF2-40B4-BE49-F238E27FC236}">
                <a16:creationId xmlns:a16="http://schemas.microsoft.com/office/drawing/2014/main" id="{46DBFFF9-BE22-4B4D-ABE7-3C501DD0736E}"/>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34197737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99E6999-900C-B7C1-E5E3-78EC6CA924EF}"/>
              </a:ext>
            </a:extLst>
          </p:cNvPr>
          <p:cNvSpPr>
            <a:spLocks noGrp="1"/>
          </p:cNvSpPr>
          <p:nvPr>
            <p:ph type="title"/>
          </p:nvPr>
        </p:nvSpPr>
        <p:spPr>
          <a:xfrm>
            <a:off x="839788" y="365125"/>
            <a:ext cx="10515600" cy="1325563"/>
          </a:xfrm>
        </p:spPr>
        <p:txBody>
          <a:bodyPr/>
          <a:lstStyle/>
          <a:p>
            <a:r>
              <a:rPr lang="es-ES"/>
              <a:t>Haga clic para modificar el estilo de título del patrón</a:t>
            </a:r>
            <a:endParaRPr lang="es-HN"/>
          </a:p>
        </p:txBody>
      </p:sp>
      <p:sp>
        <p:nvSpPr>
          <p:cNvPr id="3" name="Marcador de texto 2">
            <a:extLst>
              <a:ext uri="{FF2B5EF4-FFF2-40B4-BE49-F238E27FC236}">
                <a16:creationId xmlns:a16="http://schemas.microsoft.com/office/drawing/2014/main" id="{55CE88C2-FB52-0E13-20DC-44AB8449A3D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los estilos de texto del patrón</a:t>
            </a:r>
          </a:p>
        </p:txBody>
      </p:sp>
      <p:sp>
        <p:nvSpPr>
          <p:cNvPr id="4" name="Marcador de contenido 3">
            <a:extLst>
              <a:ext uri="{FF2B5EF4-FFF2-40B4-BE49-F238E27FC236}">
                <a16:creationId xmlns:a16="http://schemas.microsoft.com/office/drawing/2014/main" id="{F7B54948-CA06-75B2-8997-6147C808A03D}"/>
              </a:ext>
            </a:extLst>
          </p:cNvPr>
          <p:cNvSpPr>
            <a:spLocks noGrp="1"/>
          </p:cNvSpPr>
          <p:nvPr>
            <p:ph sz="half" idx="2"/>
          </p:nvPr>
        </p:nvSpPr>
        <p:spPr>
          <a:xfrm>
            <a:off x="839788" y="2505075"/>
            <a:ext cx="5157787" cy="368458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5" name="Marcador de texto 4">
            <a:extLst>
              <a:ext uri="{FF2B5EF4-FFF2-40B4-BE49-F238E27FC236}">
                <a16:creationId xmlns:a16="http://schemas.microsoft.com/office/drawing/2014/main" id="{8E0A045C-2A7D-3530-CC0D-D13C1C228A1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los estilos de texto del patrón</a:t>
            </a:r>
          </a:p>
        </p:txBody>
      </p:sp>
      <p:sp>
        <p:nvSpPr>
          <p:cNvPr id="6" name="Marcador de contenido 5">
            <a:extLst>
              <a:ext uri="{FF2B5EF4-FFF2-40B4-BE49-F238E27FC236}">
                <a16:creationId xmlns:a16="http://schemas.microsoft.com/office/drawing/2014/main" id="{61CB8673-90BB-412D-B7BE-EE71614AE826}"/>
              </a:ext>
            </a:extLst>
          </p:cNvPr>
          <p:cNvSpPr>
            <a:spLocks noGrp="1"/>
          </p:cNvSpPr>
          <p:nvPr>
            <p:ph sz="quarter" idx="4"/>
          </p:nvPr>
        </p:nvSpPr>
        <p:spPr>
          <a:xfrm>
            <a:off x="6172200" y="2505075"/>
            <a:ext cx="5183188" cy="368458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7" name="Marcador de fecha 6">
            <a:extLst>
              <a:ext uri="{FF2B5EF4-FFF2-40B4-BE49-F238E27FC236}">
                <a16:creationId xmlns:a16="http://schemas.microsoft.com/office/drawing/2014/main" id="{AC134F1D-9C62-2700-4B18-2B9249823B8D}"/>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8" name="Marcador de pie de página 7">
            <a:extLst>
              <a:ext uri="{FF2B5EF4-FFF2-40B4-BE49-F238E27FC236}">
                <a16:creationId xmlns:a16="http://schemas.microsoft.com/office/drawing/2014/main" id="{777763A3-1EFF-7A4A-7982-5927B4989AF7}"/>
              </a:ext>
            </a:extLst>
          </p:cNvPr>
          <p:cNvSpPr>
            <a:spLocks noGrp="1"/>
          </p:cNvSpPr>
          <p:nvPr>
            <p:ph type="ftr" sz="quarter" idx="11"/>
          </p:nvPr>
        </p:nvSpPr>
        <p:spPr/>
        <p:txBody>
          <a:bodyPr/>
          <a:lstStyle/>
          <a:p>
            <a:endParaRPr lang="es-HN"/>
          </a:p>
        </p:txBody>
      </p:sp>
      <p:sp>
        <p:nvSpPr>
          <p:cNvPr id="9" name="Marcador de número de diapositiva 8">
            <a:extLst>
              <a:ext uri="{FF2B5EF4-FFF2-40B4-BE49-F238E27FC236}">
                <a16:creationId xmlns:a16="http://schemas.microsoft.com/office/drawing/2014/main" id="{0D393832-3DAA-3BB3-95B0-3EB94B1D4EB8}"/>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13578854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67FD030-B960-90FC-71D7-AB7C0C21735E}"/>
              </a:ext>
            </a:extLst>
          </p:cNvPr>
          <p:cNvSpPr>
            <a:spLocks noGrp="1"/>
          </p:cNvSpPr>
          <p:nvPr>
            <p:ph type="title"/>
          </p:nvPr>
        </p:nvSpPr>
        <p:spPr/>
        <p:txBody>
          <a:bodyPr/>
          <a:lstStyle/>
          <a:p>
            <a:r>
              <a:rPr lang="es-ES"/>
              <a:t>Haga clic para modificar el estilo de título del patrón</a:t>
            </a:r>
            <a:endParaRPr lang="es-HN"/>
          </a:p>
        </p:txBody>
      </p:sp>
      <p:sp>
        <p:nvSpPr>
          <p:cNvPr id="3" name="Marcador de fecha 2">
            <a:extLst>
              <a:ext uri="{FF2B5EF4-FFF2-40B4-BE49-F238E27FC236}">
                <a16:creationId xmlns:a16="http://schemas.microsoft.com/office/drawing/2014/main" id="{C6F3E30B-7A2A-90E1-CCE8-46CFCE3ACBF6}"/>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4" name="Marcador de pie de página 3">
            <a:extLst>
              <a:ext uri="{FF2B5EF4-FFF2-40B4-BE49-F238E27FC236}">
                <a16:creationId xmlns:a16="http://schemas.microsoft.com/office/drawing/2014/main" id="{3D0E72A7-98DC-CDE8-245E-6759BEF80F90}"/>
              </a:ext>
            </a:extLst>
          </p:cNvPr>
          <p:cNvSpPr>
            <a:spLocks noGrp="1"/>
          </p:cNvSpPr>
          <p:nvPr>
            <p:ph type="ftr" sz="quarter" idx="11"/>
          </p:nvPr>
        </p:nvSpPr>
        <p:spPr/>
        <p:txBody>
          <a:bodyPr/>
          <a:lstStyle/>
          <a:p>
            <a:endParaRPr lang="es-HN"/>
          </a:p>
        </p:txBody>
      </p:sp>
      <p:sp>
        <p:nvSpPr>
          <p:cNvPr id="5" name="Marcador de número de diapositiva 4">
            <a:extLst>
              <a:ext uri="{FF2B5EF4-FFF2-40B4-BE49-F238E27FC236}">
                <a16:creationId xmlns:a16="http://schemas.microsoft.com/office/drawing/2014/main" id="{7D16F9CF-7FF4-FA0C-17BE-FBB3E1B10B9C}"/>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22338780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a:extLst>
              <a:ext uri="{FF2B5EF4-FFF2-40B4-BE49-F238E27FC236}">
                <a16:creationId xmlns:a16="http://schemas.microsoft.com/office/drawing/2014/main" id="{68AE9CF3-2C25-A61B-4710-3D55D21E4D93}"/>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3" name="Marcador de pie de página 2">
            <a:extLst>
              <a:ext uri="{FF2B5EF4-FFF2-40B4-BE49-F238E27FC236}">
                <a16:creationId xmlns:a16="http://schemas.microsoft.com/office/drawing/2014/main" id="{1005C364-4EC5-D0B5-DC20-17642829425F}"/>
              </a:ext>
            </a:extLst>
          </p:cNvPr>
          <p:cNvSpPr>
            <a:spLocks noGrp="1"/>
          </p:cNvSpPr>
          <p:nvPr>
            <p:ph type="ftr" sz="quarter" idx="11"/>
          </p:nvPr>
        </p:nvSpPr>
        <p:spPr/>
        <p:txBody>
          <a:bodyPr/>
          <a:lstStyle/>
          <a:p>
            <a:endParaRPr lang="es-HN"/>
          </a:p>
        </p:txBody>
      </p:sp>
      <p:sp>
        <p:nvSpPr>
          <p:cNvPr id="4" name="Marcador de número de diapositiva 3">
            <a:extLst>
              <a:ext uri="{FF2B5EF4-FFF2-40B4-BE49-F238E27FC236}">
                <a16:creationId xmlns:a16="http://schemas.microsoft.com/office/drawing/2014/main" id="{C6DC1791-533C-87A5-A67C-56151C64F8BF}"/>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361064591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8615D80-109F-3524-EBF6-B90BBF8CCF63}"/>
              </a:ext>
            </a:extLst>
          </p:cNvPr>
          <p:cNvSpPr>
            <a:spLocks noGrp="1"/>
          </p:cNvSpPr>
          <p:nvPr>
            <p:ph type="title"/>
          </p:nvPr>
        </p:nvSpPr>
        <p:spPr>
          <a:xfrm>
            <a:off x="839788" y="457200"/>
            <a:ext cx="3932237" cy="1600200"/>
          </a:xfrm>
        </p:spPr>
        <p:txBody>
          <a:bodyPr anchor="b"/>
          <a:lstStyle>
            <a:lvl1pPr>
              <a:defRPr sz="3200"/>
            </a:lvl1pPr>
          </a:lstStyle>
          <a:p>
            <a:r>
              <a:rPr lang="es-ES"/>
              <a:t>Haga clic para modificar el estilo de título del patrón</a:t>
            </a:r>
            <a:endParaRPr lang="es-HN"/>
          </a:p>
        </p:txBody>
      </p:sp>
      <p:sp>
        <p:nvSpPr>
          <p:cNvPr id="3" name="Marcador de contenido 2">
            <a:extLst>
              <a:ext uri="{FF2B5EF4-FFF2-40B4-BE49-F238E27FC236}">
                <a16:creationId xmlns:a16="http://schemas.microsoft.com/office/drawing/2014/main" id="{68BCA13C-FBBF-F4B2-A79C-E20BEB6E4E6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texto 3">
            <a:extLst>
              <a:ext uri="{FF2B5EF4-FFF2-40B4-BE49-F238E27FC236}">
                <a16:creationId xmlns:a16="http://schemas.microsoft.com/office/drawing/2014/main" id="{695ECF6E-96D5-FA40-D35F-9953D6BEB3B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A7F06DC0-1749-5F55-FEB1-F01D94F84F07}"/>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6" name="Marcador de pie de página 5">
            <a:extLst>
              <a:ext uri="{FF2B5EF4-FFF2-40B4-BE49-F238E27FC236}">
                <a16:creationId xmlns:a16="http://schemas.microsoft.com/office/drawing/2014/main" id="{53890651-A1C0-71B3-8841-D77A71E9219D}"/>
              </a:ext>
            </a:extLst>
          </p:cNvPr>
          <p:cNvSpPr>
            <a:spLocks noGrp="1"/>
          </p:cNvSpPr>
          <p:nvPr>
            <p:ph type="ftr" sz="quarter" idx="11"/>
          </p:nvPr>
        </p:nvSpPr>
        <p:spPr/>
        <p:txBody>
          <a:bodyPr/>
          <a:lstStyle/>
          <a:p>
            <a:endParaRPr lang="es-HN"/>
          </a:p>
        </p:txBody>
      </p:sp>
      <p:sp>
        <p:nvSpPr>
          <p:cNvPr id="7" name="Marcador de número de diapositiva 6">
            <a:extLst>
              <a:ext uri="{FF2B5EF4-FFF2-40B4-BE49-F238E27FC236}">
                <a16:creationId xmlns:a16="http://schemas.microsoft.com/office/drawing/2014/main" id="{666C0FBA-0999-D4C1-65AF-1BA831700E38}"/>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23019822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39E33A9-A0B2-A5A2-5925-2DE22FE4DBD0}"/>
              </a:ext>
            </a:extLst>
          </p:cNvPr>
          <p:cNvSpPr>
            <a:spLocks noGrp="1"/>
          </p:cNvSpPr>
          <p:nvPr>
            <p:ph type="title"/>
          </p:nvPr>
        </p:nvSpPr>
        <p:spPr>
          <a:xfrm>
            <a:off x="839788" y="457200"/>
            <a:ext cx="3932237" cy="1600200"/>
          </a:xfrm>
        </p:spPr>
        <p:txBody>
          <a:bodyPr anchor="b"/>
          <a:lstStyle>
            <a:lvl1pPr>
              <a:defRPr sz="3200"/>
            </a:lvl1pPr>
          </a:lstStyle>
          <a:p>
            <a:r>
              <a:rPr lang="es-ES"/>
              <a:t>Haga clic para modificar el estilo de título del patrón</a:t>
            </a:r>
            <a:endParaRPr lang="es-HN"/>
          </a:p>
        </p:txBody>
      </p:sp>
      <p:sp>
        <p:nvSpPr>
          <p:cNvPr id="3" name="Marcador de posición de imagen 2">
            <a:extLst>
              <a:ext uri="{FF2B5EF4-FFF2-40B4-BE49-F238E27FC236}">
                <a16:creationId xmlns:a16="http://schemas.microsoft.com/office/drawing/2014/main" id="{E4D6097F-4284-F56D-2A83-3B3642713B8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HN"/>
          </a:p>
        </p:txBody>
      </p:sp>
      <p:sp>
        <p:nvSpPr>
          <p:cNvPr id="4" name="Marcador de texto 3">
            <a:extLst>
              <a:ext uri="{FF2B5EF4-FFF2-40B4-BE49-F238E27FC236}">
                <a16:creationId xmlns:a16="http://schemas.microsoft.com/office/drawing/2014/main" id="{B972F478-65ED-4E58-320B-1DE6272C43B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301DE8D4-44E0-677E-55B3-930F9E43EF05}"/>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6" name="Marcador de pie de página 5">
            <a:extLst>
              <a:ext uri="{FF2B5EF4-FFF2-40B4-BE49-F238E27FC236}">
                <a16:creationId xmlns:a16="http://schemas.microsoft.com/office/drawing/2014/main" id="{62DFD051-C38E-9C36-FC7B-4A54DE869B75}"/>
              </a:ext>
            </a:extLst>
          </p:cNvPr>
          <p:cNvSpPr>
            <a:spLocks noGrp="1"/>
          </p:cNvSpPr>
          <p:nvPr>
            <p:ph type="ftr" sz="quarter" idx="11"/>
          </p:nvPr>
        </p:nvSpPr>
        <p:spPr/>
        <p:txBody>
          <a:bodyPr/>
          <a:lstStyle/>
          <a:p>
            <a:endParaRPr lang="es-HN"/>
          </a:p>
        </p:txBody>
      </p:sp>
      <p:sp>
        <p:nvSpPr>
          <p:cNvPr id="7" name="Marcador de número de diapositiva 6">
            <a:extLst>
              <a:ext uri="{FF2B5EF4-FFF2-40B4-BE49-F238E27FC236}">
                <a16:creationId xmlns:a16="http://schemas.microsoft.com/office/drawing/2014/main" id="{EF29AB63-B8AF-AB08-40C5-D718D8D0CB2A}"/>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96211666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8B11C9B-7F1C-AF8A-A5C6-8662EF5B1AA1}"/>
              </a:ext>
            </a:extLst>
          </p:cNvPr>
          <p:cNvSpPr>
            <a:spLocks noGrp="1"/>
          </p:cNvSpPr>
          <p:nvPr>
            <p:ph type="title"/>
          </p:nvPr>
        </p:nvSpPr>
        <p:spPr/>
        <p:txBody>
          <a:bodyPr/>
          <a:lstStyle/>
          <a:p>
            <a:r>
              <a:rPr lang="es-ES"/>
              <a:t>Haga clic para modificar el estilo de título del patrón</a:t>
            </a:r>
            <a:endParaRPr lang="es-HN"/>
          </a:p>
        </p:txBody>
      </p:sp>
      <p:sp>
        <p:nvSpPr>
          <p:cNvPr id="3" name="Marcador de texto vertical 2">
            <a:extLst>
              <a:ext uri="{FF2B5EF4-FFF2-40B4-BE49-F238E27FC236}">
                <a16:creationId xmlns:a16="http://schemas.microsoft.com/office/drawing/2014/main" id="{BCD0BA95-504B-D6DA-5EE2-E10FADBFF0FE}"/>
              </a:ext>
            </a:extLst>
          </p:cNvPr>
          <p:cNvSpPr>
            <a:spLocks noGrp="1"/>
          </p:cNvSpPr>
          <p:nvPr>
            <p:ph type="body" orient="vert" idx="1"/>
          </p:nvPr>
        </p:nvSpPr>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fecha 3">
            <a:extLst>
              <a:ext uri="{FF2B5EF4-FFF2-40B4-BE49-F238E27FC236}">
                <a16:creationId xmlns:a16="http://schemas.microsoft.com/office/drawing/2014/main" id="{E10CE288-E444-4BC2-D734-0C493EDE1CD5}"/>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692C4F62-EDAC-3BE6-71C7-04BB44A327F0}"/>
              </a:ext>
            </a:extLst>
          </p:cNvPr>
          <p:cNvSpPr>
            <a:spLocks noGrp="1"/>
          </p:cNvSpPr>
          <p:nvPr>
            <p:ph type="ftr" sz="quarter" idx="11"/>
          </p:nvPr>
        </p:nvSpPr>
        <p:spPr/>
        <p:txBody>
          <a:bodyPr/>
          <a:lstStyle/>
          <a:p>
            <a:endParaRPr lang="es-HN"/>
          </a:p>
        </p:txBody>
      </p:sp>
      <p:sp>
        <p:nvSpPr>
          <p:cNvPr id="6" name="Marcador de número de diapositiva 5">
            <a:extLst>
              <a:ext uri="{FF2B5EF4-FFF2-40B4-BE49-F238E27FC236}">
                <a16:creationId xmlns:a16="http://schemas.microsoft.com/office/drawing/2014/main" id="{8AA7DD82-6571-1F2C-4C4D-E72C945DDB5B}"/>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9986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DFD6EB13-287B-474A-4603-6F5F7F687775}"/>
              </a:ext>
            </a:extLst>
          </p:cNvPr>
          <p:cNvSpPr>
            <a:spLocks noGrp="1"/>
          </p:cNvSpPr>
          <p:nvPr>
            <p:ph type="title" orient="vert"/>
          </p:nvPr>
        </p:nvSpPr>
        <p:spPr>
          <a:xfrm>
            <a:off x="8724900" y="365125"/>
            <a:ext cx="2628900" cy="5811838"/>
          </a:xfrm>
        </p:spPr>
        <p:txBody>
          <a:bodyPr vert="eaVert"/>
          <a:lstStyle/>
          <a:p>
            <a:r>
              <a:rPr lang="es-ES"/>
              <a:t>Haga clic para modificar el estilo de título del patrón</a:t>
            </a:r>
            <a:endParaRPr lang="es-HN"/>
          </a:p>
        </p:txBody>
      </p:sp>
      <p:sp>
        <p:nvSpPr>
          <p:cNvPr id="3" name="Marcador de texto vertical 2">
            <a:extLst>
              <a:ext uri="{FF2B5EF4-FFF2-40B4-BE49-F238E27FC236}">
                <a16:creationId xmlns:a16="http://schemas.microsoft.com/office/drawing/2014/main" id="{4E5F0999-D0E4-A339-5E51-6508CF762D2C}"/>
              </a:ext>
            </a:extLst>
          </p:cNvPr>
          <p:cNvSpPr>
            <a:spLocks noGrp="1"/>
          </p:cNvSpPr>
          <p:nvPr>
            <p:ph type="body" orient="vert" idx="1"/>
          </p:nvPr>
        </p:nvSpPr>
        <p:spPr>
          <a:xfrm>
            <a:off x="838200" y="365125"/>
            <a:ext cx="7734300" cy="5811838"/>
          </a:xfrm>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fecha 3">
            <a:extLst>
              <a:ext uri="{FF2B5EF4-FFF2-40B4-BE49-F238E27FC236}">
                <a16:creationId xmlns:a16="http://schemas.microsoft.com/office/drawing/2014/main" id="{7EAD3D7F-F71F-44C0-DE45-F29A199279D9}"/>
              </a:ext>
            </a:extLst>
          </p:cNvPr>
          <p:cNvSpPr>
            <a:spLocks noGrp="1"/>
          </p:cNvSpPr>
          <p:nvPr>
            <p:ph type="dt" sz="half" idx="10"/>
          </p:nvPr>
        </p:nvSpPr>
        <p:spPr/>
        <p:txBody>
          <a:body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FAFE577F-D223-AE68-2FA9-CE64DC7F64CD}"/>
              </a:ext>
            </a:extLst>
          </p:cNvPr>
          <p:cNvSpPr>
            <a:spLocks noGrp="1"/>
          </p:cNvSpPr>
          <p:nvPr>
            <p:ph type="ftr" sz="quarter" idx="11"/>
          </p:nvPr>
        </p:nvSpPr>
        <p:spPr/>
        <p:txBody>
          <a:bodyPr/>
          <a:lstStyle/>
          <a:p>
            <a:endParaRPr lang="es-HN"/>
          </a:p>
        </p:txBody>
      </p:sp>
      <p:sp>
        <p:nvSpPr>
          <p:cNvPr id="6" name="Marcador de número de diapositiva 5">
            <a:extLst>
              <a:ext uri="{FF2B5EF4-FFF2-40B4-BE49-F238E27FC236}">
                <a16:creationId xmlns:a16="http://schemas.microsoft.com/office/drawing/2014/main" id="{EB784D11-6F84-4354-70C5-DE3811FEE179}"/>
              </a:ext>
            </a:extLst>
          </p:cNvPr>
          <p:cNvSpPr>
            <a:spLocks noGrp="1"/>
          </p:cNvSpPr>
          <p:nvPr>
            <p:ph type="sldNum" sz="quarter" idx="12"/>
          </p:nvPr>
        </p:nvSpPr>
        <p:spPr/>
        <p:txBody>
          <a:bodyPr/>
          <a:lstStyle/>
          <a:p>
            <a:fld id="{B568FFCF-BB5F-4FC2-9C65-74402F1D691B}" type="slidenum">
              <a:rPr lang="es-HN" smtClean="0"/>
              <a:t>‹Nº›</a:t>
            </a:fld>
            <a:endParaRPr lang="es-HN"/>
          </a:p>
        </p:txBody>
      </p:sp>
    </p:spTree>
    <p:extLst>
      <p:ext uri="{BB962C8B-B14F-4D97-AF65-F5344CB8AC3E}">
        <p14:creationId xmlns:p14="http://schemas.microsoft.com/office/powerpoint/2010/main" val="15520135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a:extLst>
              <a:ext uri="{FF2B5EF4-FFF2-40B4-BE49-F238E27FC236}">
                <a16:creationId xmlns:a16="http://schemas.microsoft.com/office/drawing/2014/main" id="{64156532-FAAC-3583-152E-CF96F4BBD02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s-ES"/>
              <a:t>Haga clic para modificar el estilo de título del patrón</a:t>
            </a:r>
            <a:endParaRPr lang="es-HN"/>
          </a:p>
        </p:txBody>
      </p:sp>
      <p:sp>
        <p:nvSpPr>
          <p:cNvPr id="3" name="Marcador de texto 2">
            <a:extLst>
              <a:ext uri="{FF2B5EF4-FFF2-40B4-BE49-F238E27FC236}">
                <a16:creationId xmlns:a16="http://schemas.microsoft.com/office/drawing/2014/main" id="{42B2FF26-9D80-64BF-3476-2CD7D3AFE91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HN"/>
          </a:p>
        </p:txBody>
      </p:sp>
      <p:sp>
        <p:nvSpPr>
          <p:cNvPr id="4" name="Marcador de fecha 3">
            <a:extLst>
              <a:ext uri="{FF2B5EF4-FFF2-40B4-BE49-F238E27FC236}">
                <a16:creationId xmlns:a16="http://schemas.microsoft.com/office/drawing/2014/main" id="{1EC029CC-A8C2-B93F-8E9F-B13B24232F8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6AD34206-E41B-4715-9774-089A15097AD6}" type="datetimeFigureOut">
              <a:rPr lang="es-HN" smtClean="0"/>
              <a:t>25/6/2024</a:t>
            </a:fld>
            <a:endParaRPr lang="es-HN"/>
          </a:p>
        </p:txBody>
      </p:sp>
      <p:sp>
        <p:nvSpPr>
          <p:cNvPr id="5" name="Marcador de pie de página 4">
            <a:extLst>
              <a:ext uri="{FF2B5EF4-FFF2-40B4-BE49-F238E27FC236}">
                <a16:creationId xmlns:a16="http://schemas.microsoft.com/office/drawing/2014/main" id="{FE73084B-A448-EEE8-4558-B228E6BE841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s-HN"/>
          </a:p>
        </p:txBody>
      </p:sp>
      <p:sp>
        <p:nvSpPr>
          <p:cNvPr id="6" name="Marcador de número de diapositiva 5">
            <a:extLst>
              <a:ext uri="{FF2B5EF4-FFF2-40B4-BE49-F238E27FC236}">
                <a16:creationId xmlns:a16="http://schemas.microsoft.com/office/drawing/2014/main" id="{951EACB6-E688-B4A5-44B7-5EA27061A4A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B568FFCF-BB5F-4FC2-9C65-74402F1D691B}" type="slidenum">
              <a:rPr lang="es-HN" smtClean="0"/>
              <a:t>‹Nº›</a:t>
            </a:fld>
            <a:endParaRPr lang="es-HN"/>
          </a:p>
        </p:txBody>
      </p:sp>
    </p:spTree>
    <p:extLst>
      <p:ext uri="{BB962C8B-B14F-4D97-AF65-F5344CB8AC3E}">
        <p14:creationId xmlns:p14="http://schemas.microsoft.com/office/powerpoint/2010/main" val="24406294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H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3" name="Rectangle 32">
            <a:extLst>
              <a:ext uri="{FF2B5EF4-FFF2-40B4-BE49-F238E27FC236}">
                <a16:creationId xmlns:a16="http://schemas.microsoft.com/office/drawing/2014/main" id="{ECC07320-C2CA-4E29-8481-9D9E143C778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Imagen 5" descr="Una persona sosteniendo una laptop&#10;&#10;Descripción generada automáticamente con confianza media">
            <a:extLst>
              <a:ext uri="{FF2B5EF4-FFF2-40B4-BE49-F238E27FC236}">
                <a16:creationId xmlns:a16="http://schemas.microsoft.com/office/drawing/2014/main" id="{A750F0CF-C678-14AC-3E47-5D19A7479FBF}"/>
              </a:ext>
            </a:extLst>
          </p:cNvPr>
          <p:cNvPicPr>
            <a:picLocks noChangeAspect="1"/>
          </p:cNvPicPr>
          <p:nvPr/>
        </p:nvPicPr>
        <p:blipFill rotWithShape="1">
          <a:blip r:embed="rId2">
            <a:extLst>
              <a:ext uri="{28A0092B-C50C-407E-A947-70E740481C1C}">
                <a14:useLocalDpi xmlns:a14="http://schemas.microsoft.com/office/drawing/2010/main" val="0"/>
              </a:ext>
            </a:extLst>
          </a:blip>
          <a:srcRect r="5882" b="-1"/>
          <a:stretch/>
        </p:blipFill>
        <p:spPr>
          <a:xfrm>
            <a:off x="2522358" y="10"/>
            <a:ext cx="9669642" cy="6857990"/>
          </a:xfrm>
          <a:prstGeom prst="rect">
            <a:avLst/>
          </a:prstGeom>
        </p:spPr>
      </p:pic>
      <p:sp>
        <p:nvSpPr>
          <p:cNvPr id="35" name="Rectangle 34">
            <a:extLst>
              <a:ext uri="{FF2B5EF4-FFF2-40B4-BE49-F238E27FC236}">
                <a16:creationId xmlns:a16="http://schemas.microsoft.com/office/drawing/2014/main" id="{178FB36B-5BFE-42CA-BC60-1115E0D95EEC}"/>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ítulo 1">
            <a:extLst>
              <a:ext uri="{FF2B5EF4-FFF2-40B4-BE49-F238E27FC236}">
                <a16:creationId xmlns:a16="http://schemas.microsoft.com/office/drawing/2014/main" id="{C977B104-5CC4-F2A6-7102-E74C59168D0D}"/>
              </a:ext>
            </a:extLst>
          </p:cNvPr>
          <p:cNvSpPr>
            <a:spLocks noGrp="1"/>
          </p:cNvSpPr>
          <p:nvPr>
            <p:ph type="ctrTitle"/>
          </p:nvPr>
        </p:nvSpPr>
        <p:spPr>
          <a:xfrm>
            <a:off x="635455" y="1900942"/>
            <a:ext cx="3973385" cy="3692028"/>
          </a:xfrm>
          <a:noFill/>
        </p:spPr>
        <p:txBody>
          <a:bodyPr>
            <a:normAutofit fontScale="90000"/>
          </a:bodyPr>
          <a:lstStyle/>
          <a:p>
            <a:r>
              <a:rPr lang="es-MX" sz="5200" dirty="0" err="1">
                <a:ln w="0"/>
                <a:effectLst>
                  <a:outerShdw blurRad="38100" dist="25400" dir="5400000" algn="ctr" rotWithShape="0">
                    <a:srgbClr val="6E747A">
                      <a:alpha val="43000"/>
                    </a:srgbClr>
                  </a:outerShdw>
                </a:effectLst>
              </a:rPr>
              <a:t>Doing</a:t>
            </a:r>
            <a:r>
              <a:rPr lang="es-MX" sz="5200" dirty="0">
                <a:ln w="0"/>
                <a:effectLst>
                  <a:outerShdw blurRad="38100" dist="25400" dir="5400000" algn="ctr" rotWithShape="0">
                    <a:srgbClr val="6E747A">
                      <a:alpha val="43000"/>
                    </a:srgbClr>
                  </a:outerShdw>
                </a:effectLst>
              </a:rPr>
              <a:t> Business in Central </a:t>
            </a:r>
            <a:r>
              <a:rPr lang="es-MX" sz="5200" dirty="0" err="1">
                <a:ln w="0"/>
                <a:effectLst>
                  <a:outerShdw blurRad="38100" dist="25400" dir="5400000" algn="ctr" rotWithShape="0">
                    <a:srgbClr val="6E747A">
                      <a:alpha val="43000"/>
                    </a:srgbClr>
                  </a:outerShdw>
                </a:effectLst>
              </a:rPr>
              <a:t>America</a:t>
            </a:r>
            <a:r>
              <a:rPr lang="es-MX" sz="5200" dirty="0">
                <a:ln w="0"/>
                <a:effectLst>
                  <a:outerShdw blurRad="38100" dist="25400" dir="5400000" algn="ctr" rotWithShape="0">
                    <a:srgbClr val="6E747A">
                      <a:alpha val="43000"/>
                    </a:srgbClr>
                  </a:outerShdw>
                </a:effectLst>
              </a:rPr>
              <a:t> 2024</a:t>
            </a:r>
            <a:endParaRPr lang="es-HN" sz="5200" dirty="0">
              <a:ln w="0"/>
              <a:effectLst>
                <a:outerShdw blurRad="38100" dist="25400" dir="5400000" algn="ctr" rotWithShape="0">
                  <a:srgbClr val="6E747A">
                    <a:alpha val="43000"/>
                  </a:srgbClr>
                </a:outerShdw>
              </a:effectLst>
            </a:endParaRPr>
          </a:p>
        </p:txBody>
      </p:sp>
      <p:sp>
        <p:nvSpPr>
          <p:cNvPr id="4" name="Rectángulo 3">
            <a:extLst>
              <a:ext uri="{FF2B5EF4-FFF2-40B4-BE49-F238E27FC236}">
                <a16:creationId xmlns:a16="http://schemas.microsoft.com/office/drawing/2014/main" id="{392849AA-361D-492C-811E-BEAE33A7866E}"/>
              </a:ext>
            </a:extLst>
          </p:cNvPr>
          <p:cNvSpPr/>
          <p:nvPr/>
        </p:nvSpPr>
        <p:spPr>
          <a:xfrm>
            <a:off x="0" y="5978013"/>
            <a:ext cx="12192000" cy="879987"/>
          </a:xfrm>
          <a:prstGeom prst="rect">
            <a:avLst/>
          </a:prstGeom>
          <a:solidFill>
            <a:schemeClr val="tx2"/>
          </a:solid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7" name="Imagen 6" descr="Imagen que contiene Logotipo&#10;&#10;Descripción generada automáticamente">
            <a:extLst>
              <a:ext uri="{FF2B5EF4-FFF2-40B4-BE49-F238E27FC236}">
                <a16:creationId xmlns:a16="http://schemas.microsoft.com/office/drawing/2014/main" id="{7F710972-4EC2-76AC-F0E6-72636E642B32}"/>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632406" y="445768"/>
            <a:ext cx="3395405" cy="1455174"/>
          </a:xfrm>
          <a:prstGeom prst="rect">
            <a:avLst/>
          </a:prstGeom>
        </p:spPr>
      </p:pic>
    </p:spTree>
    <p:extLst>
      <p:ext uri="{BB962C8B-B14F-4D97-AF65-F5344CB8AC3E}">
        <p14:creationId xmlns:p14="http://schemas.microsoft.com/office/powerpoint/2010/main" val="4019610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Slide Background">
            <a:extLst>
              <a:ext uri="{FF2B5EF4-FFF2-40B4-BE49-F238E27FC236}">
                <a16:creationId xmlns:a16="http://schemas.microsoft.com/office/drawing/2014/main" id="{3ECBE1F1-D69B-4AFA-ABD5-8E41720EF6DE}"/>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Números de cotización bursátil en una pantalla digital">
            <a:extLst>
              <a:ext uri="{FF2B5EF4-FFF2-40B4-BE49-F238E27FC236}">
                <a16:creationId xmlns:a16="http://schemas.microsoft.com/office/drawing/2014/main" id="{D6F9930F-91F0-23AD-72A3-998CA2E9F41C}"/>
              </a:ext>
            </a:extLst>
          </p:cNvPr>
          <p:cNvPicPr>
            <a:picLocks noChangeAspect="1"/>
          </p:cNvPicPr>
          <p:nvPr/>
        </p:nvPicPr>
        <p:blipFill rotWithShape="1">
          <a:blip r:embed="rId2"/>
          <a:srcRect l="38799" r="15247" b="-2"/>
          <a:stretch/>
        </p:blipFill>
        <p:spPr>
          <a:xfrm>
            <a:off x="-1" y="-2"/>
            <a:ext cx="5410198" cy="6858002"/>
          </a:xfrm>
          <a:prstGeom prst="rect">
            <a:avLst/>
          </a:prstGeom>
        </p:spPr>
      </p:pic>
      <p:sp useBgFill="1">
        <p:nvSpPr>
          <p:cNvPr id="11" name="Rectangle 10">
            <a:extLst>
              <a:ext uri="{FF2B5EF4-FFF2-40B4-BE49-F238E27FC236}">
                <a16:creationId xmlns:a16="http://schemas.microsoft.com/office/drawing/2014/main" id="{603A6265-E10C-4B85-9C20-E75FCAF9CC63}"/>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10197" y="-1"/>
            <a:ext cx="6781802" cy="2286000"/>
          </a:xfrm>
          <a:prstGeom prst="rect">
            <a:avLst/>
          </a:prstGeom>
          <a:ln>
            <a:noFill/>
          </a:ln>
          <a:effectLst>
            <a:outerShdw blurRad="355600" dist="152400" sx="95000" sy="95000" algn="t" rotWithShape="0">
              <a:srgbClr val="000000">
                <a:alpha val="29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4F5C9761-F10D-613B-D19E-E71C29DF35A5}"/>
              </a:ext>
            </a:extLst>
          </p:cNvPr>
          <p:cNvSpPr>
            <a:spLocks noGrp="1"/>
          </p:cNvSpPr>
          <p:nvPr>
            <p:ph type="title"/>
          </p:nvPr>
        </p:nvSpPr>
        <p:spPr>
          <a:xfrm>
            <a:off x="6115317" y="405685"/>
            <a:ext cx="5464968" cy="1559301"/>
          </a:xfrm>
        </p:spPr>
        <p:txBody>
          <a:bodyPr>
            <a:normAutofit fontScale="90000"/>
          </a:bodyPr>
          <a:lstStyle/>
          <a:p>
            <a:r>
              <a:rPr lang="es-MX" sz="4000" dirty="0"/>
              <a:t>D</a:t>
            </a:r>
            <a:r>
              <a:rPr lang="es-HN" sz="4000" dirty="0" err="1"/>
              <a:t>oing</a:t>
            </a:r>
            <a:r>
              <a:rPr lang="es-HN" sz="4000" dirty="0"/>
              <a:t> Business In Central </a:t>
            </a:r>
            <a:r>
              <a:rPr lang="es-HN" sz="4000" dirty="0" err="1"/>
              <a:t>America</a:t>
            </a:r>
            <a:r>
              <a:rPr lang="es-HN" sz="4000" dirty="0"/>
              <a:t> 2024</a:t>
            </a:r>
          </a:p>
        </p:txBody>
      </p:sp>
      <p:sp>
        <p:nvSpPr>
          <p:cNvPr id="3" name="Marcador de contenido 2">
            <a:extLst>
              <a:ext uri="{FF2B5EF4-FFF2-40B4-BE49-F238E27FC236}">
                <a16:creationId xmlns:a16="http://schemas.microsoft.com/office/drawing/2014/main" id="{E6917442-7F82-9D99-EBA8-D828C59FD5D1}"/>
              </a:ext>
            </a:extLst>
          </p:cNvPr>
          <p:cNvSpPr>
            <a:spLocks noGrp="1"/>
          </p:cNvSpPr>
          <p:nvPr>
            <p:ph idx="1"/>
          </p:nvPr>
        </p:nvSpPr>
        <p:spPr>
          <a:xfrm>
            <a:off x="6115317" y="2285999"/>
            <a:ext cx="5247340" cy="3496878"/>
          </a:xfrm>
        </p:spPr>
        <p:txBody>
          <a:bodyPr anchor="ctr">
            <a:normAutofit/>
          </a:bodyPr>
          <a:lstStyle/>
          <a:p>
            <a:pPr algn="just"/>
            <a:r>
              <a:rPr lang="es-MX" sz="2000" dirty="0"/>
              <a:t>Hacer negocios en Centroamérica puede ser una oportunidad lucrativa debido a su ubicación estratégica, diversidad de recursos naturales y crecimiento económico en algunos países. Sin embargo, también presenta desafíos que deben ser considerados. Aquí hay algunos puntos clave para tener en cuenta.</a:t>
            </a:r>
            <a:endParaRPr lang="es-HN" sz="2000" dirty="0"/>
          </a:p>
        </p:txBody>
      </p:sp>
      <p:sp>
        <p:nvSpPr>
          <p:cNvPr id="4" name="Rectángulo 3">
            <a:extLst>
              <a:ext uri="{FF2B5EF4-FFF2-40B4-BE49-F238E27FC236}">
                <a16:creationId xmlns:a16="http://schemas.microsoft.com/office/drawing/2014/main" id="{DA107D00-9ACF-88A9-5446-C17CC3AE52B7}"/>
              </a:ext>
            </a:extLst>
          </p:cNvPr>
          <p:cNvSpPr/>
          <p:nvPr/>
        </p:nvSpPr>
        <p:spPr>
          <a:xfrm>
            <a:off x="0" y="5978013"/>
            <a:ext cx="12192000" cy="879987"/>
          </a:xfrm>
          <a:prstGeom prst="rect">
            <a:avLst/>
          </a:prstGeom>
          <a:solidFill>
            <a:schemeClr val="tx2"/>
          </a:solid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Tree>
    <p:extLst>
      <p:ext uri="{BB962C8B-B14F-4D97-AF65-F5344CB8AC3E}">
        <p14:creationId xmlns:p14="http://schemas.microsoft.com/office/powerpoint/2010/main" val="9783033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CuadroTexto 1">
            <a:extLst>
              <a:ext uri="{FF2B5EF4-FFF2-40B4-BE49-F238E27FC236}">
                <a16:creationId xmlns:a16="http://schemas.microsoft.com/office/drawing/2014/main" id="{65E3EEC7-B0B0-DC60-40C0-03ED9DEDB78A}"/>
              </a:ext>
            </a:extLst>
          </p:cNvPr>
          <p:cNvSpPr txBox="1"/>
          <p:nvPr/>
        </p:nvSpPr>
        <p:spPr>
          <a:xfrm>
            <a:off x="162603" y="568243"/>
            <a:ext cx="5368632" cy="3516556"/>
          </a:xfrm>
          <a:prstGeom prst="rect">
            <a:avLst/>
          </a:prstGeom>
        </p:spPr>
        <p:txBody>
          <a:bodyPr vert="horz" lIns="91440" tIns="45720" rIns="91440" bIns="45720" rtlCol="0" anchor="t">
            <a:normAutofit fontScale="92500" lnSpcReduction="20000"/>
          </a:bodyPr>
          <a:lstStyle/>
          <a:p>
            <a:pPr algn="just">
              <a:lnSpc>
                <a:spcPct val="90000"/>
              </a:lnSpc>
              <a:spcAft>
                <a:spcPts val="600"/>
              </a:spcAft>
            </a:pPr>
            <a:r>
              <a:rPr lang="es-MX" sz="1500" dirty="0"/>
              <a:t>Centroamérica es una región grande y compleja donde hay muchas oportunidades para aprender e innovar. Las ventajas comerciales estratégicas incluyen un bajo costo de mano de obra, costos de fabricación más bajos y tierras cultivables perfectas para producir muchas variedades de frutas frescas. Es una región con una economía que continúa desarrollándose cada año y recibe más inversión y turismo, lo que la ayuda a interconectarse con el mundo.</a:t>
            </a:r>
          </a:p>
          <a:p>
            <a:pPr algn="just">
              <a:lnSpc>
                <a:spcPct val="90000"/>
              </a:lnSpc>
              <a:spcAft>
                <a:spcPts val="600"/>
              </a:spcAft>
            </a:pPr>
            <a:endParaRPr lang="es-MX" sz="1500" dirty="0"/>
          </a:p>
          <a:p>
            <a:pPr algn="just">
              <a:lnSpc>
                <a:spcPct val="90000"/>
              </a:lnSpc>
              <a:spcAft>
                <a:spcPts val="600"/>
              </a:spcAft>
            </a:pPr>
            <a:r>
              <a:rPr lang="es-MX" sz="1500" dirty="0"/>
              <a:t>Las zonas y acuerdos de libre comercio con diferentes países tienen incentivos económicos y financieros que podrían ayudar a reducir los pagos de impuestos. Considerando todos estos puntos, Centroamérica es un excelente lugar para considerar invertir. La investigación de mercado suficiente y la debida diligencia son clave al navegar cualquier mercado comercial extranjero para asegurarse de que una empresa esté mejor preparada para el éxito.</a:t>
            </a:r>
          </a:p>
        </p:txBody>
      </p:sp>
      <p:sp>
        <p:nvSpPr>
          <p:cNvPr id="122" name="Freeform: Shape 121">
            <a:extLst>
              <a:ext uri="{FF2B5EF4-FFF2-40B4-BE49-F238E27FC236}">
                <a16:creationId xmlns:a16="http://schemas.microsoft.com/office/drawing/2014/main" id="{3A45B268-BBDB-4EC6-A664-CED7BF60D20D}"/>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14207" y="361702"/>
            <a:ext cx="1691640" cy="1691640"/>
          </a:xfrm>
          <a:custGeom>
            <a:avLst/>
            <a:gdLst>
              <a:gd name="connsiteX0" fmla="*/ 845820 w 1691640"/>
              <a:gd name="connsiteY0" fmla="*/ 0 h 1691640"/>
              <a:gd name="connsiteX1" fmla="*/ 1691640 w 1691640"/>
              <a:gd name="connsiteY1" fmla="*/ 845820 h 1691640"/>
              <a:gd name="connsiteX2" fmla="*/ 845820 w 1691640"/>
              <a:gd name="connsiteY2" fmla="*/ 1691640 h 1691640"/>
              <a:gd name="connsiteX3" fmla="*/ 0 w 1691640"/>
              <a:gd name="connsiteY3" fmla="*/ 845820 h 1691640"/>
              <a:gd name="connsiteX4" fmla="*/ 845820 w 1691640"/>
              <a:gd name="connsiteY4" fmla="*/ 0 h 1691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1640" h="1691640">
                <a:moveTo>
                  <a:pt x="845820" y="0"/>
                </a:moveTo>
                <a:cubicBezTo>
                  <a:pt x="1312954" y="0"/>
                  <a:pt x="1691640" y="378686"/>
                  <a:pt x="1691640" y="845820"/>
                </a:cubicBezTo>
                <a:cubicBezTo>
                  <a:pt x="1691640" y="1312954"/>
                  <a:pt x="1312954" y="1691640"/>
                  <a:pt x="845820" y="1691640"/>
                </a:cubicBezTo>
                <a:cubicBezTo>
                  <a:pt x="378687" y="1691640"/>
                  <a:pt x="0" y="1312954"/>
                  <a:pt x="0" y="845820"/>
                </a:cubicBezTo>
                <a:cubicBezTo>
                  <a:pt x="0" y="378686"/>
                  <a:pt x="378687" y="0"/>
                  <a:pt x="845820"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4" name="Oval 123">
            <a:extLst>
              <a:ext uri="{FF2B5EF4-FFF2-40B4-BE49-F238E27FC236}">
                <a16:creationId xmlns:a16="http://schemas.microsoft.com/office/drawing/2014/main" id="{07977D39-626F-40D7-B00F-16E02602DD5A}"/>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549615" y="197110"/>
            <a:ext cx="2020824" cy="2020824"/>
          </a:xfrm>
          <a:prstGeom prst="ellipse">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B78B55DD-3C55-4B94-9031-4F3723BD43EA}"/>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278624" y="2"/>
            <a:ext cx="3913376" cy="3281569"/>
          </a:xfrm>
          <a:custGeom>
            <a:avLst/>
            <a:gdLst>
              <a:gd name="connsiteX0" fmla="*/ 267865 w 3913376"/>
              <a:gd name="connsiteY0" fmla="*/ 0 h 3281569"/>
              <a:gd name="connsiteX1" fmla="*/ 3913376 w 3913376"/>
              <a:gd name="connsiteY1" fmla="*/ 0 h 3281569"/>
              <a:gd name="connsiteX2" fmla="*/ 3913376 w 3913376"/>
              <a:gd name="connsiteY2" fmla="*/ 2499938 h 3281569"/>
              <a:gd name="connsiteX3" fmla="*/ 3794714 w 3913376"/>
              <a:gd name="connsiteY3" fmla="*/ 2630499 h 3281569"/>
              <a:gd name="connsiteX4" fmla="*/ 2222892 w 3913376"/>
              <a:gd name="connsiteY4" fmla="*/ 3281569 h 3281569"/>
              <a:gd name="connsiteX5" fmla="*/ 0 w 3913376"/>
              <a:gd name="connsiteY5" fmla="*/ 1058677 h 3281569"/>
              <a:gd name="connsiteX6" fmla="*/ 174686 w 3913376"/>
              <a:gd name="connsiteY6" fmla="*/ 193427 h 328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3376" h="3281569">
                <a:moveTo>
                  <a:pt x="267865" y="0"/>
                </a:moveTo>
                <a:lnTo>
                  <a:pt x="3913376" y="0"/>
                </a:lnTo>
                <a:lnTo>
                  <a:pt x="3913376" y="2499938"/>
                </a:lnTo>
                <a:lnTo>
                  <a:pt x="3794714" y="2630499"/>
                </a:lnTo>
                <a:cubicBezTo>
                  <a:pt x="3392450" y="3032763"/>
                  <a:pt x="2836727" y="3281569"/>
                  <a:pt x="2222892" y="3281569"/>
                </a:cubicBezTo>
                <a:cubicBezTo>
                  <a:pt x="995223" y="3281569"/>
                  <a:pt x="0" y="2286346"/>
                  <a:pt x="0" y="1058677"/>
                </a:cubicBezTo>
                <a:cubicBezTo>
                  <a:pt x="0" y="751760"/>
                  <a:pt x="62202" y="459370"/>
                  <a:pt x="174686" y="19342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8" name="Freeform: Shape 127">
            <a:extLst>
              <a:ext uri="{FF2B5EF4-FFF2-40B4-BE49-F238E27FC236}">
                <a16:creationId xmlns:a16="http://schemas.microsoft.com/office/drawing/2014/main" id="{B905CDE4-B751-4B3E-B625-6E59F8903414}"/>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114932" y="1"/>
            <a:ext cx="4077068" cy="3445261"/>
          </a:xfrm>
          <a:custGeom>
            <a:avLst/>
            <a:gdLst>
              <a:gd name="connsiteX0" fmla="*/ 250035 w 4077068"/>
              <a:gd name="connsiteY0" fmla="*/ 0 h 3445261"/>
              <a:gd name="connsiteX1" fmla="*/ 4077068 w 4077068"/>
              <a:gd name="connsiteY1" fmla="*/ 0 h 3445261"/>
              <a:gd name="connsiteX2" fmla="*/ 4077068 w 4077068"/>
              <a:gd name="connsiteY2" fmla="*/ 2743040 h 3445261"/>
              <a:gd name="connsiteX3" fmla="*/ 4074154 w 4077068"/>
              <a:gd name="connsiteY3" fmla="*/ 2746247 h 3445261"/>
              <a:gd name="connsiteX4" fmla="*/ 2386584 w 4077068"/>
              <a:gd name="connsiteY4" fmla="*/ 3445261 h 3445261"/>
              <a:gd name="connsiteX5" fmla="*/ 0 w 4077068"/>
              <a:gd name="connsiteY5" fmla="*/ 1058677 h 3445261"/>
              <a:gd name="connsiteX6" fmla="*/ 187550 w 4077068"/>
              <a:gd name="connsiteY6" fmla="*/ 129711 h 3445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7068" h="3445261">
                <a:moveTo>
                  <a:pt x="250035" y="0"/>
                </a:moveTo>
                <a:lnTo>
                  <a:pt x="4077068" y="0"/>
                </a:lnTo>
                <a:lnTo>
                  <a:pt x="4077068" y="2743040"/>
                </a:lnTo>
                <a:lnTo>
                  <a:pt x="4074154" y="2746247"/>
                </a:lnTo>
                <a:cubicBezTo>
                  <a:pt x="3642267" y="3178134"/>
                  <a:pt x="3045621" y="3445261"/>
                  <a:pt x="2386584" y="3445261"/>
                </a:cubicBezTo>
                <a:cubicBezTo>
                  <a:pt x="1068510" y="3445261"/>
                  <a:pt x="0" y="2376751"/>
                  <a:pt x="0" y="1058677"/>
                </a:cubicBezTo>
                <a:cubicBezTo>
                  <a:pt x="0" y="729159"/>
                  <a:pt x="66782" y="415238"/>
                  <a:pt x="187550" y="129711"/>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Freeform: Shape 129">
            <a:extLst>
              <a:ext uri="{FF2B5EF4-FFF2-40B4-BE49-F238E27FC236}">
                <a16:creationId xmlns:a16="http://schemas.microsoft.com/office/drawing/2014/main" id="{42D9BB05-ED63-4148-87AB-82720ACC335C}"/>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818614" y="4769536"/>
            <a:ext cx="3950208" cy="2088462"/>
          </a:xfrm>
          <a:custGeom>
            <a:avLst/>
            <a:gdLst>
              <a:gd name="connsiteX0" fmla="*/ 1975104 w 3950208"/>
              <a:gd name="connsiteY0" fmla="*/ 0 h 2088462"/>
              <a:gd name="connsiteX1" fmla="*/ 3950208 w 3950208"/>
              <a:gd name="connsiteY1" fmla="*/ 1975104 h 2088462"/>
              <a:gd name="connsiteX2" fmla="*/ 3944484 w 3950208"/>
              <a:gd name="connsiteY2" fmla="*/ 2088462 h 2088462"/>
              <a:gd name="connsiteX3" fmla="*/ 5724 w 3950208"/>
              <a:gd name="connsiteY3" fmla="*/ 2088462 h 2088462"/>
              <a:gd name="connsiteX4" fmla="*/ 0 w 3950208"/>
              <a:gd name="connsiteY4" fmla="*/ 1975104 h 2088462"/>
              <a:gd name="connsiteX5" fmla="*/ 1975104 w 3950208"/>
              <a:gd name="connsiteY5" fmla="*/ 0 h 20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0208" h="2088462">
                <a:moveTo>
                  <a:pt x="1975104" y="0"/>
                </a:moveTo>
                <a:cubicBezTo>
                  <a:pt x="3065924" y="0"/>
                  <a:pt x="3950208" y="884284"/>
                  <a:pt x="3950208" y="1975104"/>
                </a:cubicBezTo>
                <a:lnTo>
                  <a:pt x="3944484" y="2088462"/>
                </a:lnTo>
                <a:lnTo>
                  <a:pt x="5724" y="2088462"/>
                </a:lnTo>
                <a:lnTo>
                  <a:pt x="0" y="1975104"/>
                </a:lnTo>
                <a:cubicBezTo>
                  <a:pt x="0" y="884284"/>
                  <a:pt x="884284" y="0"/>
                  <a:pt x="1975104"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2" name="Freeform: Shape 131">
            <a:extLst>
              <a:ext uri="{FF2B5EF4-FFF2-40B4-BE49-F238E27FC236}">
                <a16:creationId xmlns:a16="http://schemas.microsoft.com/office/drawing/2014/main" id="{CDC29AC1-2821-4FCC-B597-88DAF39C36FE}"/>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653162" y="4604085"/>
            <a:ext cx="4281112" cy="2253913"/>
          </a:xfrm>
          <a:custGeom>
            <a:avLst/>
            <a:gdLst>
              <a:gd name="connsiteX0" fmla="*/ 2140556 w 4281112"/>
              <a:gd name="connsiteY0" fmla="*/ 0 h 2253913"/>
              <a:gd name="connsiteX1" fmla="*/ 4281112 w 4281112"/>
              <a:gd name="connsiteY1" fmla="*/ 2140556 h 2253913"/>
              <a:gd name="connsiteX2" fmla="*/ 4275388 w 4281112"/>
              <a:gd name="connsiteY2" fmla="*/ 2253913 h 2253913"/>
              <a:gd name="connsiteX3" fmla="*/ 5724 w 4281112"/>
              <a:gd name="connsiteY3" fmla="*/ 2253913 h 2253913"/>
              <a:gd name="connsiteX4" fmla="*/ 0 w 4281112"/>
              <a:gd name="connsiteY4" fmla="*/ 2140556 h 2253913"/>
              <a:gd name="connsiteX5" fmla="*/ 2140556 w 4281112"/>
              <a:gd name="connsiteY5" fmla="*/ 0 h 2253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112" h="2253913">
                <a:moveTo>
                  <a:pt x="2140556" y="0"/>
                </a:moveTo>
                <a:cubicBezTo>
                  <a:pt x="3322752" y="0"/>
                  <a:pt x="4281112" y="958360"/>
                  <a:pt x="4281112" y="2140556"/>
                </a:cubicBezTo>
                <a:lnTo>
                  <a:pt x="4275388" y="2253913"/>
                </a:lnTo>
                <a:lnTo>
                  <a:pt x="5724" y="2253913"/>
                </a:lnTo>
                <a:lnTo>
                  <a:pt x="0" y="2140556"/>
                </a:lnTo>
                <a:cubicBezTo>
                  <a:pt x="0" y="958360"/>
                  <a:pt x="958360" y="0"/>
                  <a:pt x="2140556" y="0"/>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Shape 133">
            <a:extLst>
              <a:ext uri="{FF2B5EF4-FFF2-40B4-BE49-F238E27FC236}">
                <a16:creationId xmlns:a16="http://schemas.microsoft.com/office/drawing/2014/main" id="{5B00B48C-8AA7-4128-AD60-76349F0CEC5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886020" y="2715337"/>
            <a:ext cx="2743200" cy="2743200"/>
          </a:xfrm>
          <a:custGeom>
            <a:avLst/>
            <a:gdLst>
              <a:gd name="connsiteX0" fmla="*/ 1371600 w 2743200"/>
              <a:gd name="connsiteY0" fmla="*/ 0 h 2743200"/>
              <a:gd name="connsiteX1" fmla="*/ 2743200 w 2743200"/>
              <a:gd name="connsiteY1" fmla="*/ 1371600 h 2743200"/>
              <a:gd name="connsiteX2" fmla="*/ 1371600 w 2743200"/>
              <a:gd name="connsiteY2" fmla="*/ 2743200 h 2743200"/>
              <a:gd name="connsiteX3" fmla="*/ 0 w 2743200"/>
              <a:gd name="connsiteY3" fmla="*/ 1371600 h 2743200"/>
              <a:gd name="connsiteX4" fmla="*/ 1371600 w 2743200"/>
              <a:gd name="connsiteY4" fmla="*/ 0 h 274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2743200">
                <a:moveTo>
                  <a:pt x="1371600" y="0"/>
                </a:moveTo>
                <a:cubicBezTo>
                  <a:pt x="2129114" y="0"/>
                  <a:pt x="2743200" y="614087"/>
                  <a:pt x="2743200" y="1371600"/>
                </a:cubicBezTo>
                <a:cubicBezTo>
                  <a:pt x="2743200" y="2129114"/>
                  <a:pt x="2129114" y="2743200"/>
                  <a:pt x="1371600" y="2743200"/>
                </a:cubicBezTo>
                <a:cubicBezTo>
                  <a:pt x="614087" y="2743200"/>
                  <a:pt x="0" y="2129114"/>
                  <a:pt x="0" y="1371600"/>
                </a:cubicBezTo>
                <a:cubicBezTo>
                  <a:pt x="0" y="614087"/>
                  <a:pt x="614087" y="0"/>
                  <a:pt x="1371600"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6" name="Oval 135">
            <a:extLst>
              <a:ext uri="{FF2B5EF4-FFF2-40B4-BE49-F238E27FC236}">
                <a16:creationId xmlns:a16="http://schemas.microsoft.com/office/drawing/2014/main" id="{08108C16-F4C0-44AA-999D-17BD39219B24}"/>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721428" y="2550745"/>
            <a:ext cx="3072384" cy="3072384"/>
          </a:xfrm>
          <a:prstGeom prst="ellipse">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Freeform: Shape 137">
            <a:extLst>
              <a:ext uri="{FF2B5EF4-FFF2-40B4-BE49-F238E27FC236}">
                <a16:creationId xmlns:a16="http://schemas.microsoft.com/office/drawing/2014/main" id="{0760511E-86BF-4340-9949-CECB774FAC36}"/>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009416" y="4131546"/>
            <a:ext cx="3178912" cy="2726454"/>
          </a:xfrm>
          <a:custGeom>
            <a:avLst/>
            <a:gdLst>
              <a:gd name="connsiteX0" fmla="*/ 1837818 w 3178912"/>
              <a:gd name="connsiteY0" fmla="*/ 0 h 2726454"/>
              <a:gd name="connsiteX1" fmla="*/ 3137352 w 3178912"/>
              <a:gd name="connsiteY1" fmla="*/ 538285 h 2726454"/>
              <a:gd name="connsiteX2" fmla="*/ 3178912 w 3178912"/>
              <a:gd name="connsiteY2" fmla="*/ 584013 h 2726454"/>
              <a:gd name="connsiteX3" fmla="*/ 3178912 w 3178912"/>
              <a:gd name="connsiteY3" fmla="*/ 2726454 h 2726454"/>
              <a:gd name="connsiteX4" fmla="*/ 229483 w 3178912"/>
              <a:gd name="connsiteY4" fmla="*/ 2726454 h 2726454"/>
              <a:gd name="connsiteX5" fmla="*/ 221815 w 3178912"/>
              <a:gd name="connsiteY5" fmla="*/ 2713832 h 2726454"/>
              <a:gd name="connsiteX6" fmla="*/ 0 w 3178912"/>
              <a:gd name="connsiteY6" fmla="*/ 1837818 h 2726454"/>
              <a:gd name="connsiteX7" fmla="*/ 1837818 w 3178912"/>
              <a:gd name="connsiteY7" fmla="*/ 0 h 272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8912" h="2726454">
                <a:moveTo>
                  <a:pt x="1837818" y="0"/>
                </a:moveTo>
                <a:cubicBezTo>
                  <a:pt x="2345318" y="0"/>
                  <a:pt x="2804772" y="205705"/>
                  <a:pt x="3137352" y="538285"/>
                </a:cubicBezTo>
                <a:lnTo>
                  <a:pt x="3178912" y="584013"/>
                </a:lnTo>
                <a:lnTo>
                  <a:pt x="3178912" y="2726454"/>
                </a:lnTo>
                <a:lnTo>
                  <a:pt x="229483" y="2726454"/>
                </a:lnTo>
                <a:lnTo>
                  <a:pt x="221815" y="2713832"/>
                </a:lnTo>
                <a:cubicBezTo>
                  <a:pt x="80353" y="2453425"/>
                  <a:pt x="0" y="2155005"/>
                  <a:pt x="0" y="1837818"/>
                </a:cubicBezTo>
                <a:cubicBezTo>
                  <a:pt x="0" y="822819"/>
                  <a:pt x="822819" y="0"/>
                  <a:pt x="1837818"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0" name="Freeform: Shape 139">
            <a:extLst>
              <a:ext uri="{FF2B5EF4-FFF2-40B4-BE49-F238E27FC236}">
                <a16:creationId xmlns:a16="http://schemas.microsoft.com/office/drawing/2014/main" id="{C8F10CB3-3B5E-4C7A-98CF-B87454DDFA39}"/>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848370" y="3966828"/>
            <a:ext cx="3339958" cy="2891173"/>
          </a:xfrm>
          <a:custGeom>
            <a:avLst/>
            <a:gdLst>
              <a:gd name="connsiteX0" fmla="*/ 2002536 w 3339958"/>
              <a:gd name="connsiteY0" fmla="*/ 0 h 2891173"/>
              <a:gd name="connsiteX1" fmla="*/ 3276335 w 3339958"/>
              <a:gd name="connsiteY1" fmla="*/ 457282 h 2891173"/>
              <a:gd name="connsiteX2" fmla="*/ 3339958 w 3339958"/>
              <a:gd name="connsiteY2" fmla="*/ 515107 h 2891173"/>
              <a:gd name="connsiteX3" fmla="*/ 3339958 w 3339958"/>
              <a:gd name="connsiteY3" fmla="*/ 2891173 h 2891173"/>
              <a:gd name="connsiteX4" fmla="*/ 209954 w 3339958"/>
              <a:gd name="connsiteY4" fmla="*/ 2891173 h 2891173"/>
              <a:gd name="connsiteX5" fmla="*/ 157369 w 3339958"/>
              <a:gd name="connsiteY5" fmla="*/ 2782014 h 2891173"/>
              <a:gd name="connsiteX6" fmla="*/ 0 w 3339958"/>
              <a:gd name="connsiteY6" fmla="*/ 2002536 h 2891173"/>
              <a:gd name="connsiteX7" fmla="*/ 2002536 w 3339958"/>
              <a:gd name="connsiteY7" fmla="*/ 0 h 289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958" h="2891173">
                <a:moveTo>
                  <a:pt x="2002536" y="0"/>
                </a:moveTo>
                <a:cubicBezTo>
                  <a:pt x="2486398" y="0"/>
                  <a:pt x="2930179" y="171609"/>
                  <a:pt x="3276335" y="457282"/>
                </a:cubicBezTo>
                <a:lnTo>
                  <a:pt x="3339958" y="515107"/>
                </a:lnTo>
                <a:lnTo>
                  <a:pt x="3339958" y="2891173"/>
                </a:lnTo>
                <a:lnTo>
                  <a:pt x="209954" y="2891173"/>
                </a:lnTo>
                <a:lnTo>
                  <a:pt x="157369" y="2782014"/>
                </a:lnTo>
                <a:cubicBezTo>
                  <a:pt x="56036" y="2542434"/>
                  <a:pt x="0" y="2279029"/>
                  <a:pt x="0" y="2002536"/>
                </a:cubicBezTo>
                <a:cubicBezTo>
                  <a:pt x="0" y="896566"/>
                  <a:pt x="896566" y="0"/>
                  <a:pt x="2002536" y="0"/>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5885920" y="2855478"/>
            <a:ext cx="2754571" cy="2060564"/>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614228" y="5079271"/>
            <a:ext cx="1964238" cy="1746444"/>
            <a:chOff x="6813169" y="1317337"/>
            <a:chExt cx="5662044" cy="5034248"/>
          </a:xfrm>
          <a:solidFill>
            <a:schemeClr val="accent2">
              <a:lumMod val="60000"/>
              <a:lumOff val="40000"/>
            </a:scheme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5760809" y="771685"/>
            <a:ext cx="1515093" cy="824613"/>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196B24"/>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196B24"/>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196B24"/>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196B24"/>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196B24"/>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196B24"/>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196B24"/>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196B24"/>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196B24"/>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196B24"/>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196B24"/>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196B24"/>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196B24"/>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196B24"/>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856390" y="5060664"/>
            <a:ext cx="1745697" cy="1650222"/>
            <a:chOff x="3015459" y="511976"/>
            <a:chExt cx="6167060" cy="5829778"/>
          </a:xfrm>
          <a:solidFill>
            <a:schemeClr val="accent5"/>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9418466" y="265574"/>
            <a:ext cx="2041209" cy="2154173"/>
            <a:chOff x="3420783" y="597693"/>
            <a:chExt cx="5359999" cy="5656611"/>
          </a:xfrm>
          <a:solidFill>
            <a:srgbClr val="84E291"/>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84E291"/>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84E291"/>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84E291"/>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84E291"/>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84E291"/>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84E291"/>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84E291"/>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84E291"/>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84E291"/>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84E291"/>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84E291"/>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84E291"/>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84E291"/>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84E291"/>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84E291"/>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84E291"/>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84E291"/>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84E291"/>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84E291"/>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84E291"/>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84E291"/>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84E291"/>
              </a:solidFill>
              <a:prstDash val="solid"/>
              <a:miter/>
            </a:ln>
          </p:spPr>
          <p:txBody>
            <a:bodyPr rtlCol="0" anchor="ctr"/>
            <a:lstStyle/>
            <a:p>
              <a:endParaRPr lang="es-HN"/>
            </a:p>
          </p:txBody>
        </p:sp>
      </p:grpSp>
    </p:spTree>
    <p:extLst>
      <p:ext uri="{BB962C8B-B14F-4D97-AF65-F5344CB8AC3E}">
        <p14:creationId xmlns:p14="http://schemas.microsoft.com/office/powerpoint/2010/main" val="357858451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4506093" y="726966"/>
            <a:ext cx="3891217" cy="2910838"/>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5532216" y="2305609"/>
            <a:ext cx="3134246" cy="2786727"/>
            <a:chOff x="6813169" y="1317337"/>
            <a:chExt cx="5662044" cy="5034248"/>
          </a:xfrm>
          <a:solidFill>
            <a:schemeClr val="accent2">
              <a:lumMod val="60000"/>
              <a:lumOff val="40000"/>
            </a:scheme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019693" y="2687879"/>
            <a:ext cx="1530334" cy="832909"/>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196B24"/>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196B24"/>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196B24"/>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196B24"/>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196B24"/>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196B24"/>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196B24"/>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196B24"/>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196B24"/>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196B24"/>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196B24"/>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196B24"/>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196B24"/>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196B24"/>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6629676" y="4769205"/>
            <a:ext cx="2148609" cy="2031100"/>
            <a:chOff x="3015459" y="511976"/>
            <a:chExt cx="6167060" cy="5829778"/>
          </a:xfrm>
          <a:solidFill>
            <a:schemeClr val="accent5"/>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686580" y="475689"/>
            <a:ext cx="2526856" cy="2666688"/>
            <a:chOff x="3420783" y="597693"/>
            <a:chExt cx="5359999" cy="5656611"/>
          </a:xfrm>
          <a:solidFill>
            <a:srgbClr val="84E291"/>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84E291"/>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84E291"/>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84E291"/>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84E291"/>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84E291"/>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84E291"/>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84E291"/>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84E291"/>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84E291"/>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84E291"/>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84E291"/>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84E291"/>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84E291"/>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84E291"/>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84E291"/>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84E291"/>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84E291"/>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84E291"/>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84E291"/>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84E291"/>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84E291"/>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84E291"/>
              </a:solidFill>
              <a:prstDash val="solid"/>
              <a:miter/>
            </a:ln>
          </p:spPr>
          <p:txBody>
            <a:bodyPr rtlCol="0" anchor="ctr"/>
            <a:lstStyle/>
            <a:p>
              <a:endParaRPr lang="es-HN"/>
            </a:p>
          </p:txBody>
        </p:sp>
      </p:grpSp>
      <p:sp>
        <p:nvSpPr>
          <p:cNvPr id="2" name="CuadroTexto 1">
            <a:extLst>
              <a:ext uri="{FF2B5EF4-FFF2-40B4-BE49-F238E27FC236}">
                <a16:creationId xmlns:a16="http://schemas.microsoft.com/office/drawing/2014/main" id="{65E3EEC7-B0B0-DC60-40C0-03ED9DEDB78A}"/>
              </a:ext>
            </a:extLst>
          </p:cNvPr>
          <p:cNvSpPr txBox="1"/>
          <p:nvPr/>
        </p:nvSpPr>
        <p:spPr>
          <a:xfrm>
            <a:off x="8834250" y="127522"/>
            <a:ext cx="3206670" cy="5324535"/>
          </a:xfrm>
          <a:prstGeom prst="rect">
            <a:avLst/>
          </a:prstGeom>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s-MX" dirty="0"/>
              <a:t>DESAFÍOS</a:t>
            </a:r>
          </a:p>
          <a:p>
            <a:pPr algn="just"/>
            <a:r>
              <a:rPr lang="es-MX" sz="1400" b="1" dirty="0"/>
              <a:t>1. Inestabilidad Política</a:t>
            </a:r>
            <a:r>
              <a:rPr lang="es-MX" sz="1400" dirty="0"/>
              <a:t>: Algunos países en la región enfrentan desafíos políticos y de seguridad que pueden afectar la inversión.</a:t>
            </a:r>
          </a:p>
          <a:p>
            <a:pPr algn="just"/>
            <a:r>
              <a:rPr lang="es-MX" sz="1400" b="1" dirty="0"/>
              <a:t>2. Corrupción</a:t>
            </a:r>
            <a:r>
              <a:rPr lang="es-MX" sz="1400" dirty="0"/>
              <a:t>: La corrupción puede ser un problema en ciertos países, afectando la transparencia y la confianza en los negocios.</a:t>
            </a:r>
          </a:p>
          <a:p>
            <a:pPr algn="just"/>
            <a:r>
              <a:rPr lang="es-MX" sz="1400" b="1" dirty="0"/>
              <a:t>3. Infraestructura</a:t>
            </a:r>
            <a:r>
              <a:rPr lang="es-MX" sz="1400" dirty="0"/>
              <a:t>: Aunque en algunos países está mejorando, la infraestructura aún puede ser un desafío, afectando la logística y la eficiencia operativa.</a:t>
            </a:r>
          </a:p>
          <a:p>
            <a:pPr algn="just"/>
            <a:r>
              <a:rPr lang="es-MX" sz="1400" b="1" dirty="0"/>
              <a:t>4. Regulación y Burocracia</a:t>
            </a:r>
            <a:r>
              <a:rPr lang="es-MX" sz="1400" dirty="0"/>
              <a:t>: Los procesos burocráticos pueden ser lentos y complicados, lo que puede ser una barrera para los negocios.</a:t>
            </a:r>
          </a:p>
        </p:txBody>
      </p:sp>
      <p:sp>
        <p:nvSpPr>
          <p:cNvPr id="3" name="CuadroTexto 2">
            <a:extLst>
              <a:ext uri="{FF2B5EF4-FFF2-40B4-BE49-F238E27FC236}">
                <a16:creationId xmlns:a16="http://schemas.microsoft.com/office/drawing/2014/main" id="{9CECAEEB-C08D-BB9D-6F6E-B4CC2D55E727}"/>
              </a:ext>
            </a:extLst>
          </p:cNvPr>
          <p:cNvSpPr txBox="1"/>
          <p:nvPr/>
        </p:nvSpPr>
        <p:spPr>
          <a:xfrm>
            <a:off x="2054" y="3663310"/>
            <a:ext cx="5482729" cy="3170099"/>
          </a:xfrm>
          <a:prstGeom prst="rect">
            <a:avLst/>
          </a:prstGeom>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s-MX" dirty="0"/>
              <a:t>CONSEJOS PARA INVERTIR</a:t>
            </a:r>
          </a:p>
          <a:p>
            <a:r>
              <a:rPr lang="es-MX" sz="1400" b="1" dirty="0"/>
              <a:t>1. Estudio de Mercado</a:t>
            </a:r>
            <a:r>
              <a:rPr lang="es-MX" sz="1400" dirty="0"/>
              <a:t>: Realiza un análisis exhaustivo del mercado para entender las oportunidades y los riesgos específicos de cada país.</a:t>
            </a:r>
          </a:p>
          <a:p>
            <a:r>
              <a:rPr lang="es-MX" sz="1400" b="1" dirty="0"/>
              <a:t>2. Conocer la Cultura Local: </a:t>
            </a:r>
            <a:r>
              <a:rPr lang="es-MX" sz="1400" dirty="0"/>
              <a:t>Entender las costumbres y la cultura local es crucial para establecer relaciones comerciales exitosas.</a:t>
            </a:r>
          </a:p>
          <a:p>
            <a:r>
              <a:rPr lang="es-MX" sz="1400" b="1" dirty="0"/>
              <a:t>3. Asesoría Legal: </a:t>
            </a:r>
            <a:r>
              <a:rPr lang="es-MX" sz="1400" dirty="0"/>
              <a:t>Trabaja con abogados locales para navegar las regulaciones y asegurar el cumplimiento de las leyes.</a:t>
            </a:r>
          </a:p>
          <a:p>
            <a:r>
              <a:rPr lang="es-MX" sz="1400" b="1" dirty="0"/>
              <a:t>4. Redes de Contacto: </a:t>
            </a:r>
            <a:r>
              <a:rPr lang="es-MX" sz="1400" dirty="0"/>
              <a:t>Establece una red de contactos locales para facilitar las operaciones y encontrar oportunidades.</a:t>
            </a:r>
          </a:p>
        </p:txBody>
      </p:sp>
      <p:pic>
        <p:nvPicPr>
          <p:cNvPr id="4" name="Imagen 3" descr="Imagen que contiene Logotipo&#10;&#10;Descripción generada automáticamente">
            <a:extLst>
              <a:ext uri="{FF2B5EF4-FFF2-40B4-BE49-F238E27FC236}">
                <a16:creationId xmlns:a16="http://schemas.microsoft.com/office/drawing/2014/main" id="{F564D250-ED5F-D520-1E0C-CED338273FCE}"/>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8969207" y="5624040"/>
            <a:ext cx="2821860" cy="1209369"/>
          </a:xfrm>
          <a:prstGeom prst="rect">
            <a:avLst/>
          </a:prstGeom>
        </p:spPr>
      </p:pic>
    </p:spTree>
    <p:extLst>
      <p:ext uri="{BB962C8B-B14F-4D97-AF65-F5344CB8AC3E}">
        <p14:creationId xmlns:p14="http://schemas.microsoft.com/office/powerpoint/2010/main" val="109359281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7177777" y="1207479"/>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9031739" y="4059714"/>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6298967" y="4750385"/>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1014589" y="8510849"/>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890347" y="753481"/>
            <a:ext cx="4565432" cy="4818075"/>
            <a:chOff x="3420783" y="597693"/>
            <a:chExt cx="5359999" cy="5656611"/>
          </a:xfrm>
          <a:solidFill>
            <a:schemeClr val="accent3">
              <a:lumMod val="40000"/>
              <a:lumOff val="60000"/>
            </a:scheme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chemeClr val="accent3">
                  <a:lumMod val="40000"/>
                  <a:lumOff val="60000"/>
                </a:scheme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F2C489D5-E8BB-DA81-B84D-1D4B5B2DE532}"/>
              </a:ext>
            </a:extLst>
          </p:cNvPr>
          <p:cNvSpPr txBox="1"/>
          <p:nvPr/>
        </p:nvSpPr>
        <p:spPr>
          <a:xfrm>
            <a:off x="109288" y="301336"/>
            <a:ext cx="3292080" cy="2400657"/>
          </a:xfrm>
          <a:prstGeom prst="rect">
            <a:avLst/>
          </a:prstGeom>
          <a:noFill/>
        </p:spPr>
        <p:txBody>
          <a:bodyPr wrap="square" rtlCol="0">
            <a:spAutoFit/>
          </a:bodyPr>
          <a:lstStyle/>
          <a:p>
            <a:r>
              <a:rPr lang="es-MX" b="1" dirty="0">
                <a:ea typeface="Verdana" panose="020B0604030504040204" pitchFamily="34" charset="0"/>
              </a:rPr>
              <a:t>Guatemala</a:t>
            </a:r>
          </a:p>
          <a:p>
            <a:pPr algn="just"/>
            <a:r>
              <a:rPr lang="es-MX" sz="1100" dirty="0">
                <a:ea typeface="Verdana" panose="020B0604030504040204" pitchFamily="34" charset="0"/>
              </a:rPr>
              <a:t>Guatemala es un país con una economía en crecimiento y muchas oportunidades de negocio. Como en cualquier otro país, es importante conocer la cultura empresarial local y las prácticas comerciales antes de hacer negocios allí. Además, es importante tener en cuenta las formas de comunicación y las herramientas disponibles para mantenerse en contacto con socios comerciales y clientes.</a:t>
            </a:r>
            <a:endParaRPr lang="es-HN" sz="1100" dirty="0"/>
          </a:p>
        </p:txBody>
      </p:sp>
      <p:sp>
        <p:nvSpPr>
          <p:cNvPr id="4" name="Rectángulo 3">
            <a:extLst>
              <a:ext uri="{FF2B5EF4-FFF2-40B4-BE49-F238E27FC236}">
                <a16:creationId xmlns:a16="http://schemas.microsoft.com/office/drawing/2014/main" id="{D63925B3-763E-F367-626B-17658B90DE87}"/>
              </a:ext>
            </a:extLst>
          </p:cNvPr>
          <p:cNvSpPr/>
          <p:nvPr/>
        </p:nvSpPr>
        <p:spPr>
          <a:xfrm>
            <a:off x="3554531" y="491415"/>
            <a:ext cx="153813" cy="1809186"/>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029645EB-0320-0E0A-39BE-B3C6A6283CF7}"/>
              </a:ext>
            </a:extLst>
          </p:cNvPr>
          <p:cNvSpPr txBox="1"/>
          <p:nvPr/>
        </p:nvSpPr>
        <p:spPr>
          <a:xfrm>
            <a:off x="58706" y="3177245"/>
            <a:ext cx="3286812" cy="2785378"/>
          </a:xfrm>
          <a:prstGeom prst="rect">
            <a:avLst/>
          </a:prstGeom>
          <a:noFill/>
        </p:spPr>
        <p:txBody>
          <a:bodyPr wrap="square" rtlCol="0">
            <a:spAutoFit/>
          </a:bodyPr>
          <a:lstStyle/>
          <a:p>
            <a:pPr algn="just"/>
            <a:r>
              <a:rPr lang="es-MX" sz="1600" b="1" dirty="0">
                <a:ea typeface="Verdana" panose="020B0604030504040204" pitchFamily="34" charset="0"/>
              </a:rPr>
              <a:t>CREACIÓN DE EMPRESAS Y FIGURAS CORPORATIVAS</a:t>
            </a:r>
          </a:p>
          <a:p>
            <a:pPr algn="just"/>
            <a:r>
              <a:rPr lang="es-MX" sz="1100" dirty="0">
                <a:ea typeface="Verdana" panose="020B0604030504040204" pitchFamily="34" charset="0"/>
              </a:rPr>
              <a:t>Para abrir una empresa en Guatemala, es necesario seguir un procedimiento que incluye el llenado de formularios proporcionados por el Registro Mercantil, el pago de ciertos aranceles, y la presentación de documentos como el DPI del propietario y factura que respalda la ubicación de la empresa. Además, es importante tramitar el Registro Tributario Unificado con la SAT y asegurarse de tener facturas autorizadas.</a:t>
            </a:r>
            <a:endParaRPr lang="es-HN" sz="1100" dirty="0"/>
          </a:p>
        </p:txBody>
      </p:sp>
      <p:sp>
        <p:nvSpPr>
          <p:cNvPr id="5" name="Rectángulo 4">
            <a:extLst>
              <a:ext uri="{FF2B5EF4-FFF2-40B4-BE49-F238E27FC236}">
                <a16:creationId xmlns:a16="http://schemas.microsoft.com/office/drawing/2014/main" id="{4FDD682D-E1D0-CB21-83AE-340C063B3E81}"/>
              </a:ext>
            </a:extLst>
          </p:cNvPr>
          <p:cNvSpPr/>
          <p:nvPr/>
        </p:nvSpPr>
        <p:spPr>
          <a:xfrm>
            <a:off x="3558971" y="3582739"/>
            <a:ext cx="153813" cy="1809186"/>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6" name="CuadroTexto 5">
            <a:extLst>
              <a:ext uri="{FF2B5EF4-FFF2-40B4-BE49-F238E27FC236}">
                <a16:creationId xmlns:a16="http://schemas.microsoft.com/office/drawing/2014/main" id="{A9D25CDB-B024-B0F8-D20D-A9EFD8104651}"/>
              </a:ext>
            </a:extLst>
          </p:cNvPr>
          <p:cNvSpPr txBox="1"/>
          <p:nvPr/>
        </p:nvSpPr>
        <p:spPr>
          <a:xfrm>
            <a:off x="8002851" y="336500"/>
            <a:ext cx="4063168" cy="1877437"/>
          </a:xfrm>
          <a:prstGeom prst="rect">
            <a:avLst/>
          </a:prstGeom>
          <a:noFill/>
        </p:spPr>
        <p:txBody>
          <a:bodyPr wrap="square" rtlCol="0">
            <a:spAutoFit/>
          </a:bodyPr>
          <a:lstStyle/>
          <a:p>
            <a:pPr algn="just"/>
            <a:r>
              <a:rPr lang="es-MX" sz="1400" b="1" dirty="0">
                <a:ea typeface="Verdana" panose="020B0604030504040204" pitchFamily="34" charset="0"/>
              </a:rPr>
              <a:t>TIPOS DE SOCIEDADES REGULADAS EN LA LEGISLACIÓN GUATEMALTECA</a:t>
            </a:r>
          </a:p>
          <a:p>
            <a:pPr algn="just"/>
            <a:r>
              <a:rPr lang="es-MX" sz="1100" dirty="0">
                <a:ea typeface="Verdana" panose="020B0604030504040204" pitchFamily="34" charset="0"/>
              </a:rPr>
              <a:t>El artículo 10 del Código de Comercio indica que, son sociedades organizadas bajo forma mercantil, exclusivamente las siguientes:</a:t>
            </a:r>
          </a:p>
          <a:p>
            <a:pPr algn="just"/>
            <a:r>
              <a:rPr lang="es-MX" sz="1100" dirty="0">
                <a:ea typeface="Verdana" panose="020B0604030504040204" pitchFamily="34" charset="0"/>
              </a:rPr>
              <a:t>1. La sociedad colectiva.</a:t>
            </a:r>
          </a:p>
          <a:p>
            <a:pPr algn="just"/>
            <a:r>
              <a:rPr lang="es-MX" sz="1100" dirty="0">
                <a:ea typeface="Verdana" panose="020B0604030504040204" pitchFamily="34" charset="0"/>
              </a:rPr>
              <a:t>2. La sociedad en comandita simple.</a:t>
            </a:r>
          </a:p>
          <a:p>
            <a:pPr algn="just"/>
            <a:r>
              <a:rPr lang="es-MX" sz="1100" dirty="0">
                <a:ea typeface="Verdana" panose="020B0604030504040204" pitchFamily="34" charset="0"/>
              </a:rPr>
              <a:t>3. La sociedad de responsabilidad limitada.</a:t>
            </a:r>
          </a:p>
          <a:p>
            <a:pPr algn="just"/>
            <a:r>
              <a:rPr lang="es-MX" sz="1100" dirty="0">
                <a:ea typeface="Verdana" panose="020B0604030504040204" pitchFamily="34" charset="0"/>
              </a:rPr>
              <a:t>4. La sociedad anónima.</a:t>
            </a:r>
          </a:p>
          <a:p>
            <a:pPr algn="just"/>
            <a:r>
              <a:rPr lang="es-MX" sz="1100" dirty="0">
                <a:ea typeface="Verdana" panose="020B0604030504040204" pitchFamily="34" charset="0"/>
              </a:rPr>
              <a:t>5. La sociedad en comandita por acciones.</a:t>
            </a:r>
          </a:p>
        </p:txBody>
      </p:sp>
      <p:sp>
        <p:nvSpPr>
          <p:cNvPr id="26" name="Rectángulo 25">
            <a:extLst>
              <a:ext uri="{FF2B5EF4-FFF2-40B4-BE49-F238E27FC236}">
                <a16:creationId xmlns:a16="http://schemas.microsoft.com/office/drawing/2014/main" id="{0EF285CF-ECBE-F468-D310-6DB67D1C4519}"/>
              </a:ext>
            </a:extLst>
          </p:cNvPr>
          <p:cNvSpPr/>
          <p:nvPr/>
        </p:nvSpPr>
        <p:spPr>
          <a:xfrm>
            <a:off x="7748370" y="372799"/>
            <a:ext cx="153813" cy="1809186"/>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7" name="Imagen 26" descr="Imagen que contiene Logotipo&#10;&#10;Descripción generada automáticamente">
            <a:extLst>
              <a:ext uri="{FF2B5EF4-FFF2-40B4-BE49-F238E27FC236}">
                <a16:creationId xmlns:a16="http://schemas.microsoft.com/office/drawing/2014/main" id="{71BB7B3F-A01E-4FE2-28CD-10E4E555AB3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pic>
        <p:nvPicPr>
          <p:cNvPr id="47" name="Imagen 46" descr="Logotipo&#10;&#10;Descripción generada automáticamente">
            <a:extLst>
              <a:ext uri="{FF2B5EF4-FFF2-40B4-BE49-F238E27FC236}">
                <a16:creationId xmlns:a16="http://schemas.microsoft.com/office/drawing/2014/main" id="{CD72F6F3-920C-114A-A37D-D5B10B9014A0}"/>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8002850" y="5533353"/>
            <a:ext cx="1710642" cy="1221887"/>
          </a:xfrm>
          <a:prstGeom prst="rect">
            <a:avLst/>
          </a:prstGeom>
        </p:spPr>
      </p:pic>
    </p:spTree>
    <p:extLst>
      <p:ext uri="{BB962C8B-B14F-4D97-AF65-F5344CB8AC3E}">
        <p14:creationId xmlns:p14="http://schemas.microsoft.com/office/powerpoint/2010/main" val="1554467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6819758" y="1375536"/>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9031739" y="4059714"/>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6298967" y="4750385"/>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1014589" y="8510849"/>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890347" y="753481"/>
            <a:ext cx="4565432" cy="4818075"/>
            <a:chOff x="3420783" y="597693"/>
            <a:chExt cx="5359999" cy="5656611"/>
          </a:xfrm>
          <a:solidFill>
            <a:schemeClr val="accent3">
              <a:lumMod val="40000"/>
              <a:lumOff val="60000"/>
            </a:scheme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chemeClr val="accent3">
                  <a:lumMod val="40000"/>
                  <a:lumOff val="60000"/>
                </a:scheme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F2C489D5-E8BB-DA81-B84D-1D4B5B2DE532}"/>
              </a:ext>
            </a:extLst>
          </p:cNvPr>
          <p:cNvSpPr txBox="1"/>
          <p:nvPr/>
        </p:nvSpPr>
        <p:spPr>
          <a:xfrm>
            <a:off x="8433567" y="455322"/>
            <a:ext cx="3608977" cy="2200602"/>
          </a:xfrm>
          <a:prstGeom prst="rect">
            <a:avLst/>
          </a:prstGeom>
          <a:noFill/>
        </p:spPr>
        <p:txBody>
          <a:bodyPr wrap="square" rtlCol="0">
            <a:spAutoFit/>
          </a:bodyPr>
          <a:lstStyle/>
          <a:p>
            <a:pPr algn="just"/>
            <a:r>
              <a:rPr lang="es-MX" sz="1600" b="1" dirty="0">
                <a:ea typeface="Verdana" panose="020B0604030504040204" pitchFamily="34" charset="0"/>
              </a:rPr>
              <a:t>SOCIEDADES DE PERSONAS</a:t>
            </a:r>
          </a:p>
          <a:p>
            <a:pPr algn="just"/>
            <a:r>
              <a:rPr lang="es-MX" sz="1100" dirty="0">
                <a:ea typeface="Verdana" panose="020B0604030504040204" pitchFamily="34" charset="0"/>
              </a:rPr>
              <a:t>En el caso de las sociedades de personas, estas tienen dos características en común, la primera es que la responsabilidad de los accionistas es ilimitada y solidaria; es decir, los socios son responsables por la totalidad de las obligaciones de la sociedad con su propio patrimonio, en dado caso el patrimonio de la sociedad no fuera suficiente para cumplir con las referidas obligaciones.</a:t>
            </a:r>
            <a:endParaRPr lang="es-HN" sz="1100" dirty="0"/>
          </a:p>
        </p:txBody>
      </p:sp>
      <p:sp>
        <p:nvSpPr>
          <p:cNvPr id="4" name="Rectángulo 3">
            <a:extLst>
              <a:ext uri="{FF2B5EF4-FFF2-40B4-BE49-F238E27FC236}">
                <a16:creationId xmlns:a16="http://schemas.microsoft.com/office/drawing/2014/main" id="{D63925B3-763E-F367-626B-17658B90DE87}"/>
              </a:ext>
            </a:extLst>
          </p:cNvPr>
          <p:cNvSpPr/>
          <p:nvPr/>
        </p:nvSpPr>
        <p:spPr>
          <a:xfrm>
            <a:off x="3527091" y="487559"/>
            <a:ext cx="153813" cy="1809186"/>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029645EB-0320-0E0A-39BE-B3C6A6283CF7}"/>
              </a:ext>
            </a:extLst>
          </p:cNvPr>
          <p:cNvSpPr txBox="1"/>
          <p:nvPr/>
        </p:nvSpPr>
        <p:spPr>
          <a:xfrm>
            <a:off x="198850" y="1699226"/>
            <a:ext cx="3078732" cy="3724096"/>
          </a:xfrm>
          <a:prstGeom prst="rect">
            <a:avLst/>
          </a:prstGeom>
          <a:noFill/>
        </p:spPr>
        <p:txBody>
          <a:bodyPr wrap="square" rtlCol="0">
            <a:spAutoFit/>
          </a:bodyPr>
          <a:lstStyle/>
          <a:p>
            <a:pPr algn="just"/>
            <a:r>
              <a:rPr lang="es-MX" sz="1600" b="1" dirty="0">
                <a:ea typeface="Verdana" panose="020B0604030504040204" pitchFamily="34" charset="0"/>
              </a:rPr>
              <a:t>NEARSHORING</a:t>
            </a:r>
          </a:p>
          <a:p>
            <a:pPr algn="just"/>
            <a:r>
              <a:rPr lang="es-MX" sz="1000" dirty="0">
                <a:ea typeface="Verdana" panose="020B0604030504040204" pitchFamily="34" charset="0"/>
              </a:rPr>
              <a:t>La decisión de Estados Unidos y Europa de acortar sus líneas de abastecimiento que venían desde China, hacia países más cercanos como México ha traído numerosas inversiones hacia Guatemala.  La cercanía al territorio de México y la carencia de este último para atender la demanda de parques y naves industriales ha generado un desarrollo enorme de creación de infraestructura en Guatemala para atender el excedente que México no puede cubrir.  De esa cuenta, se tiene calculada una construcción en los próximos años de 3 millones de metros cuadrados de bodegas para tender esta demanda. Con la ventaja que la mayoría de los desarrollos son fuera de la ciudad de Guatemala lo que ha mejorado las perspectivas de descentralización y nuevos polos de desarrollo en el occidente y en el sur del país</a:t>
            </a:r>
            <a:endParaRPr lang="es-HN" sz="1000" dirty="0"/>
          </a:p>
        </p:txBody>
      </p:sp>
      <p:sp>
        <p:nvSpPr>
          <p:cNvPr id="5" name="Rectángulo 4">
            <a:extLst>
              <a:ext uri="{FF2B5EF4-FFF2-40B4-BE49-F238E27FC236}">
                <a16:creationId xmlns:a16="http://schemas.microsoft.com/office/drawing/2014/main" id="{4FDD682D-E1D0-CB21-83AE-340C063B3E81}"/>
              </a:ext>
            </a:extLst>
          </p:cNvPr>
          <p:cNvSpPr/>
          <p:nvPr/>
        </p:nvSpPr>
        <p:spPr>
          <a:xfrm>
            <a:off x="3532407" y="2823922"/>
            <a:ext cx="153813" cy="2880000"/>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7" name="CuadroTexto 26">
            <a:extLst>
              <a:ext uri="{FF2B5EF4-FFF2-40B4-BE49-F238E27FC236}">
                <a16:creationId xmlns:a16="http://schemas.microsoft.com/office/drawing/2014/main" id="{650F003B-B02B-7E56-3EC9-29AA0F617948}"/>
              </a:ext>
            </a:extLst>
          </p:cNvPr>
          <p:cNvSpPr txBox="1"/>
          <p:nvPr/>
        </p:nvSpPr>
        <p:spPr>
          <a:xfrm>
            <a:off x="7907587" y="4057524"/>
            <a:ext cx="4277928" cy="2708434"/>
          </a:xfrm>
          <a:prstGeom prst="rect">
            <a:avLst/>
          </a:prstGeom>
          <a:noFill/>
        </p:spPr>
        <p:txBody>
          <a:bodyPr wrap="square" rtlCol="0">
            <a:spAutoFit/>
          </a:bodyPr>
          <a:lstStyle/>
          <a:p>
            <a:r>
              <a:rPr lang="es-MX" sz="1600" b="1" dirty="0">
                <a:ea typeface="Verdana" panose="020B0604030504040204" pitchFamily="34" charset="0"/>
              </a:rPr>
              <a:t>ESTABILIDAD MACROECONÓMICA</a:t>
            </a:r>
          </a:p>
          <a:p>
            <a:pPr algn="just"/>
            <a:r>
              <a:rPr lang="es-MX" sz="1100" dirty="0">
                <a:ea typeface="Verdana" panose="020B0604030504040204" pitchFamily="34" charset="0"/>
              </a:rPr>
              <a:t>La independencia de la Banca Central del país, ajena a los vaivenes políticos ha permitido una estabilidad macroeconómica envidiable en Guatemala.   El día de hoy un dólar de los Estados Unidos de América se compra por Q.7.80 quetzales, que es exactamente el mismo precio que tenía en el año 2004.  Es decir, la estabilidad del tipo de cambio genera confianza en la economía y dota a las empresas extranjeras de seguridad sobre sus inversiones. De igual manera, Guatemala es el país menos endeudado de Latinoamérica lo que ha contribuido a mantener unas finanzas nacionales sanas. las cuales son propicias para la estabilidad macroeconómica.</a:t>
            </a:r>
            <a:endParaRPr lang="es-HN" sz="1100" dirty="0"/>
          </a:p>
        </p:txBody>
      </p:sp>
      <p:sp>
        <p:nvSpPr>
          <p:cNvPr id="28" name="Rectángulo 27">
            <a:extLst>
              <a:ext uri="{FF2B5EF4-FFF2-40B4-BE49-F238E27FC236}">
                <a16:creationId xmlns:a16="http://schemas.microsoft.com/office/drawing/2014/main" id="{212D8FA6-82EA-4DE9-5C8D-C0B81BC1E9B9}"/>
              </a:ext>
            </a:extLst>
          </p:cNvPr>
          <p:cNvSpPr/>
          <p:nvPr/>
        </p:nvSpPr>
        <p:spPr>
          <a:xfrm>
            <a:off x="7568780" y="4668527"/>
            <a:ext cx="150340" cy="1872000"/>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6" name="Imagen 5" descr="Logotipo&#10;&#10;Descripción generada automáticamente">
            <a:extLst>
              <a:ext uri="{FF2B5EF4-FFF2-40B4-BE49-F238E27FC236}">
                <a16:creationId xmlns:a16="http://schemas.microsoft.com/office/drawing/2014/main" id="{833E2835-1868-CB0B-F141-C9DEF77ADB9A}"/>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338882" y="5581138"/>
            <a:ext cx="1710642" cy="1221887"/>
          </a:xfrm>
          <a:prstGeom prst="rect">
            <a:avLst/>
          </a:prstGeom>
        </p:spPr>
      </p:pic>
      <p:pic>
        <p:nvPicPr>
          <p:cNvPr id="26" name="Imagen 25" descr="Imagen que contiene Logotipo&#10;&#10;Descripción generada automáticamente">
            <a:extLst>
              <a:ext uri="{FF2B5EF4-FFF2-40B4-BE49-F238E27FC236}">
                <a16:creationId xmlns:a16="http://schemas.microsoft.com/office/drawing/2014/main" id="{0DA73836-4E12-F815-622E-8C0E9CDF8D87}"/>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264395" y="5698466"/>
            <a:ext cx="2821860" cy="1209369"/>
          </a:xfrm>
          <a:prstGeom prst="rect">
            <a:avLst/>
          </a:prstGeom>
        </p:spPr>
      </p:pic>
      <p:sp>
        <p:nvSpPr>
          <p:cNvPr id="103" name="Rectángulo 102">
            <a:extLst>
              <a:ext uri="{FF2B5EF4-FFF2-40B4-BE49-F238E27FC236}">
                <a16:creationId xmlns:a16="http://schemas.microsoft.com/office/drawing/2014/main" id="{212D8FA6-82EA-4DE9-5C8D-C0B81BC1E9B9}"/>
              </a:ext>
            </a:extLst>
          </p:cNvPr>
          <p:cNvSpPr/>
          <p:nvPr/>
        </p:nvSpPr>
        <p:spPr>
          <a:xfrm>
            <a:off x="7639695" y="688422"/>
            <a:ext cx="150340" cy="1872000"/>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Tree>
    <p:extLst>
      <p:ext uri="{BB962C8B-B14F-4D97-AF65-F5344CB8AC3E}">
        <p14:creationId xmlns:p14="http://schemas.microsoft.com/office/powerpoint/2010/main" val="10113048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7177777" y="1207479"/>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9031739" y="4059714"/>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6298967" y="4750385"/>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1014589" y="8510849"/>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890347" y="753481"/>
            <a:ext cx="4565432" cy="4818075"/>
            <a:chOff x="3420783" y="597693"/>
            <a:chExt cx="5359999" cy="5656611"/>
          </a:xfrm>
          <a:solidFill>
            <a:schemeClr val="accent3">
              <a:lumMod val="40000"/>
              <a:lumOff val="60000"/>
            </a:scheme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chemeClr val="accent3">
                  <a:lumMod val="40000"/>
                  <a:lumOff val="60000"/>
                </a:scheme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F2C489D5-E8BB-DA81-B84D-1D4B5B2DE532}"/>
              </a:ext>
            </a:extLst>
          </p:cNvPr>
          <p:cNvSpPr txBox="1"/>
          <p:nvPr/>
        </p:nvSpPr>
        <p:spPr>
          <a:xfrm>
            <a:off x="180490" y="1430740"/>
            <a:ext cx="3661252" cy="4401205"/>
          </a:xfrm>
          <a:prstGeom prst="rect">
            <a:avLst/>
          </a:prstGeom>
          <a:noFill/>
        </p:spPr>
        <p:txBody>
          <a:bodyPr wrap="square" rtlCol="0">
            <a:spAutoFit/>
          </a:bodyPr>
          <a:lstStyle/>
          <a:p>
            <a:pPr algn="just"/>
            <a:r>
              <a:rPr lang="es-MX" sz="1600" b="1" dirty="0">
                <a:ea typeface="Verdana" panose="020B0604030504040204" pitchFamily="34" charset="0"/>
              </a:rPr>
              <a:t>VEHÍCULOS DE INVERSIÓN</a:t>
            </a:r>
          </a:p>
          <a:p>
            <a:pPr algn="just"/>
            <a:r>
              <a:rPr lang="es-MX" sz="1100" dirty="0">
                <a:ea typeface="Verdana" panose="020B0604030504040204" pitchFamily="34" charset="0"/>
              </a:rPr>
              <a:t>En Guatemala, existen mecanismos y formas diversas para implementar inversiones, por ejemplo: </a:t>
            </a:r>
          </a:p>
          <a:p>
            <a:pPr marL="228600" indent="-228600" algn="just">
              <a:buFont typeface="+mj-lt"/>
              <a:buAutoNum type="alphaLcParenR"/>
            </a:pPr>
            <a:r>
              <a:rPr lang="es-MX" sz="1100" dirty="0" err="1">
                <a:ea typeface="Verdana" panose="020B0604030504040204" pitchFamily="34" charset="0"/>
              </a:rPr>
              <a:t>Joint</a:t>
            </a:r>
            <a:r>
              <a:rPr lang="es-MX" sz="1100" dirty="0">
                <a:ea typeface="Verdana" panose="020B0604030504040204" pitchFamily="34" charset="0"/>
              </a:rPr>
              <a:t>-venture, consorcios asociaciones en participación.</a:t>
            </a:r>
          </a:p>
          <a:p>
            <a:pPr marL="228600" indent="-228600" algn="just">
              <a:buFont typeface="+mj-lt"/>
              <a:buAutoNum type="alphaLcParenR"/>
            </a:pPr>
            <a:r>
              <a:rPr lang="es-MX" sz="1100" dirty="0">
                <a:ea typeface="Verdana" panose="020B0604030504040204" pitchFamily="34" charset="0"/>
              </a:rPr>
              <a:t>Aportaciones dinerarias o no dinerarias.</a:t>
            </a:r>
          </a:p>
          <a:p>
            <a:pPr marL="228600" indent="-228600" algn="just">
              <a:buFont typeface="+mj-lt"/>
              <a:buAutoNum type="alphaLcParenR"/>
            </a:pPr>
            <a:r>
              <a:rPr lang="es-MX" sz="1100" dirty="0">
                <a:ea typeface="Verdana" panose="020B0604030504040204" pitchFamily="34" charset="0"/>
              </a:rPr>
              <a:t>Fideicomiso de inversión.</a:t>
            </a:r>
          </a:p>
          <a:p>
            <a:pPr marL="228600" indent="-228600" algn="just">
              <a:buFont typeface="+mj-lt"/>
              <a:buAutoNum type="alphaLcParenR"/>
            </a:pPr>
            <a:r>
              <a:rPr lang="es-MX" sz="1100" dirty="0">
                <a:ea typeface="Verdana" panose="020B0604030504040204" pitchFamily="34" charset="0"/>
              </a:rPr>
              <a:t>Fideicomiso de administración.</a:t>
            </a:r>
          </a:p>
          <a:p>
            <a:pPr marL="228600" indent="-228600" algn="just">
              <a:buFont typeface="+mj-lt"/>
              <a:buAutoNum type="alphaLcParenR"/>
            </a:pPr>
            <a:r>
              <a:rPr lang="es-MX" sz="1100" dirty="0">
                <a:ea typeface="Verdana" panose="020B0604030504040204" pitchFamily="34" charset="0"/>
              </a:rPr>
              <a:t>Inyección de Cash Flow.</a:t>
            </a:r>
          </a:p>
          <a:p>
            <a:pPr marL="228600" indent="-228600" algn="just">
              <a:buFont typeface="+mj-lt"/>
              <a:buAutoNum type="alphaLcParenR"/>
            </a:pPr>
            <a:r>
              <a:rPr lang="es-MX" sz="1100" dirty="0">
                <a:ea typeface="Verdana" panose="020B0604030504040204" pitchFamily="34" charset="0"/>
              </a:rPr>
              <a:t>Acciones y aportaciones de capital y cualquier otra forma de participación, en cualquier proporción, en sociedades constituidas u organizadas de conformidad con la legislación nacional;</a:t>
            </a:r>
          </a:p>
          <a:p>
            <a:pPr marL="228600" indent="-228600" algn="just">
              <a:buFont typeface="+mj-lt"/>
              <a:buAutoNum type="alphaLcParenR"/>
            </a:pPr>
            <a:r>
              <a:rPr lang="es-MX" sz="1100" dirty="0">
                <a:ea typeface="Verdana" panose="020B0604030504040204" pitchFamily="34" charset="0"/>
              </a:rPr>
              <a:t>Derechos de crédito o cualquier otra prestación que tenga valor económico.</a:t>
            </a:r>
          </a:p>
          <a:p>
            <a:pPr marL="228600" indent="-228600" algn="just">
              <a:buFont typeface="+mj-lt"/>
              <a:buAutoNum type="alphaLcParenR"/>
            </a:pPr>
            <a:r>
              <a:rPr lang="es-MX" sz="1100" dirty="0">
                <a:ea typeface="Verdana" panose="020B0604030504040204" pitchFamily="34" charset="0"/>
              </a:rPr>
              <a:t>Derechos de propiedad intelectual e industrial.</a:t>
            </a:r>
          </a:p>
          <a:p>
            <a:pPr marL="228600" indent="-228600" algn="just">
              <a:buFont typeface="+mj-lt"/>
              <a:buAutoNum type="alphaLcParenR"/>
            </a:pPr>
            <a:r>
              <a:rPr lang="es-MX" sz="1100" dirty="0">
                <a:ea typeface="Verdana" panose="020B0604030504040204" pitchFamily="34" charset="0"/>
              </a:rPr>
              <a:t>Concesiones o derechos similares otorgados por ley o en virtud de un contrato, para realizar actividades económicas o comerciales.</a:t>
            </a:r>
            <a:endParaRPr lang="es-HN" sz="1100" dirty="0"/>
          </a:p>
        </p:txBody>
      </p:sp>
      <p:pic>
        <p:nvPicPr>
          <p:cNvPr id="2" name="Imagen 1" descr="Logotipo&#10;&#10;Descripción generada automáticamente">
            <a:extLst>
              <a:ext uri="{FF2B5EF4-FFF2-40B4-BE49-F238E27FC236}">
                <a16:creationId xmlns:a16="http://schemas.microsoft.com/office/drawing/2014/main" id="{A72B4479-5D11-485B-EF60-1F10541CCC1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8086540" y="5617861"/>
            <a:ext cx="1710642" cy="1221887"/>
          </a:xfrm>
          <a:prstGeom prst="rect">
            <a:avLst/>
          </a:prstGeom>
        </p:spPr>
      </p:pic>
      <p:pic>
        <p:nvPicPr>
          <p:cNvPr id="5" name="Imagen 4" descr="Imagen que contiene Logotipo&#10;&#10;Descripción generada automáticamente">
            <a:extLst>
              <a:ext uri="{FF2B5EF4-FFF2-40B4-BE49-F238E27FC236}">
                <a16:creationId xmlns:a16="http://schemas.microsoft.com/office/drawing/2014/main" id="{DE3D4332-EEF8-19AC-32D9-D2176DD2B83B}"/>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spTree>
    <p:extLst>
      <p:ext uri="{BB962C8B-B14F-4D97-AF65-F5344CB8AC3E}">
        <p14:creationId xmlns:p14="http://schemas.microsoft.com/office/powerpoint/2010/main" val="30741148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7655361" y="1207648"/>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9031739" y="4059714"/>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6806527" y="467982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1014589" y="8510849"/>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523192" y="694638"/>
            <a:ext cx="4565432" cy="4818075"/>
            <a:chOff x="3420783" y="597693"/>
            <a:chExt cx="5359999" cy="5656611"/>
          </a:xfrm>
          <a:solidFill>
            <a:schemeClr val="accent3">
              <a:lumMod val="40000"/>
              <a:lumOff val="60000"/>
            </a:scheme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chemeClr val="accent3">
                  <a:lumMod val="40000"/>
                  <a:lumOff val="60000"/>
                </a:scheme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chemeClr val="accent3">
                  <a:lumMod val="40000"/>
                  <a:lumOff val="60000"/>
                </a:scheme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F2C489D5-E8BB-DA81-B84D-1D4B5B2DE532}"/>
              </a:ext>
            </a:extLst>
          </p:cNvPr>
          <p:cNvSpPr txBox="1"/>
          <p:nvPr/>
        </p:nvSpPr>
        <p:spPr>
          <a:xfrm>
            <a:off x="141985" y="1067639"/>
            <a:ext cx="3812247" cy="4939814"/>
          </a:xfrm>
          <a:prstGeom prst="rect">
            <a:avLst/>
          </a:prstGeom>
          <a:noFill/>
        </p:spPr>
        <p:txBody>
          <a:bodyPr wrap="square" rtlCol="0">
            <a:spAutoFit/>
          </a:bodyPr>
          <a:lstStyle/>
          <a:p>
            <a:pPr algn="just"/>
            <a:r>
              <a:rPr lang="es-MX" sz="1600" b="1" dirty="0">
                <a:ea typeface="Verdana" panose="020B0604030504040204" pitchFamily="34" charset="0"/>
              </a:rPr>
              <a:t>TRATADOS INTERNACIONALES</a:t>
            </a:r>
          </a:p>
          <a:p>
            <a:pPr algn="just"/>
            <a:r>
              <a:rPr lang="es-MX" sz="1150" dirty="0">
                <a:ea typeface="Verdana" panose="020B0604030504040204" pitchFamily="34" charset="0"/>
              </a:rPr>
              <a:t>Guatemala actualmente tiene 19 Acuerdos Bilaterales de Inversión para la Promoción y Protección de la Inversión Extranjera, 4 Acuerdos de Alcance Parcial, 1 Acuerdo de Cooperación Comercial y 7 Tratados de Libre Comercio. Tanto los Acuerdos como los Tratados comerciales otorgan a los inversionistas extranjeros un conjunto de garantías, tales como el trato justo y equitativo, la no discriminación (por ejemplo, bajo las cláusulas de trato nacional y de nación más favorecida), la compensación por expropiación (directa e indirecta) y el acceso a arbitraje.</a:t>
            </a:r>
          </a:p>
          <a:p>
            <a:pPr algn="just"/>
            <a:endParaRPr lang="es-MX" sz="1150" dirty="0">
              <a:ea typeface="Verdana" panose="020B0604030504040204" pitchFamily="34" charset="0"/>
            </a:endParaRPr>
          </a:p>
          <a:p>
            <a:pPr algn="just"/>
            <a:r>
              <a:rPr lang="es-MX" sz="1150" dirty="0">
                <a:ea typeface="Verdana" panose="020B0604030504040204" pitchFamily="34" charset="0"/>
              </a:rPr>
              <a:t>TLC más destacados:</a:t>
            </a:r>
          </a:p>
          <a:p>
            <a:pPr marL="228600" indent="-228600" algn="just">
              <a:buFont typeface="+mj-lt"/>
              <a:buAutoNum type="arabicPeriod"/>
            </a:pPr>
            <a:r>
              <a:rPr lang="es-MX" sz="1150" dirty="0">
                <a:ea typeface="Verdana" panose="020B0604030504040204" pitchFamily="34" charset="0"/>
              </a:rPr>
              <a:t>TLC entre Centroamérica, República Dominicana y Estados Unidos de América.</a:t>
            </a:r>
          </a:p>
          <a:p>
            <a:pPr marL="228600" indent="-228600" algn="just">
              <a:buFont typeface="+mj-lt"/>
              <a:buAutoNum type="arabicPeriod"/>
            </a:pPr>
            <a:r>
              <a:rPr lang="es-MX" sz="1150" dirty="0">
                <a:ea typeface="Verdana" panose="020B0604030504040204" pitchFamily="34" charset="0"/>
              </a:rPr>
              <a:t>TLC entre Centroamérica y los Estados Unidos Mexicanos. </a:t>
            </a:r>
          </a:p>
          <a:p>
            <a:pPr marL="228600" indent="-228600" algn="just">
              <a:buFont typeface="+mj-lt"/>
              <a:buAutoNum type="arabicPeriod"/>
            </a:pPr>
            <a:r>
              <a:rPr lang="es-MX" sz="1150" dirty="0">
                <a:ea typeface="Verdana" panose="020B0604030504040204" pitchFamily="34" charset="0"/>
              </a:rPr>
              <a:t>TLC entre los países del Triángulo Norte de Centroamérica con Colombia</a:t>
            </a:r>
          </a:p>
          <a:p>
            <a:pPr marL="228600" indent="-228600" algn="just">
              <a:buFont typeface="+mj-lt"/>
              <a:buAutoNum type="arabicPeriod"/>
            </a:pPr>
            <a:r>
              <a:rPr lang="es-MX" sz="1150" dirty="0">
                <a:ea typeface="Verdana" panose="020B0604030504040204" pitchFamily="34" charset="0"/>
              </a:rPr>
              <a:t>TLC entre Centroamérica con Chile. </a:t>
            </a:r>
          </a:p>
          <a:p>
            <a:pPr marL="228600" indent="-228600" algn="just">
              <a:buFont typeface="+mj-lt"/>
              <a:buAutoNum type="arabicPeriod"/>
            </a:pPr>
            <a:r>
              <a:rPr lang="es-MX" sz="1150" dirty="0">
                <a:ea typeface="Verdana" panose="020B0604030504040204" pitchFamily="34" charset="0"/>
              </a:rPr>
              <a:t>TLC entre Centroamérica con Panamá. </a:t>
            </a:r>
          </a:p>
        </p:txBody>
      </p:sp>
      <p:sp>
        <p:nvSpPr>
          <p:cNvPr id="4" name="Rectángulo 3">
            <a:extLst>
              <a:ext uri="{FF2B5EF4-FFF2-40B4-BE49-F238E27FC236}">
                <a16:creationId xmlns:a16="http://schemas.microsoft.com/office/drawing/2014/main" id="{D63925B3-763E-F367-626B-17658B90DE87}"/>
              </a:ext>
            </a:extLst>
          </p:cNvPr>
          <p:cNvSpPr/>
          <p:nvPr/>
        </p:nvSpPr>
        <p:spPr>
          <a:xfrm>
            <a:off x="4131069" y="876117"/>
            <a:ext cx="153813" cy="5328000"/>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Imagen que contiene Logotipo&#10;&#10;Descripción generada automáticamente">
            <a:extLst>
              <a:ext uri="{FF2B5EF4-FFF2-40B4-BE49-F238E27FC236}">
                <a16:creationId xmlns:a16="http://schemas.microsoft.com/office/drawing/2014/main" id="{FEA5B25E-828A-B12B-A05D-6C4CBCE8DE7E}"/>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pic>
        <p:nvPicPr>
          <p:cNvPr id="5" name="Imagen 4" descr="Logotipo&#10;&#10;Descripción generada automáticamente">
            <a:extLst>
              <a:ext uri="{FF2B5EF4-FFF2-40B4-BE49-F238E27FC236}">
                <a16:creationId xmlns:a16="http://schemas.microsoft.com/office/drawing/2014/main" id="{8BDAE24A-AE16-6BCF-D3FC-7DEADEF5DDD9}"/>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8129757" y="5562615"/>
            <a:ext cx="1710642" cy="1221887"/>
          </a:xfrm>
          <a:prstGeom prst="rect">
            <a:avLst/>
          </a:prstGeom>
        </p:spPr>
      </p:pic>
    </p:spTree>
    <p:extLst>
      <p:ext uri="{BB962C8B-B14F-4D97-AF65-F5344CB8AC3E}">
        <p14:creationId xmlns:p14="http://schemas.microsoft.com/office/powerpoint/2010/main" val="10612077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250">
        <p159:morph option="byObjec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5568896" y="-945412"/>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22858" y="190682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690086" y="2597494"/>
            <a:ext cx="2764952" cy="1504870"/>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chemeClr val="accent3"/>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chemeClr val="accent3"/>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chemeClr val="accent3"/>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chemeClr val="accent3"/>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chemeClr val="accent3"/>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chemeClr val="accent3"/>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chemeClr val="accent3"/>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chemeClr val="accent3"/>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chemeClr val="accent3"/>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chemeClr val="accent3"/>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chemeClr val="accent3"/>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chemeClr val="accent3"/>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chemeClr val="accent3"/>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chemeClr val="accent3"/>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405708" y="635795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281466" y="-139941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5" name="CuadroTexto 4">
            <a:extLst>
              <a:ext uri="{FF2B5EF4-FFF2-40B4-BE49-F238E27FC236}">
                <a16:creationId xmlns:a16="http://schemas.microsoft.com/office/drawing/2014/main" id="{73E803FF-D93C-9987-97DD-E44EE4EE26EF}"/>
              </a:ext>
            </a:extLst>
          </p:cNvPr>
          <p:cNvSpPr txBox="1"/>
          <p:nvPr/>
        </p:nvSpPr>
        <p:spPr>
          <a:xfrm>
            <a:off x="125535" y="3800943"/>
            <a:ext cx="4758126" cy="2769989"/>
          </a:xfrm>
          <a:prstGeom prst="rect">
            <a:avLst/>
          </a:prstGeom>
          <a:noFill/>
        </p:spPr>
        <p:txBody>
          <a:bodyPr wrap="square" rtlCol="0">
            <a:spAutoFit/>
          </a:bodyPr>
          <a:lstStyle/>
          <a:p>
            <a:pPr algn="just"/>
            <a:r>
              <a:rPr lang="es-MX" b="1" dirty="0">
                <a:ea typeface="Verdana" panose="020B0604030504040204" pitchFamily="34" charset="0"/>
              </a:rPr>
              <a:t>El Salvador</a:t>
            </a:r>
          </a:p>
          <a:p>
            <a:pPr algn="just"/>
            <a:r>
              <a:rPr lang="es-MX" sz="1200" dirty="0">
                <a:ea typeface="Verdana" panose="020B0604030504040204" pitchFamily="34" charset="0"/>
              </a:rPr>
              <a:t>A pesar de ser el país más pequeño de Centroamérica, El Salvador presenta amplias oportunidades para las empresas que buscan expandir su negocio a El Salvador. Con su ubicación estratégica y una economía floreciente, El Salvador ofrece un entorno favorable para los inversores y empresarios extranjeros que buscan acceder a nuevos mercados y aprovechar las oportunidades de crecimiento. Ya sea en el sector turístico o explorando otras industrias, expandir su negocio a El Salvador puede ser un movimiento estratégico hacia la diversificación y expansión en el mercado global</a:t>
            </a:r>
            <a:endParaRPr lang="es-HN" sz="1200" dirty="0">
              <a:ea typeface="Verdana" panose="020B0604030504040204" pitchFamily="34" charset="0"/>
            </a:endParaRPr>
          </a:p>
        </p:txBody>
      </p:sp>
      <p:sp>
        <p:nvSpPr>
          <p:cNvPr id="6" name="Rectángulo 5">
            <a:extLst>
              <a:ext uri="{FF2B5EF4-FFF2-40B4-BE49-F238E27FC236}">
                <a16:creationId xmlns:a16="http://schemas.microsoft.com/office/drawing/2014/main" id="{4D1D8D73-3CE3-B8F3-E47F-CDE8749645E9}"/>
              </a:ext>
            </a:extLst>
          </p:cNvPr>
          <p:cNvSpPr/>
          <p:nvPr/>
        </p:nvSpPr>
        <p:spPr>
          <a:xfrm>
            <a:off x="5182410" y="3988106"/>
            <a:ext cx="144726" cy="2482204"/>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Imagen que contiene Logotipo&#10;&#10;Descripción generada automáticamente">
            <a:extLst>
              <a:ext uri="{FF2B5EF4-FFF2-40B4-BE49-F238E27FC236}">
                <a16:creationId xmlns:a16="http://schemas.microsoft.com/office/drawing/2014/main" id="{74678F73-6E22-71FA-E921-5E129D31DFD1}"/>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8587820" y="5703166"/>
            <a:ext cx="2821860" cy="1209369"/>
          </a:xfrm>
          <a:prstGeom prst="rect">
            <a:avLst/>
          </a:prstGeom>
        </p:spPr>
      </p:pic>
      <p:pic>
        <p:nvPicPr>
          <p:cNvPr id="4" name="Imagen 3" descr="Texto&#10;&#10;Descripción generada automáticamente con confianza media">
            <a:extLst>
              <a:ext uri="{FF2B5EF4-FFF2-40B4-BE49-F238E27FC236}">
                <a16:creationId xmlns:a16="http://schemas.microsoft.com/office/drawing/2014/main" id="{5C06E9EE-A947-E34C-8F40-9BBC30EDA5AB}"/>
              </a:ext>
            </a:extLst>
          </p:cNvPr>
          <p:cNvPicPr>
            <a:picLocks noChangeAspect="1"/>
          </p:cNvPicPr>
          <p:nvPr/>
        </p:nvPicPr>
        <p:blipFill rotWithShape="1">
          <a:blip r:embed="rId3">
            <a:extLst>
              <a:ext uri="{28A0092B-C50C-407E-A947-70E740481C1C}">
                <a14:useLocalDpi xmlns:a14="http://schemas.microsoft.com/office/drawing/2010/main" val="0"/>
              </a:ext>
            </a:extLst>
          </a:blip>
          <a:srcRect b="36931"/>
          <a:stretch/>
        </p:blipFill>
        <p:spPr>
          <a:xfrm>
            <a:off x="6846898" y="5640387"/>
            <a:ext cx="2155610" cy="1139574"/>
          </a:xfrm>
          <a:prstGeom prst="rect">
            <a:avLst/>
          </a:prstGeom>
        </p:spPr>
      </p:pic>
    </p:spTree>
    <p:extLst>
      <p:ext uri="{BB962C8B-B14F-4D97-AF65-F5344CB8AC3E}">
        <p14:creationId xmlns:p14="http://schemas.microsoft.com/office/powerpoint/2010/main" val="384279956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5568896" y="-945412"/>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22858" y="190682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690086" y="2597494"/>
            <a:ext cx="2764952" cy="1504870"/>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chemeClr val="accent3"/>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chemeClr val="accent3"/>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chemeClr val="accent3"/>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chemeClr val="accent3"/>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chemeClr val="accent3"/>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chemeClr val="accent3"/>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chemeClr val="accent3"/>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chemeClr val="accent3"/>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chemeClr val="accent3"/>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chemeClr val="accent3"/>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chemeClr val="accent3"/>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chemeClr val="accent3"/>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chemeClr val="accent3"/>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chemeClr val="accent3"/>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405708" y="635795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281466" y="-139941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5" name="CuadroTexto 4">
            <a:extLst>
              <a:ext uri="{FF2B5EF4-FFF2-40B4-BE49-F238E27FC236}">
                <a16:creationId xmlns:a16="http://schemas.microsoft.com/office/drawing/2014/main" id="{73E803FF-D93C-9987-97DD-E44EE4EE26EF}"/>
              </a:ext>
            </a:extLst>
          </p:cNvPr>
          <p:cNvSpPr txBox="1"/>
          <p:nvPr/>
        </p:nvSpPr>
        <p:spPr>
          <a:xfrm>
            <a:off x="153976" y="4153778"/>
            <a:ext cx="5067348" cy="2431435"/>
          </a:xfrm>
          <a:prstGeom prst="rect">
            <a:avLst/>
          </a:prstGeom>
          <a:noFill/>
        </p:spPr>
        <p:txBody>
          <a:bodyPr wrap="square" rtlCol="0">
            <a:spAutoFit/>
          </a:bodyPr>
          <a:lstStyle/>
          <a:p>
            <a:pPr algn="just"/>
            <a:r>
              <a:rPr lang="es-MX" sz="1600" b="1" dirty="0">
                <a:ea typeface="Verdana" panose="020B0604030504040204" pitchFamily="34" charset="0"/>
              </a:rPr>
              <a:t>CREACIÓN DE EMPRESAS Y FIGURAS CORPORATIVAS.</a:t>
            </a:r>
          </a:p>
          <a:p>
            <a:pPr algn="just"/>
            <a:r>
              <a:rPr lang="es-MX" sz="1200" dirty="0">
                <a:ea typeface="Verdana" panose="020B0604030504040204" pitchFamily="34" charset="0"/>
              </a:rPr>
              <a:t>Personas morales Las personas jurídicas o morales privadas son reconocidas como entidades independientes de sus socios o miembros y tienen, por tanto, una existencia independiente de aquéllos. Al respecto, las sociedades privadas reguladas por el Código de Comercio son:</a:t>
            </a:r>
          </a:p>
          <a:p>
            <a:pPr marL="285750" indent="-285750" algn="just">
              <a:buFont typeface="Arial" panose="020B0604020202020204" pitchFamily="34" charset="0"/>
              <a:buChar char="•"/>
            </a:pPr>
            <a:r>
              <a:rPr lang="es-MX" sz="1200" dirty="0">
                <a:ea typeface="Verdana" panose="020B0604030504040204" pitchFamily="34" charset="0"/>
              </a:rPr>
              <a:t>Sociedad Anónima (S. A.). </a:t>
            </a:r>
          </a:p>
          <a:p>
            <a:pPr marL="285750" indent="-285750" algn="just">
              <a:buFont typeface="Arial" panose="020B0604020202020204" pitchFamily="34" charset="0"/>
              <a:buChar char="•"/>
            </a:pPr>
            <a:r>
              <a:rPr lang="es-MX" sz="1200" dirty="0">
                <a:ea typeface="Verdana" panose="020B0604030504040204" pitchFamily="34" charset="0"/>
              </a:rPr>
              <a:t>Sociedad de Responsabilidad Limitada (S. R. L.).</a:t>
            </a:r>
          </a:p>
          <a:p>
            <a:pPr marL="285750" indent="-285750" algn="just">
              <a:buFont typeface="Arial" panose="020B0604020202020204" pitchFamily="34" charset="0"/>
              <a:buChar char="•"/>
            </a:pPr>
            <a:r>
              <a:rPr lang="es-MX" sz="1200" dirty="0">
                <a:ea typeface="Verdana" panose="020B0604030504040204" pitchFamily="34" charset="0"/>
              </a:rPr>
              <a:t>Sucursales de Compañías Extranjeras. </a:t>
            </a:r>
          </a:p>
          <a:p>
            <a:pPr marL="285750" indent="-285750" algn="just">
              <a:buFont typeface="Arial" panose="020B0604020202020204" pitchFamily="34" charset="0"/>
              <a:buChar char="•"/>
            </a:pPr>
            <a:r>
              <a:rPr lang="es-MX" sz="1200" dirty="0">
                <a:ea typeface="Verdana" panose="020B0604030504040204" pitchFamily="34" charset="0"/>
              </a:rPr>
              <a:t>Sociedad por Acciones Simplificada (S.A.S).</a:t>
            </a:r>
          </a:p>
        </p:txBody>
      </p:sp>
      <p:sp>
        <p:nvSpPr>
          <p:cNvPr id="6" name="Rectángulo 5">
            <a:extLst>
              <a:ext uri="{FF2B5EF4-FFF2-40B4-BE49-F238E27FC236}">
                <a16:creationId xmlns:a16="http://schemas.microsoft.com/office/drawing/2014/main" id="{4D1D8D73-3CE3-B8F3-E47F-CDE8749645E9}"/>
              </a:ext>
            </a:extLst>
          </p:cNvPr>
          <p:cNvSpPr/>
          <p:nvPr/>
        </p:nvSpPr>
        <p:spPr>
          <a:xfrm>
            <a:off x="5520575" y="4297076"/>
            <a:ext cx="144726" cy="2268000"/>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Texto&#10;&#10;Descripción generada automáticamente con confianza media">
            <a:extLst>
              <a:ext uri="{FF2B5EF4-FFF2-40B4-BE49-F238E27FC236}">
                <a16:creationId xmlns:a16="http://schemas.microsoft.com/office/drawing/2014/main" id="{B916E365-CFA6-A673-FCD7-99D7162E62F6}"/>
              </a:ext>
            </a:extLst>
          </p:cNvPr>
          <p:cNvPicPr>
            <a:picLocks noChangeAspect="1"/>
          </p:cNvPicPr>
          <p:nvPr/>
        </p:nvPicPr>
        <p:blipFill rotWithShape="1">
          <a:blip r:embed="rId2">
            <a:extLst>
              <a:ext uri="{28A0092B-C50C-407E-A947-70E740481C1C}">
                <a14:useLocalDpi xmlns:a14="http://schemas.microsoft.com/office/drawing/2010/main" val="0"/>
              </a:ext>
            </a:extLst>
          </a:blip>
          <a:srcRect b="36931"/>
          <a:stretch/>
        </p:blipFill>
        <p:spPr>
          <a:xfrm>
            <a:off x="6932265" y="5678876"/>
            <a:ext cx="2155610" cy="1139574"/>
          </a:xfrm>
          <a:prstGeom prst="rect">
            <a:avLst/>
          </a:prstGeom>
        </p:spPr>
      </p:pic>
      <p:pic>
        <p:nvPicPr>
          <p:cNvPr id="3" name="Imagen 2" descr="Imagen que contiene Logotipo&#10;&#10;Descripción generada automáticamente">
            <a:extLst>
              <a:ext uri="{FF2B5EF4-FFF2-40B4-BE49-F238E27FC236}">
                <a16:creationId xmlns:a16="http://schemas.microsoft.com/office/drawing/2014/main" id="{E3A42231-86EC-D29D-F0BA-F35FE4013725}"/>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8937662" y="5745213"/>
            <a:ext cx="2821860" cy="1209369"/>
          </a:xfrm>
          <a:prstGeom prst="rect">
            <a:avLst/>
          </a:prstGeom>
        </p:spPr>
      </p:pic>
    </p:spTree>
    <p:extLst>
      <p:ext uri="{BB962C8B-B14F-4D97-AF65-F5344CB8AC3E}">
        <p14:creationId xmlns:p14="http://schemas.microsoft.com/office/powerpoint/2010/main" val="30593674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5540708" y="-945243"/>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22858" y="190682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690086" y="2597494"/>
            <a:ext cx="2764952" cy="1504870"/>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chemeClr val="accent3"/>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chemeClr val="accent3"/>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chemeClr val="accent3"/>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chemeClr val="accent3"/>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chemeClr val="accent3"/>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chemeClr val="accent3"/>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chemeClr val="accent3"/>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chemeClr val="accent3"/>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chemeClr val="accent3"/>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chemeClr val="accent3"/>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chemeClr val="accent3"/>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chemeClr val="accent3"/>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chemeClr val="accent3"/>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chemeClr val="accent3"/>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405708" y="635795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4621" y="-1634673"/>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5" name="CuadroTexto 4">
            <a:extLst>
              <a:ext uri="{FF2B5EF4-FFF2-40B4-BE49-F238E27FC236}">
                <a16:creationId xmlns:a16="http://schemas.microsoft.com/office/drawing/2014/main" id="{73E803FF-D93C-9987-97DD-E44EE4EE26EF}"/>
              </a:ext>
            </a:extLst>
          </p:cNvPr>
          <p:cNvSpPr txBox="1"/>
          <p:nvPr/>
        </p:nvSpPr>
        <p:spPr>
          <a:xfrm>
            <a:off x="574113" y="4392660"/>
            <a:ext cx="5391690" cy="2431435"/>
          </a:xfrm>
          <a:prstGeom prst="rect">
            <a:avLst/>
          </a:prstGeom>
          <a:noFill/>
        </p:spPr>
        <p:txBody>
          <a:bodyPr wrap="square" rtlCol="0">
            <a:spAutoFit/>
          </a:bodyPr>
          <a:lstStyle/>
          <a:p>
            <a:pPr algn="just"/>
            <a:r>
              <a:rPr lang="es-MX" sz="1600" b="1" dirty="0">
                <a:ea typeface="Verdana" panose="020B0604030504040204" pitchFamily="34" charset="0"/>
              </a:rPr>
              <a:t>LEY DE FOMENTO A LA INNOVACIÓN Y MANUFACTURA DE TECNOLOGÍA.</a:t>
            </a:r>
            <a:endParaRPr lang="es-MX" b="1" dirty="0">
              <a:ea typeface="Verdana" panose="020B0604030504040204" pitchFamily="34" charset="0"/>
            </a:endParaRPr>
          </a:p>
          <a:p>
            <a:pPr algn="just"/>
            <a:r>
              <a:rPr lang="es-MX" sz="1200" dirty="0">
                <a:ea typeface="Verdana" panose="020B0604030504040204" pitchFamily="34" charset="0"/>
              </a:rPr>
              <a:t>Este nuevo marco legal brindará incentivos fiscales a las personales naturales o jurídicas, nacionales o extranjeras que desarrollen una inversión dentro del territorio nacional en proyectos de innovación o manufacturas tecnológicas como: programación, gestión, mantenimiento, consultoría análisis de sistemas informáticos o softwares, desarrollo y comercialización de servicios de computación en la nube y flujos de datos, tecnologías basadas en la fabricación de piezas, materiales y equipos o instalaciones.</a:t>
            </a:r>
          </a:p>
        </p:txBody>
      </p:sp>
      <p:sp>
        <p:nvSpPr>
          <p:cNvPr id="6" name="Rectángulo 5">
            <a:extLst>
              <a:ext uri="{FF2B5EF4-FFF2-40B4-BE49-F238E27FC236}">
                <a16:creationId xmlns:a16="http://schemas.microsoft.com/office/drawing/2014/main" id="{4D1D8D73-3CE3-B8F3-E47F-CDE8749645E9}"/>
              </a:ext>
            </a:extLst>
          </p:cNvPr>
          <p:cNvSpPr/>
          <p:nvPr/>
        </p:nvSpPr>
        <p:spPr>
          <a:xfrm>
            <a:off x="205229" y="4259248"/>
            <a:ext cx="144726" cy="2482204"/>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8DC44CD0-E6AB-9BA0-3D67-07C9D21BD823}"/>
              </a:ext>
            </a:extLst>
          </p:cNvPr>
          <p:cNvSpPr txBox="1"/>
          <p:nvPr/>
        </p:nvSpPr>
        <p:spPr>
          <a:xfrm>
            <a:off x="463495" y="759202"/>
            <a:ext cx="4658586" cy="1938992"/>
          </a:xfrm>
          <a:prstGeom prst="rect">
            <a:avLst/>
          </a:prstGeom>
          <a:noFill/>
        </p:spPr>
        <p:txBody>
          <a:bodyPr wrap="square" rtlCol="0">
            <a:spAutoFit/>
          </a:bodyPr>
          <a:lstStyle/>
          <a:p>
            <a:pPr algn="just"/>
            <a:r>
              <a:rPr lang="es-MX" sz="1200" dirty="0">
                <a:ea typeface="Verdana" panose="020B0604030504040204" pitchFamily="34" charset="0"/>
              </a:rPr>
              <a:t>Quienes cumplan con los requisitos de la ley serán beneficiados con incentivos fiscales como la exención total del impuesto sobre la renta respecto a las actividades incentivadas, exención de todo tipo de retenciones al impuesto sobre la renta, exención total de impuestos municipales sobre el activo neto declarado por los beneficiarios, exención de la ganancia del Pago de Capital y exención total del pago de Derechos Arancelarios.</a:t>
            </a:r>
          </a:p>
        </p:txBody>
      </p:sp>
      <p:pic>
        <p:nvPicPr>
          <p:cNvPr id="3" name="Imagen 2" descr="Imagen que contiene Logotipo&#10;&#10;Descripción generada automáticamente">
            <a:extLst>
              <a:ext uri="{FF2B5EF4-FFF2-40B4-BE49-F238E27FC236}">
                <a16:creationId xmlns:a16="http://schemas.microsoft.com/office/drawing/2014/main" id="{B341D705-6507-57AA-8F01-0EFF68E75BE6}"/>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pic>
        <p:nvPicPr>
          <p:cNvPr id="4" name="Imagen 3" descr="Texto&#10;&#10;Descripción generada automáticamente con confianza media">
            <a:extLst>
              <a:ext uri="{FF2B5EF4-FFF2-40B4-BE49-F238E27FC236}">
                <a16:creationId xmlns:a16="http://schemas.microsoft.com/office/drawing/2014/main" id="{B65CBB74-64CA-C260-93BC-E3AA3B613BE4}"/>
              </a:ext>
            </a:extLst>
          </p:cNvPr>
          <p:cNvPicPr>
            <a:picLocks noChangeAspect="1"/>
          </p:cNvPicPr>
          <p:nvPr/>
        </p:nvPicPr>
        <p:blipFill rotWithShape="1">
          <a:blip r:embed="rId3">
            <a:extLst>
              <a:ext uri="{28A0092B-C50C-407E-A947-70E740481C1C}">
                <a14:useLocalDpi xmlns:a14="http://schemas.microsoft.com/office/drawing/2010/main" val="0"/>
              </a:ext>
            </a:extLst>
          </a:blip>
          <a:srcRect b="36931"/>
          <a:stretch/>
        </p:blipFill>
        <p:spPr>
          <a:xfrm>
            <a:off x="7422858" y="5644134"/>
            <a:ext cx="2155610" cy="1139574"/>
          </a:xfrm>
          <a:prstGeom prst="rect">
            <a:avLst/>
          </a:prstGeom>
        </p:spPr>
      </p:pic>
      <p:sp>
        <p:nvSpPr>
          <p:cNvPr id="103" name="Rectángulo 102">
            <a:extLst>
              <a:ext uri="{FF2B5EF4-FFF2-40B4-BE49-F238E27FC236}">
                <a16:creationId xmlns:a16="http://schemas.microsoft.com/office/drawing/2014/main" id="{4D1D8D73-3CE3-B8F3-E47F-CDE8749645E9}"/>
              </a:ext>
            </a:extLst>
          </p:cNvPr>
          <p:cNvSpPr/>
          <p:nvPr/>
        </p:nvSpPr>
        <p:spPr>
          <a:xfrm>
            <a:off x="202662" y="453379"/>
            <a:ext cx="144726" cy="2482204"/>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Tree>
    <p:extLst>
      <p:ext uri="{BB962C8B-B14F-4D97-AF65-F5344CB8AC3E}">
        <p14:creationId xmlns:p14="http://schemas.microsoft.com/office/powerpoint/2010/main" val="16584142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5568896" y="-945412"/>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22858" y="190682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690086" y="2597494"/>
            <a:ext cx="2764952" cy="1504870"/>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chemeClr val="accent3"/>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chemeClr val="accent3"/>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chemeClr val="accent3"/>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chemeClr val="accent3"/>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chemeClr val="accent3"/>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chemeClr val="accent3"/>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chemeClr val="accent3"/>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chemeClr val="accent3"/>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chemeClr val="accent3"/>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chemeClr val="accent3"/>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chemeClr val="accent3"/>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chemeClr val="accent3"/>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chemeClr val="accent3"/>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chemeClr val="accent3"/>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405708" y="635795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281466" y="-139941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5" name="CuadroTexto 4">
            <a:extLst>
              <a:ext uri="{FF2B5EF4-FFF2-40B4-BE49-F238E27FC236}">
                <a16:creationId xmlns:a16="http://schemas.microsoft.com/office/drawing/2014/main" id="{73E803FF-D93C-9987-97DD-E44EE4EE26EF}"/>
              </a:ext>
            </a:extLst>
          </p:cNvPr>
          <p:cNvSpPr txBox="1"/>
          <p:nvPr/>
        </p:nvSpPr>
        <p:spPr>
          <a:xfrm>
            <a:off x="809054" y="4133929"/>
            <a:ext cx="5506030" cy="2369880"/>
          </a:xfrm>
          <a:prstGeom prst="rect">
            <a:avLst/>
          </a:prstGeom>
          <a:noFill/>
        </p:spPr>
        <p:txBody>
          <a:bodyPr wrap="square" rtlCol="0">
            <a:spAutoFit/>
          </a:bodyPr>
          <a:lstStyle/>
          <a:p>
            <a:pPr algn="just"/>
            <a:r>
              <a:rPr lang="es-MX" sz="1600" b="1" dirty="0">
                <a:ea typeface="Verdana" panose="020B0604030504040204" pitchFamily="34" charset="0"/>
              </a:rPr>
              <a:t>LEY DE LA EMISIÓN DE ACTIVOS DIGITALES</a:t>
            </a:r>
          </a:p>
          <a:p>
            <a:pPr algn="just"/>
            <a:r>
              <a:rPr lang="es-MX" sz="1200" dirty="0">
                <a:ea typeface="Verdana" panose="020B0604030504040204" pitchFamily="34" charset="0"/>
              </a:rPr>
              <a:t>La presente Ley tiene por objeto establecer el marco legal que otorgue certeza jurídica a las operaciones de transferencia a cualquier título de activos digitales que se utilicen en las emisiones de ofertas públicas realizadas en el territorio de El Salvador; así como regular los requisitos y obligaciones de los emisores, proveedores de servicios de activos digitales, y demás participantes que operen en el proceso de ofertas públicas, con el objetivo de promover el desarrollo eficiente del mercado de activos digitales y proteger los intereses de los adquirentes.</a:t>
            </a:r>
          </a:p>
        </p:txBody>
      </p:sp>
      <p:sp>
        <p:nvSpPr>
          <p:cNvPr id="6" name="Rectángulo 5">
            <a:extLst>
              <a:ext uri="{FF2B5EF4-FFF2-40B4-BE49-F238E27FC236}">
                <a16:creationId xmlns:a16="http://schemas.microsoft.com/office/drawing/2014/main" id="{4D1D8D73-3CE3-B8F3-E47F-CDE8749645E9}"/>
              </a:ext>
            </a:extLst>
          </p:cNvPr>
          <p:cNvSpPr/>
          <p:nvPr/>
        </p:nvSpPr>
        <p:spPr>
          <a:xfrm>
            <a:off x="317130" y="4171678"/>
            <a:ext cx="144726" cy="2268000"/>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Imagen que contiene Logotipo&#10;&#10;Descripción generada automáticamente">
            <a:extLst>
              <a:ext uri="{FF2B5EF4-FFF2-40B4-BE49-F238E27FC236}">
                <a16:creationId xmlns:a16="http://schemas.microsoft.com/office/drawing/2014/main" id="{E2E860A6-33F6-1240-DBC9-6863EA85C54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pic>
        <p:nvPicPr>
          <p:cNvPr id="3" name="Imagen 2" descr="Texto&#10;&#10;Descripción generada automáticamente con confianza media">
            <a:extLst>
              <a:ext uri="{FF2B5EF4-FFF2-40B4-BE49-F238E27FC236}">
                <a16:creationId xmlns:a16="http://schemas.microsoft.com/office/drawing/2014/main" id="{945DD631-DD94-DFFF-51AE-D6958062A835}"/>
              </a:ext>
            </a:extLst>
          </p:cNvPr>
          <p:cNvPicPr>
            <a:picLocks noChangeAspect="1"/>
          </p:cNvPicPr>
          <p:nvPr/>
        </p:nvPicPr>
        <p:blipFill rotWithShape="1">
          <a:blip r:embed="rId3">
            <a:extLst>
              <a:ext uri="{28A0092B-C50C-407E-A947-70E740481C1C}">
                <a14:useLocalDpi xmlns:a14="http://schemas.microsoft.com/office/drawing/2010/main" val="0"/>
              </a:ext>
            </a:extLst>
          </a:blip>
          <a:srcRect b="36931"/>
          <a:stretch/>
        </p:blipFill>
        <p:spPr>
          <a:xfrm>
            <a:off x="7106962" y="5578753"/>
            <a:ext cx="2155610" cy="1139574"/>
          </a:xfrm>
          <a:prstGeom prst="rect">
            <a:avLst/>
          </a:prstGeom>
        </p:spPr>
      </p:pic>
    </p:spTree>
    <p:extLst>
      <p:ext uri="{BB962C8B-B14F-4D97-AF65-F5344CB8AC3E}">
        <p14:creationId xmlns:p14="http://schemas.microsoft.com/office/powerpoint/2010/main" val="153679237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5568896" y="-945412"/>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22858" y="190682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690086" y="2597494"/>
            <a:ext cx="2764952" cy="1504870"/>
            <a:chOff x="2326301" y="1374914"/>
            <a:chExt cx="7542941" cy="4105370"/>
          </a:xfrm>
          <a:solidFill>
            <a:schemeClr val="accent3"/>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chemeClr val="accent3"/>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chemeClr val="accent3"/>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chemeClr val="accent3"/>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chemeClr val="accent3"/>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chemeClr val="accent3"/>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chemeClr val="accent3"/>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chemeClr val="accent3"/>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chemeClr val="accent3"/>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chemeClr val="accent3"/>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chemeClr val="accent3"/>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chemeClr val="accent3"/>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chemeClr val="accent3"/>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chemeClr val="accent3"/>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chemeClr val="accent3"/>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9405708" y="635795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281466" y="-139941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5" name="CuadroTexto 4">
            <a:extLst>
              <a:ext uri="{FF2B5EF4-FFF2-40B4-BE49-F238E27FC236}">
                <a16:creationId xmlns:a16="http://schemas.microsoft.com/office/drawing/2014/main" id="{73E803FF-D93C-9987-97DD-E44EE4EE26EF}"/>
              </a:ext>
            </a:extLst>
          </p:cNvPr>
          <p:cNvSpPr txBox="1"/>
          <p:nvPr/>
        </p:nvSpPr>
        <p:spPr>
          <a:xfrm>
            <a:off x="631814" y="3688961"/>
            <a:ext cx="5757080" cy="2923877"/>
          </a:xfrm>
          <a:prstGeom prst="rect">
            <a:avLst/>
          </a:prstGeom>
          <a:noFill/>
        </p:spPr>
        <p:txBody>
          <a:bodyPr wrap="square" rtlCol="0">
            <a:spAutoFit/>
          </a:bodyPr>
          <a:lstStyle/>
          <a:p>
            <a:pPr algn="just"/>
            <a:r>
              <a:rPr lang="es-MX" sz="1600" b="1" dirty="0">
                <a:ea typeface="Verdana" panose="020B0604030504040204" pitchFamily="34" charset="0"/>
              </a:rPr>
              <a:t>INCENTIVOS FISCALES.</a:t>
            </a:r>
          </a:p>
          <a:p>
            <a:pPr algn="just"/>
            <a:r>
              <a:rPr lang="es-MX" sz="1200" dirty="0">
                <a:ea typeface="Verdana" panose="020B0604030504040204" pitchFamily="34" charset="0"/>
              </a:rPr>
              <a:t>Para atraer la Inversión Extranjera Directa (IED) al país, El Salvador ha reformado y creado varias leyes que otorgan beneficios fiscales a los inversores extranjeros que operan comercialmente en la región. Contando así con leyes que fomentan la inversión las cuales se mencionan a continuación:</a:t>
            </a:r>
          </a:p>
          <a:p>
            <a:pPr marL="342900" indent="-342900" algn="just">
              <a:buFont typeface="+mj-lt"/>
              <a:buAutoNum type="arabicPeriod"/>
            </a:pPr>
            <a:r>
              <a:rPr lang="es-MX" sz="1200" dirty="0">
                <a:ea typeface="Verdana" panose="020B0604030504040204" pitchFamily="34" charset="0"/>
              </a:rPr>
              <a:t>Ley de Fomento a la Innovación y manufactura de tecnología.</a:t>
            </a:r>
          </a:p>
          <a:p>
            <a:pPr marL="342900" indent="-342900" algn="just">
              <a:buFont typeface="+mj-lt"/>
              <a:buAutoNum type="arabicPeriod"/>
            </a:pPr>
            <a:r>
              <a:rPr lang="es-MX" sz="1200" dirty="0">
                <a:ea typeface="Verdana" panose="020B0604030504040204" pitchFamily="34" charset="0"/>
              </a:rPr>
              <a:t>Ley de Emisión de activos digitales.</a:t>
            </a:r>
          </a:p>
          <a:p>
            <a:pPr marL="342900" indent="-342900" algn="just">
              <a:buFont typeface="+mj-lt"/>
              <a:buAutoNum type="arabicPeriod"/>
            </a:pPr>
            <a:r>
              <a:rPr lang="es-MX" sz="1200" dirty="0">
                <a:ea typeface="Verdana" panose="020B0604030504040204" pitchFamily="34" charset="0"/>
              </a:rPr>
              <a:t>Ley Bitcoin.</a:t>
            </a:r>
          </a:p>
          <a:p>
            <a:pPr marL="342900" indent="-342900" algn="just">
              <a:buFont typeface="+mj-lt"/>
              <a:buAutoNum type="arabicPeriod"/>
            </a:pPr>
            <a:r>
              <a:rPr lang="es-MX" sz="1200" dirty="0">
                <a:ea typeface="Verdana" panose="020B0604030504040204" pitchFamily="34" charset="0"/>
              </a:rPr>
              <a:t>Ley de Zonas Francas Industriales y de Comercialización.</a:t>
            </a:r>
          </a:p>
          <a:p>
            <a:pPr marL="342900" indent="-342900" algn="just">
              <a:buFont typeface="+mj-lt"/>
              <a:buAutoNum type="arabicPeriod"/>
            </a:pPr>
            <a:r>
              <a:rPr lang="es-MX" sz="1200" dirty="0">
                <a:ea typeface="Verdana" panose="020B0604030504040204" pitchFamily="34" charset="0"/>
              </a:rPr>
              <a:t>Ley de Servicios Internacionales.</a:t>
            </a:r>
          </a:p>
          <a:p>
            <a:pPr marL="342900" indent="-342900" algn="just">
              <a:buFont typeface="+mj-lt"/>
              <a:buAutoNum type="arabicPeriod"/>
            </a:pPr>
            <a:r>
              <a:rPr lang="es-MX" sz="1200" dirty="0">
                <a:ea typeface="Verdana" panose="020B0604030504040204" pitchFamily="34" charset="0"/>
              </a:rPr>
              <a:t>Ley de Estabilidad Jurídica para las Inversiones.</a:t>
            </a:r>
          </a:p>
          <a:p>
            <a:pPr marL="342900" indent="-342900" algn="just">
              <a:buFont typeface="+mj-lt"/>
              <a:buAutoNum type="arabicPeriod"/>
            </a:pPr>
            <a:r>
              <a:rPr lang="es-MX" sz="1200" dirty="0">
                <a:ea typeface="Verdana" panose="020B0604030504040204" pitchFamily="34" charset="0"/>
              </a:rPr>
              <a:t>Ley de Turismo.</a:t>
            </a:r>
          </a:p>
        </p:txBody>
      </p:sp>
      <p:sp>
        <p:nvSpPr>
          <p:cNvPr id="6" name="Rectángulo 5">
            <a:extLst>
              <a:ext uri="{FF2B5EF4-FFF2-40B4-BE49-F238E27FC236}">
                <a16:creationId xmlns:a16="http://schemas.microsoft.com/office/drawing/2014/main" id="{4D1D8D73-3CE3-B8F3-E47F-CDE8749645E9}"/>
              </a:ext>
            </a:extLst>
          </p:cNvPr>
          <p:cNvSpPr/>
          <p:nvPr/>
        </p:nvSpPr>
        <p:spPr>
          <a:xfrm>
            <a:off x="218127" y="3601206"/>
            <a:ext cx="144726" cy="2916000"/>
          </a:xfrm>
          <a:prstGeom prst="rect">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Texto&#10;&#10;Descripción generada automáticamente con confianza media">
            <a:extLst>
              <a:ext uri="{FF2B5EF4-FFF2-40B4-BE49-F238E27FC236}">
                <a16:creationId xmlns:a16="http://schemas.microsoft.com/office/drawing/2014/main" id="{34E4B7C6-E986-BD40-8D69-5A3083B19452}"/>
              </a:ext>
            </a:extLst>
          </p:cNvPr>
          <p:cNvPicPr>
            <a:picLocks noChangeAspect="1"/>
          </p:cNvPicPr>
          <p:nvPr/>
        </p:nvPicPr>
        <p:blipFill rotWithShape="1">
          <a:blip r:embed="rId2">
            <a:extLst>
              <a:ext uri="{28A0092B-C50C-407E-A947-70E740481C1C}">
                <a14:useLocalDpi xmlns:a14="http://schemas.microsoft.com/office/drawing/2010/main" val="0"/>
              </a:ext>
            </a:extLst>
          </a:blip>
          <a:srcRect b="36931"/>
          <a:stretch/>
        </p:blipFill>
        <p:spPr>
          <a:xfrm>
            <a:off x="7074971" y="5509478"/>
            <a:ext cx="2155610" cy="1139574"/>
          </a:xfrm>
          <a:prstGeom prst="rect">
            <a:avLst/>
          </a:prstGeom>
        </p:spPr>
      </p:pic>
      <p:pic>
        <p:nvPicPr>
          <p:cNvPr id="3" name="Imagen 2" descr="Imagen que contiene Logotipo&#10;&#10;Descripción generada automáticamente">
            <a:extLst>
              <a:ext uri="{FF2B5EF4-FFF2-40B4-BE49-F238E27FC236}">
                <a16:creationId xmlns:a16="http://schemas.microsoft.com/office/drawing/2014/main" id="{E12553D2-9A27-52E7-EC4A-820669FF15A6}"/>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9461404" y="5759283"/>
            <a:ext cx="2821860" cy="1209369"/>
          </a:xfrm>
          <a:prstGeom prst="rect">
            <a:avLst/>
          </a:prstGeom>
        </p:spPr>
      </p:pic>
    </p:spTree>
    <p:extLst>
      <p:ext uri="{BB962C8B-B14F-4D97-AF65-F5344CB8AC3E}">
        <p14:creationId xmlns:p14="http://schemas.microsoft.com/office/powerpoint/2010/main" val="26549809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73841" y="362528"/>
            <a:ext cx="7030509" cy="5259196"/>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027803" y="321476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704969" y="3905434"/>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4010653" y="766589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3589" y="-9147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 name="Grupo 5">
            <a:extLst>
              <a:ext uri="{FF2B5EF4-FFF2-40B4-BE49-F238E27FC236}">
                <a16:creationId xmlns:a16="http://schemas.microsoft.com/office/drawing/2014/main" id="{9725C8B8-BFA0-EB58-E0C2-48BD114BF5E8}"/>
              </a:ext>
            </a:extLst>
          </p:cNvPr>
          <p:cNvGrpSpPr/>
          <p:nvPr/>
        </p:nvGrpSpPr>
        <p:grpSpPr>
          <a:xfrm>
            <a:off x="7011901" y="142683"/>
            <a:ext cx="5090179" cy="3293209"/>
            <a:chOff x="6281407" y="345355"/>
            <a:chExt cx="5702793" cy="3429037"/>
          </a:xfrm>
        </p:grpSpPr>
        <p:sp>
          <p:nvSpPr>
            <p:cNvPr id="4" name="CuadroTexto 3">
              <a:extLst>
                <a:ext uri="{FF2B5EF4-FFF2-40B4-BE49-F238E27FC236}">
                  <a16:creationId xmlns:a16="http://schemas.microsoft.com/office/drawing/2014/main" id="{A6EA67A7-1B10-A64D-36C6-77F74FDEC77A}"/>
                </a:ext>
              </a:extLst>
            </p:cNvPr>
            <p:cNvSpPr txBox="1"/>
            <p:nvPr/>
          </p:nvSpPr>
          <p:spPr>
            <a:xfrm>
              <a:off x="6531488" y="345355"/>
              <a:ext cx="5452712" cy="3429037"/>
            </a:xfrm>
            <a:prstGeom prst="rect">
              <a:avLst/>
            </a:prstGeom>
            <a:noFill/>
          </p:spPr>
          <p:txBody>
            <a:bodyPr wrap="square" rtlCol="0">
              <a:spAutoFit/>
            </a:bodyPr>
            <a:lstStyle/>
            <a:p>
              <a:pPr algn="just"/>
              <a:r>
                <a:rPr lang="es-MX" sz="1600" b="1" dirty="0">
                  <a:ea typeface="Verdana" panose="020B0604030504040204" pitchFamily="34" charset="0"/>
                </a:rPr>
                <a:t>Honduras</a:t>
              </a:r>
            </a:p>
            <a:p>
              <a:pPr algn="just"/>
              <a:r>
                <a:rPr lang="es-MX" sz="1200" dirty="0">
                  <a:ea typeface="Verdana" panose="020B0604030504040204" pitchFamily="34" charset="0"/>
                </a:rPr>
                <a:t>Una de las mayores ventajas de Honduras como fuente de negocios ha sido y seguirá siendo su ubicación geográfica, ubicada en el corazón de América con costas en los océanos Pacífico y Atlántico, ya que brinda acceso directo a mercados claves, facilitando el transporte de personas y bienes tanto a nivel nacional como internacional. Según las investigaciones realizadas por el Consejo Nacional de Inversiones (CNI), El liderazgo en la región se está logrando con las vías de comunicación aérea, terrestre y marítima que facilitan la operación de movimientos de carga y centros logísticos, convirtiendo al país en un territorio atractivo para el desarrollo de megaproyectos de infraestructura comercial e industrial.</a:t>
              </a:r>
              <a:endParaRPr lang="es-HN" sz="1200" dirty="0">
                <a:ea typeface="Verdana" panose="020B0604030504040204" pitchFamily="34" charset="0"/>
              </a:endParaRPr>
            </a:p>
          </p:txBody>
        </p:sp>
        <p:sp>
          <p:nvSpPr>
            <p:cNvPr id="5" name="Rectángulo 4">
              <a:extLst>
                <a:ext uri="{FF2B5EF4-FFF2-40B4-BE49-F238E27FC236}">
                  <a16:creationId xmlns:a16="http://schemas.microsoft.com/office/drawing/2014/main" id="{6B958143-A49C-8D56-02FE-CCA7B906FEF7}"/>
                </a:ext>
              </a:extLst>
            </p:cNvPr>
            <p:cNvSpPr/>
            <p:nvPr/>
          </p:nvSpPr>
          <p:spPr>
            <a:xfrm>
              <a:off x="6281407" y="542180"/>
              <a:ext cx="162144" cy="2811361"/>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grpSp>
        <p:nvGrpSpPr>
          <p:cNvPr id="2" name="Grupo 1">
            <a:extLst>
              <a:ext uri="{FF2B5EF4-FFF2-40B4-BE49-F238E27FC236}">
                <a16:creationId xmlns:a16="http://schemas.microsoft.com/office/drawing/2014/main" id="{5E7C305F-0D4B-F171-6DAD-E2AD60755929}"/>
              </a:ext>
            </a:extLst>
          </p:cNvPr>
          <p:cNvGrpSpPr/>
          <p:nvPr/>
        </p:nvGrpSpPr>
        <p:grpSpPr>
          <a:xfrm>
            <a:off x="7107278" y="3698619"/>
            <a:ext cx="4994803" cy="2511564"/>
            <a:chOff x="7257228" y="601884"/>
            <a:chExt cx="5254840" cy="2130191"/>
          </a:xfrm>
        </p:grpSpPr>
        <p:sp>
          <p:nvSpPr>
            <p:cNvPr id="3" name="CuadroTexto 2">
              <a:extLst>
                <a:ext uri="{FF2B5EF4-FFF2-40B4-BE49-F238E27FC236}">
                  <a16:creationId xmlns:a16="http://schemas.microsoft.com/office/drawing/2014/main" id="{82265502-4C10-7F0F-011E-2E6E69A48D51}"/>
                </a:ext>
              </a:extLst>
            </p:cNvPr>
            <p:cNvSpPr txBox="1"/>
            <p:nvPr/>
          </p:nvSpPr>
          <p:spPr>
            <a:xfrm>
              <a:off x="7419372" y="601884"/>
              <a:ext cx="5092696" cy="2130191"/>
            </a:xfrm>
            <a:prstGeom prst="rect">
              <a:avLst/>
            </a:prstGeom>
            <a:noFill/>
          </p:spPr>
          <p:txBody>
            <a:bodyPr wrap="square" rtlCol="0">
              <a:spAutoFit/>
            </a:bodyPr>
            <a:lstStyle/>
            <a:p>
              <a:pPr algn="just"/>
              <a:r>
                <a:rPr lang="es-MX" sz="1200" dirty="0">
                  <a:ea typeface="Verdana" panose="020B0604030504040204" pitchFamily="34" charset="0"/>
                </a:rPr>
                <a:t>La principal ventaja sería tener seguridad jurídica como garantía de la igualdad de todos ante la ley, para que se respeten y garanticen los derechos de todas las personas y sus bienes. La persona, como fin primordial del Estado, debe tener certeza del derecho que tienen los ciudadanos para que su situación jurídica no se modifique sino a través de los procedimientos regulares y cauces legales establecidos, previa y debidamente aprobados. La Constitución de la República asegura que nadie puede ser juzgado sino por el juez o tribunal competente, con las formalidades, derechos.</a:t>
              </a:r>
              <a:endParaRPr lang="es-HN" sz="1200" dirty="0">
                <a:ea typeface="Verdana" panose="020B0604030504040204" pitchFamily="34" charset="0"/>
              </a:endParaRPr>
            </a:p>
          </p:txBody>
        </p:sp>
        <p:sp>
          <p:nvSpPr>
            <p:cNvPr id="26" name="Rectángulo 25">
              <a:extLst>
                <a:ext uri="{FF2B5EF4-FFF2-40B4-BE49-F238E27FC236}">
                  <a16:creationId xmlns:a16="http://schemas.microsoft.com/office/drawing/2014/main" id="{A8C64393-9998-0C5D-092D-97F2FEEB30C6}"/>
                </a:ext>
              </a:extLst>
            </p:cNvPr>
            <p:cNvSpPr/>
            <p:nvPr/>
          </p:nvSpPr>
          <p:spPr>
            <a:xfrm>
              <a:off x="7257228" y="601884"/>
              <a:ext cx="162144" cy="1986692"/>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27" name="Imagen 26" descr="Imagen que contiene Logotipo&#10;&#10;Descripción generada automáticamente">
            <a:extLst>
              <a:ext uri="{FF2B5EF4-FFF2-40B4-BE49-F238E27FC236}">
                <a16:creationId xmlns:a16="http://schemas.microsoft.com/office/drawing/2014/main" id="{BBE87FAC-489D-A4A8-447D-A804DC3009A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62916" y="5684561"/>
            <a:ext cx="2821860" cy="1209369"/>
          </a:xfrm>
          <a:prstGeom prst="rect">
            <a:avLst/>
          </a:prstGeom>
        </p:spPr>
      </p:pic>
      <p:pic>
        <p:nvPicPr>
          <p:cNvPr id="108" name="Imagen 107" descr="Logotipo&#10;&#10;Descripción generada automáticamente">
            <a:extLst>
              <a:ext uri="{FF2B5EF4-FFF2-40B4-BE49-F238E27FC236}">
                <a16:creationId xmlns:a16="http://schemas.microsoft.com/office/drawing/2014/main" id="{3C24741F-1B8D-4E94-D910-383F2608C6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77741" y="5462277"/>
            <a:ext cx="2626953" cy="1282692"/>
          </a:xfrm>
          <a:prstGeom prst="rect">
            <a:avLst/>
          </a:prstGeom>
        </p:spPr>
      </p:pic>
    </p:spTree>
    <p:extLst>
      <p:ext uri="{BB962C8B-B14F-4D97-AF65-F5344CB8AC3E}">
        <p14:creationId xmlns:p14="http://schemas.microsoft.com/office/powerpoint/2010/main" val="27916073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73841" y="362528"/>
            <a:ext cx="7030509" cy="5259196"/>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027803" y="321476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704969" y="3905434"/>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4010653" y="766589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3589" y="-9147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 name="Grupo 5">
            <a:extLst>
              <a:ext uri="{FF2B5EF4-FFF2-40B4-BE49-F238E27FC236}">
                <a16:creationId xmlns:a16="http://schemas.microsoft.com/office/drawing/2014/main" id="{9725C8B8-BFA0-EB58-E0C2-48BD114BF5E8}"/>
              </a:ext>
            </a:extLst>
          </p:cNvPr>
          <p:cNvGrpSpPr/>
          <p:nvPr/>
        </p:nvGrpSpPr>
        <p:grpSpPr>
          <a:xfrm>
            <a:off x="7457325" y="183812"/>
            <a:ext cx="4567349" cy="4585871"/>
            <a:chOff x="7164117" y="207689"/>
            <a:chExt cx="5117039" cy="4775014"/>
          </a:xfrm>
        </p:grpSpPr>
        <p:sp>
          <p:nvSpPr>
            <p:cNvPr id="4" name="CuadroTexto 3">
              <a:extLst>
                <a:ext uri="{FF2B5EF4-FFF2-40B4-BE49-F238E27FC236}">
                  <a16:creationId xmlns:a16="http://schemas.microsoft.com/office/drawing/2014/main" id="{A6EA67A7-1B10-A64D-36C6-77F74FDEC77A}"/>
                </a:ext>
              </a:extLst>
            </p:cNvPr>
            <p:cNvSpPr txBox="1"/>
            <p:nvPr/>
          </p:nvSpPr>
          <p:spPr>
            <a:xfrm>
              <a:off x="7481358" y="207689"/>
              <a:ext cx="4799798" cy="4775014"/>
            </a:xfrm>
            <a:prstGeom prst="rect">
              <a:avLst/>
            </a:prstGeom>
            <a:noFill/>
          </p:spPr>
          <p:txBody>
            <a:bodyPr wrap="square" rtlCol="0">
              <a:spAutoFit/>
            </a:bodyPr>
            <a:lstStyle/>
            <a:p>
              <a:pPr algn="just"/>
              <a:r>
                <a:rPr lang="es-MX" sz="1600" b="1" dirty="0">
                  <a:ea typeface="Verdana" panose="020B0604030504040204" pitchFamily="34" charset="0"/>
                </a:rPr>
                <a:t>ESTRUCTURA DE NEGOCIO</a:t>
              </a:r>
            </a:p>
            <a:p>
              <a:pPr algn="just"/>
              <a:r>
                <a:rPr lang="es-MX" sz="1200" dirty="0">
                  <a:ea typeface="Verdana" panose="020B0604030504040204" pitchFamily="34" charset="0"/>
                </a:rPr>
                <a:t>Una persona natural o jurídica puede realizar actos comerciales que impacten la economía nacional, ya sea en pequeña o gran escala. Y de acuerdo con la legislación comercial nacional, estas personas naturales o jurídicas pueden ejercer dichos actos comerciales de las siguientes formas:</a:t>
              </a:r>
            </a:p>
            <a:p>
              <a:pPr marL="228600" indent="-228600" algn="just">
                <a:buFont typeface="+mj-lt"/>
                <a:buAutoNum type="alphaLcPeriod"/>
              </a:pPr>
              <a:r>
                <a:rPr lang="es-MX" sz="1200" dirty="0">
                  <a:ea typeface="Verdana" panose="020B0604030504040204" pitchFamily="34" charset="0"/>
                </a:rPr>
                <a:t>Como Comerciantes Individuales, que es toda persona natural que, teniendo capacidad para ejercer el comercio, se declara como tal, haciendo de ésta su ocupación principal, siendo propietario de esa sociedad mercantil y lleva implícitamente las responsabilidades ilimitadas de la sociedad que se constituye y él como su dueño; y,</a:t>
              </a:r>
            </a:p>
            <a:p>
              <a:pPr marL="228600" indent="-228600" algn="just">
                <a:buFont typeface="+mj-lt"/>
                <a:buAutoNum type="alphaLcPeriod"/>
              </a:pPr>
              <a:r>
                <a:rPr lang="es-MX" sz="1200" dirty="0">
                  <a:ea typeface="Verdana" panose="020B0604030504040204" pitchFamily="34" charset="0"/>
                </a:rPr>
                <a:t>Como Comerciantes Sociales, también llamados Sociedades, que son un conjunto de personas que se asocian para un fin específico y que aportan dinero, industrias, bienes y otros activos, para la explotación de un negocio que persigue un beneficio o utilidad</a:t>
              </a:r>
              <a:r>
                <a:rPr lang="es-MX" sz="1200" b="1" dirty="0">
                  <a:ea typeface="Verdana" panose="020B0604030504040204" pitchFamily="34" charset="0"/>
                </a:rPr>
                <a:t>.</a:t>
              </a:r>
            </a:p>
          </p:txBody>
        </p:sp>
        <p:sp>
          <p:nvSpPr>
            <p:cNvPr id="5" name="Rectángulo 4">
              <a:extLst>
                <a:ext uri="{FF2B5EF4-FFF2-40B4-BE49-F238E27FC236}">
                  <a16:creationId xmlns:a16="http://schemas.microsoft.com/office/drawing/2014/main" id="{6B958143-A49C-8D56-02FE-CCA7B906FEF7}"/>
                </a:ext>
              </a:extLst>
            </p:cNvPr>
            <p:cNvSpPr/>
            <p:nvPr/>
          </p:nvSpPr>
          <p:spPr>
            <a:xfrm>
              <a:off x="7164117" y="795925"/>
              <a:ext cx="162144" cy="3598542"/>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grpSp>
        <p:nvGrpSpPr>
          <p:cNvPr id="2" name="Grupo 1">
            <a:extLst>
              <a:ext uri="{FF2B5EF4-FFF2-40B4-BE49-F238E27FC236}">
                <a16:creationId xmlns:a16="http://schemas.microsoft.com/office/drawing/2014/main" id="{5E7C305F-0D4B-F171-6DAD-E2AD60755929}"/>
              </a:ext>
            </a:extLst>
          </p:cNvPr>
          <p:cNvGrpSpPr/>
          <p:nvPr/>
        </p:nvGrpSpPr>
        <p:grpSpPr>
          <a:xfrm>
            <a:off x="7443193" y="4785617"/>
            <a:ext cx="4620271" cy="1947198"/>
            <a:chOff x="7299276" y="940627"/>
            <a:chExt cx="4715831" cy="1386932"/>
          </a:xfrm>
        </p:grpSpPr>
        <p:sp>
          <p:nvSpPr>
            <p:cNvPr id="3" name="CuadroTexto 2">
              <a:extLst>
                <a:ext uri="{FF2B5EF4-FFF2-40B4-BE49-F238E27FC236}">
                  <a16:creationId xmlns:a16="http://schemas.microsoft.com/office/drawing/2014/main" id="{82265502-4C10-7F0F-011E-2E6E69A48D51}"/>
                </a:ext>
              </a:extLst>
            </p:cNvPr>
            <p:cNvSpPr txBox="1"/>
            <p:nvPr/>
          </p:nvSpPr>
          <p:spPr>
            <a:xfrm>
              <a:off x="7573488" y="1084062"/>
              <a:ext cx="4441619" cy="1118023"/>
            </a:xfrm>
            <a:prstGeom prst="rect">
              <a:avLst/>
            </a:prstGeom>
            <a:noFill/>
          </p:spPr>
          <p:txBody>
            <a:bodyPr wrap="square" rtlCol="0">
              <a:spAutoFit/>
            </a:bodyPr>
            <a:lstStyle/>
            <a:p>
              <a:pPr algn="just"/>
              <a:r>
                <a:rPr lang="es-MX" sz="1200" dirty="0">
                  <a:ea typeface="Verdana" panose="020B0604030504040204" pitchFamily="34" charset="0"/>
                </a:rPr>
                <a:t>En Honduras contamos con empresas sin importar su objeto:</a:t>
              </a:r>
            </a:p>
            <a:p>
              <a:pPr marL="228600" indent="-228600" algn="just">
                <a:buFont typeface="+mj-lt"/>
                <a:buAutoNum type="arabicPeriod"/>
              </a:pPr>
              <a:r>
                <a:rPr lang="es-MX" sz="1200" dirty="0">
                  <a:ea typeface="Verdana" panose="020B0604030504040204" pitchFamily="34" charset="0"/>
                </a:rPr>
                <a:t>Empresa en nombre colectivo.</a:t>
              </a:r>
            </a:p>
            <a:p>
              <a:pPr marL="228600" indent="-228600" algn="just">
                <a:buFont typeface="+mj-lt"/>
                <a:buAutoNum type="arabicPeriod"/>
              </a:pPr>
              <a:r>
                <a:rPr lang="es-MX" sz="1200" dirty="0">
                  <a:ea typeface="Verdana" panose="020B0604030504040204" pitchFamily="34" charset="0"/>
                </a:rPr>
                <a:t>Corporación.</a:t>
              </a:r>
            </a:p>
            <a:p>
              <a:pPr marL="228600" indent="-228600" algn="just">
                <a:buFont typeface="+mj-lt"/>
                <a:buAutoNum type="arabicPeriod"/>
              </a:pPr>
              <a:r>
                <a:rPr lang="es-MX" sz="1200" dirty="0">
                  <a:ea typeface="Verdana" panose="020B0604030504040204" pitchFamily="34" charset="0"/>
                </a:rPr>
                <a:t>Compañía de responsabilidad limitada.</a:t>
              </a:r>
            </a:p>
            <a:p>
              <a:pPr marL="228600" indent="-228600" algn="just">
                <a:buFont typeface="+mj-lt"/>
                <a:buAutoNum type="arabicPeriod"/>
              </a:pPr>
              <a:r>
                <a:rPr lang="es-MX" sz="1200" dirty="0">
                  <a:ea typeface="Verdana" panose="020B0604030504040204" pitchFamily="34" charset="0"/>
                </a:rPr>
                <a:t>Sociedad Comanditaria Simple.</a:t>
              </a:r>
            </a:p>
            <a:p>
              <a:pPr marL="228600" indent="-228600" algn="just">
                <a:buFont typeface="+mj-lt"/>
                <a:buAutoNum type="arabicPeriod"/>
              </a:pPr>
              <a:r>
                <a:rPr lang="es-MX" sz="1200" dirty="0">
                  <a:ea typeface="Verdana" panose="020B0604030504040204" pitchFamily="34" charset="0"/>
                </a:rPr>
                <a:t>Sociedad limitada por acciones.</a:t>
              </a:r>
            </a:p>
            <a:p>
              <a:pPr marL="228600" indent="-228600" algn="just">
                <a:buFont typeface="+mj-lt"/>
                <a:buAutoNum type="arabicPeriod"/>
              </a:pPr>
              <a:r>
                <a:rPr lang="es-MX" sz="1200" dirty="0">
                  <a:ea typeface="Verdana" panose="020B0604030504040204" pitchFamily="34" charset="0"/>
                </a:rPr>
                <a:t>Sociedad cooperativa</a:t>
              </a:r>
            </a:p>
          </p:txBody>
        </p:sp>
        <p:sp>
          <p:nvSpPr>
            <p:cNvPr id="26" name="Rectángulo 25">
              <a:extLst>
                <a:ext uri="{FF2B5EF4-FFF2-40B4-BE49-F238E27FC236}">
                  <a16:creationId xmlns:a16="http://schemas.microsoft.com/office/drawing/2014/main" id="{A8C64393-9998-0C5D-092D-97F2FEEB30C6}"/>
                </a:ext>
              </a:extLst>
            </p:cNvPr>
            <p:cNvSpPr/>
            <p:nvPr/>
          </p:nvSpPr>
          <p:spPr>
            <a:xfrm>
              <a:off x="7299276" y="940627"/>
              <a:ext cx="162144" cy="1386932"/>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27" name="Imagen 26" descr="Imagen que contiene Logotipo&#10;&#10;Descripción generada automáticamente">
            <a:extLst>
              <a:ext uri="{FF2B5EF4-FFF2-40B4-BE49-F238E27FC236}">
                <a16:creationId xmlns:a16="http://schemas.microsoft.com/office/drawing/2014/main" id="{14A21F8E-10CB-ADC8-7FA3-878850353964}"/>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4029" y="5704187"/>
            <a:ext cx="2821860" cy="1209369"/>
          </a:xfrm>
          <a:prstGeom prst="rect">
            <a:avLst/>
          </a:prstGeom>
        </p:spPr>
      </p:pic>
      <p:pic>
        <p:nvPicPr>
          <p:cNvPr id="28" name="Imagen 27" descr="Logotipo&#10;&#10;Descripción generada automáticamente">
            <a:extLst>
              <a:ext uri="{FF2B5EF4-FFF2-40B4-BE49-F238E27FC236}">
                <a16:creationId xmlns:a16="http://schemas.microsoft.com/office/drawing/2014/main" id="{E1EAF281-BD5C-F3D3-42FA-CAFD41081B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72332" y="5492384"/>
            <a:ext cx="2626953" cy="1282692"/>
          </a:xfrm>
          <a:prstGeom prst="rect">
            <a:avLst/>
          </a:prstGeom>
        </p:spPr>
      </p:pic>
    </p:spTree>
    <p:extLst>
      <p:ext uri="{BB962C8B-B14F-4D97-AF65-F5344CB8AC3E}">
        <p14:creationId xmlns:p14="http://schemas.microsoft.com/office/powerpoint/2010/main" val="414876892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73841" y="362528"/>
            <a:ext cx="7030509" cy="5259196"/>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027803" y="321476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704969" y="3905434"/>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4010653" y="766589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3589" y="-9147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 name="Grupo 5">
            <a:extLst>
              <a:ext uri="{FF2B5EF4-FFF2-40B4-BE49-F238E27FC236}">
                <a16:creationId xmlns:a16="http://schemas.microsoft.com/office/drawing/2014/main" id="{9725C8B8-BFA0-EB58-E0C2-48BD114BF5E8}"/>
              </a:ext>
            </a:extLst>
          </p:cNvPr>
          <p:cNvGrpSpPr/>
          <p:nvPr/>
        </p:nvGrpSpPr>
        <p:grpSpPr>
          <a:xfrm>
            <a:off x="6727979" y="355318"/>
            <a:ext cx="5169005" cy="2386547"/>
            <a:chOff x="7257228" y="601883"/>
            <a:chExt cx="4639756" cy="2083060"/>
          </a:xfrm>
        </p:grpSpPr>
        <p:sp>
          <p:nvSpPr>
            <p:cNvPr id="4" name="CuadroTexto 3">
              <a:extLst>
                <a:ext uri="{FF2B5EF4-FFF2-40B4-BE49-F238E27FC236}">
                  <a16:creationId xmlns:a16="http://schemas.microsoft.com/office/drawing/2014/main" id="{A6EA67A7-1B10-A64D-36C6-77F74FDEC77A}"/>
                </a:ext>
              </a:extLst>
            </p:cNvPr>
            <p:cNvSpPr txBox="1"/>
            <p:nvPr/>
          </p:nvSpPr>
          <p:spPr>
            <a:xfrm>
              <a:off x="7419372" y="601884"/>
              <a:ext cx="4477612" cy="2083059"/>
            </a:xfrm>
            <a:prstGeom prst="rect">
              <a:avLst/>
            </a:prstGeom>
            <a:noFill/>
          </p:spPr>
          <p:txBody>
            <a:bodyPr wrap="square" rtlCol="0">
              <a:spAutoFit/>
            </a:bodyPr>
            <a:lstStyle/>
            <a:p>
              <a:pPr algn="just"/>
              <a:r>
                <a:rPr lang="es-MX" sz="1600" b="1" dirty="0">
                  <a:ea typeface="Verdana" panose="020B0604030504040204" pitchFamily="34" charset="0"/>
                </a:rPr>
                <a:t>DIGITALIZACIÓN DE LOS ACTOS JURÍDICOS</a:t>
              </a:r>
            </a:p>
            <a:p>
              <a:pPr algn="just"/>
              <a:r>
                <a:rPr lang="es-MX" sz="1200" dirty="0">
                  <a:ea typeface="Verdana" panose="020B0604030504040204" pitchFamily="34" charset="0"/>
                </a:rPr>
                <a:t>En Honduras las entidades de registro ya cuentan con sus plataformas digitales para proceder con la inscripción de signos distintivos, registros sanitarios, Licencias Sanitarias, Inscripción en el Registro de Proveedores del Estado, entre otros. De esta forma, se invierte menos tiempo en la gestión y los resultados se entregan con mayor celeridad al cliente, sin contar que los seguimientos se realizan a través de canales digitales como correos electrónicos y plataformas virtuales.</a:t>
              </a:r>
            </a:p>
          </p:txBody>
        </p:sp>
        <p:sp>
          <p:nvSpPr>
            <p:cNvPr id="5" name="Rectángulo 4">
              <a:extLst>
                <a:ext uri="{FF2B5EF4-FFF2-40B4-BE49-F238E27FC236}">
                  <a16:creationId xmlns:a16="http://schemas.microsoft.com/office/drawing/2014/main" id="{6B958143-A49C-8D56-02FE-CCA7B906FEF7}"/>
                </a:ext>
              </a:extLst>
            </p:cNvPr>
            <p:cNvSpPr/>
            <p:nvPr/>
          </p:nvSpPr>
          <p:spPr>
            <a:xfrm>
              <a:off x="7257228" y="601883"/>
              <a:ext cx="162144" cy="2024176"/>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grpSp>
        <p:nvGrpSpPr>
          <p:cNvPr id="2" name="Grupo 1">
            <a:extLst>
              <a:ext uri="{FF2B5EF4-FFF2-40B4-BE49-F238E27FC236}">
                <a16:creationId xmlns:a16="http://schemas.microsoft.com/office/drawing/2014/main" id="{5E7C305F-0D4B-F171-6DAD-E2AD60755929}"/>
              </a:ext>
            </a:extLst>
          </p:cNvPr>
          <p:cNvGrpSpPr/>
          <p:nvPr/>
        </p:nvGrpSpPr>
        <p:grpSpPr>
          <a:xfrm>
            <a:off x="6748340" y="3163011"/>
            <a:ext cx="5205056" cy="3908762"/>
            <a:chOff x="6453036" y="821094"/>
            <a:chExt cx="5569448" cy="4069972"/>
          </a:xfrm>
        </p:grpSpPr>
        <p:sp>
          <p:nvSpPr>
            <p:cNvPr id="3" name="CuadroTexto 2">
              <a:extLst>
                <a:ext uri="{FF2B5EF4-FFF2-40B4-BE49-F238E27FC236}">
                  <a16:creationId xmlns:a16="http://schemas.microsoft.com/office/drawing/2014/main" id="{82265502-4C10-7F0F-011E-2E6E69A48D51}"/>
                </a:ext>
              </a:extLst>
            </p:cNvPr>
            <p:cNvSpPr txBox="1"/>
            <p:nvPr/>
          </p:nvSpPr>
          <p:spPr>
            <a:xfrm>
              <a:off x="6677162" y="821094"/>
              <a:ext cx="5345322" cy="4069972"/>
            </a:xfrm>
            <a:prstGeom prst="rect">
              <a:avLst/>
            </a:prstGeom>
            <a:noFill/>
          </p:spPr>
          <p:txBody>
            <a:bodyPr wrap="square" rtlCol="0">
              <a:spAutoFit/>
            </a:bodyPr>
            <a:lstStyle/>
            <a:p>
              <a:pPr algn="just"/>
              <a:r>
                <a:rPr lang="es-MX" sz="1600" b="1" dirty="0">
                  <a:ea typeface="Verdana" panose="020B0604030504040204" pitchFamily="34" charset="0"/>
                </a:rPr>
                <a:t>LEGISLACIÓN EN MATERIA DE RESOLUCIÓN DE CONFLICTOS</a:t>
              </a:r>
            </a:p>
            <a:p>
              <a:pPr algn="just"/>
              <a:r>
                <a:rPr lang="es-MX" sz="1200" dirty="0">
                  <a:ea typeface="Verdana" panose="020B0604030504040204" pitchFamily="34" charset="0"/>
                </a:rPr>
                <a:t>La aplicación de mecanismos de prevención de conflictos y métodos alternativos de solución de conflictos como la conciliación y el arbitraje ante los centros que se desarrollan en las Cámaras de Comercio e Industrias, centros colegiados y fuera del país. Dado que se garantiza a los inversores el pleno reconocimiento de los laudos arbitrales internacionales y de los emitidos de conformidad con las disposiciones de la Convención sobre Reconocimiento y Ejecución de Laudos Arbitrales, la Convención Interamericana sobre Arbitraje Comercial Internacional y el Acuerdo sobre Arreglo de Diferencias Relativas a Inversiones entre Estados y Nacionales de otros Estados (Convenio Constitutivo del CIADI). Y por supuesto, hay órganos de justicia ordinaria que no distinguen entre nacional o extranjero.</a:t>
              </a:r>
            </a:p>
          </p:txBody>
        </p:sp>
        <p:sp>
          <p:nvSpPr>
            <p:cNvPr id="26" name="Rectángulo 25">
              <a:extLst>
                <a:ext uri="{FF2B5EF4-FFF2-40B4-BE49-F238E27FC236}">
                  <a16:creationId xmlns:a16="http://schemas.microsoft.com/office/drawing/2014/main" id="{A8C64393-9998-0C5D-092D-97F2FEEB30C6}"/>
                </a:ext>
              </a:extLst>
            </p:cNvPr>
            <p:cNvSpPr/>
            <p:nvPr/>
          </p:nvSpPr>
          <p:spPr>
            <a:xfrm>
              <a:off x="6453036" y="1388608"/>
              <a:ext cx="162144" cy="3186204"/>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27" name="Imagen 26" descr="Imagen que contiene Logotipo&#10;&#10;Descripción generada automáticamente">
            <a:extLst>
              <a:ext uri="{FF2B5EF4-FFF2-40B4-BE49-F238E27FC236}">
                <a16:creationId xmlns:a16="http://schemas.microsoft.com/office/drawing/2014/main" id="{7837F8E8-A480-629F-A6B7-BEEC4920C3A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14276" y="5675388"/>
            <a:ext cx="2821860" cy="1209369"/>
          </a:xfrm>
          <a:prstGeom prst="rect">
            <a:avLst/>
          </a:prstGeom>
        </p:spPr>
      </p:pic>
      <p:pic>
        <p:nvPicPr>
          <p:cNvPr id="28" name="Imagen 27" descr="Logotipo&#10;&#10;Descripción generada automáticamente">
            <a:extLst>
              <a:ext uri="{FF2B5EF4-FFF2-40B4-BE49-F238E27FC236}">
                <a16:creationId xmlns:a16="http://schemas.microsoft.com/office/drawing/2014/main" id="{BE8BE2DD-5268-6507-434C-A2886B0C4DC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82554" y="5507163"/>
            <a:ext cx="2626953" cy="1282692"/>
          </a:xfrm>
          <a:prstGeom prst="rect">
            <a:avLst/>
          </a:prstGeom>
        </p:spPr>
      </p:pic>
    </p:spTree>
    <p:extLst>
      <p:ext uri="{BB962C8B-B14F-4D97-AF65-F5344CB8AC3E}">
        <p14:creationId xmlns:p14="http://schemas.microsoft.com/office/powerpoint/2010/main" val="32288115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73841" y="362528"/>
            <a:ext cx="7030509" cy="5259196"/>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027803" y="321476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704969" y="3905434"/>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4010653" y="766589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3589" y="-9147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 name="Grupo 5">
            <a:extLst>
              <a:ext uri="{FF2B5EF4-FFF2-40B4-BE49-F238E27FC236}">
                <a16:creationId xmlns:a16="http://schemas.microsoft.com/office/drawing/2014/main" id="{9725C8B8-BFA0-EB58-E0C2-48BD114BF5E8}"/>
              </a:ext>
            </a:extLst>
          </p:cNvPr>
          <p:cNvGrpSpPr/>
          <p:nvPr/>
        </p:nvGrpSpPr>
        <p:grpSpPr>
          <a:xfrm>
            <a:off x="7567123" y="849481"/>
            <a:ext cx="4264860" cy="4678720"/>
            <a:chOff x="7118839" y="601884"/>
            <a:chExt cx="4778145" cy="4871692"/>
          </a:xfrm>
        </p:grpSpPr>
        <p:sp>
          <p:nvSpPr>
            <p:cNvPr id="4" name="CuadroTexto 3">
              <a:extLst>
                <a:ext uri="{FF2B5EF4-FFF2-40B4-BE49-F238E27FC236}">
                  <a16:creationId xmlns:a16="http://schemas.microsoft.com/office/drawing/2014/main" id="{A6EA67A7-1B10-A64D-36C6-77F74FDEC77A}"/>
                </a:ext>
              </a:extLst>
            </p:cNvPr>
            <p:cNvSpPr txBox="1"/>
            <p:nvPr/>
          </p:nvSpPr>
          <p:spPr>
            <a:xfrm>
              <a:off x="7419372" y="601884"/>
              <a:ext cx="4477612" cy="4198166"/>
            </a:xfrm>
            <a:prstGeom prst="rect">
              <a:avLst/>
            </a:prstGeom>
            <a:noFill/>
          </p:spPr>
          <p:txBody>
            <a:bodyPr wrap="square" rtlCol="0">
              <a:spAutoFit/>
            </a:bodyPr>
            <a:lstStyle/>
            <a:p>
              <a:pPr algn="just"/>
              <a:r>
                <a:rPr lang="es-MX" sz="1600" b="1" dirty="0">
                  <a:ea typeface="Verdana" panose="020B0604030504040204" pitchFamily="34" charset="0"/>
                </a:rPr>
                <a:t>INCENTIVOS FISCALES Y ZONAS FRANCAS</a:t>
              </a:r>
            </a:p>
            <a:p>
              <a:pPr algn="just"/>
              <a:r>
                <a:rPr lang="es-MX" sz="1200" dirty="0">
                  <a:ea typeface="Verdana" panose="020B0604030504040204" pitchFamily="34" charset="0"/>
                </a:rPr>
                <a:t>Las Zonas Francas gozan de exención de impuestos fiscales (ISV, DAI, ISR y afines, ACPV, Impuesto de Tradición) y municipales (ICS, Permiso de Funcionamiento, Bienes Raíces), todos por tiempo indefinido excepto el ISR cuya exoneración es por un plazo de 15 años, pudiendo para extender 10 años más.</a:t>
              </a:r>
            </a:p>
            <a:p>
              <a:pPr algn="just"/>
              <a:endParaRPr lang="es-MX" sz="1200" dirty="0">
                <a:ea typeface="Verdana" panose="020B0604030504040204" pitchFamily="34" charset="0"/>
              </a:endParaRPr>
            </a:p>
            <a:p>
              <a:pPr algn="just"/>
              <a:r>
                <a:rPr lang="es-MX" sz="1200" dirty="0">
                  <a:ea typeface="Verdana" panose="020B0604030504040204" pitchFamily="34" charset="0"/>
                </a:rPr>
                <a:t>Otros Beneficios e Incentivos Fiscales en Honduras al adherirse a Regímenes Especiales para promover las exportaciones son:</a:t>
              </a:r>
            </a:p>
            <a:p>
              <a:pPr marL="171450" indent="-171450" algn="just">
                <a:buFont typeface="Arial" panose="020B0604020202020204" pitchFamily="34" charset="0"/>
                <a:buChar char="•"/>
              </a:pPr>
              <a:r>
                <a:rPr lang="es-MX" sz="1200" dirty="0">
                  <a:ea typeface="Verdana" panose="020B0604030504040204" pitchFamily="34" charset="0"/>
                </a:rPr>
                <a:t>Exención de Impuestos Arancelarios (DAI).</a:t>
              </a:r>
            </a:p>
            <a:p>
              <a:pPr marL="171450" indent="-171450" algn="just">
                <a:buFont typeface="Arial" panose="020B0604020202020204" pitchFamily="34" charset="0"/>
                <a:buChar char="•"/>
              </a:pPr>
              <a:r>
                <a:rPr lang="es-MX" sz="1200" dirty="0">
                  <a:ea typeface="Verdana" panose="020B0604030504040204" pitchFamily="34" charset="0"/>
                </a:rPr>
                <a:t>Exención de Impuestos a la Renta y Conexos que gravan las utilidades de la empresa.</a:t>
              </a:r>
            </a:p>
            <a:p>
              <a:pPr marL="171450" indent="-171450" algn="just">
                <a:buFont typeface="Arial" panose="020B0604020202020204" pitchFamily="34" charset="0"/>
                <a:buChar char="•"/>
              </a:pPr>
              <a:r>
                <a:rPr lang="es-MX" sz="1200" dirty="0">
                  <a:ea typeface="Verdana" panose="020B0604030504040204" pitchFamily="34" charset="0"/>
                </a:rPr>
                <a:t>Exención de activos netos.</a:t>
              </a:r>
            </a:p>
            <a:p>
              <a:pPr marL="171450" indent="-171450" algn="just">
                <a:buFont typeface="Arial" panose="020B0604020202020204" pitchFamily="34" charset="0"/>
                <a:buChar char="•"/>
              </a:pPr>
              <a:r>
                <a:rPr lang="es-MX" sz="1200" dirty="0">
                  <a:ea typeface="Verdana" panose="020B0604030504040204" pitchFamily="34" charset="0"/>
                </a:rPr>
                <a:t>Exención del Aporte Solidario.</a:t>
              </a:r>
            </a:p>
            <a:p>
              <a:pPr marL="171450" indent="-171450" algn="just">
                <a:buFont typeface="Arial" panose="020B0604020202020204" pitchFamily="34" charset="0"/>
                <a:buChar char="•"/>
              </a:pPr>
              <a:r>
                <a:rPr lang="es-MX" sz="1200" dirty="0">
                  <a:ea typeface="Verdana" panose="020B0604030504040204" pitchFamily="34" charset="0"/>
                </a:rPr>
                <a:t>Exención del impuesto sobre las ventas.</a:t>
              </a:r>
            </a:p>
            <a:p>
              <a:pPr marL="171450" indent="-171450" algn="just">
                <a:buFont typeface="Arial" panose="020B0604020202020204" pitchFamily="34" charset="0"/>
                <a:buChar char="•"/>
              </a:pPr>
              <a:r>
                <a:rPr lang="es-MX" sz="1200" dirty="0">
                  <a:ea typeface="Verdana" panose="020B0604030504040204" pitchFamily="34" charset="0"/>
                </a:rPr>
                <a:t>Exención de Impuestos y Contribuciones Municipales.</a:t>
              </a:r>
            </a:p>
            <a:p>
              <a:pPr marL="171450" indent="-171450" algn="just">
                <a:buFont typeface="Arial" panose="020B0604020202020204" pitchFamily="34" charset="0"/>
                <a:buChar char="•"/>
              </a:pPr>
              <a:r>
                <a:rPr lang="es-MX" sz="1200" dirty="0">
                  <a:ea typeface="Verdana" panose="020B0604030504040204" pitchFamily="34" charset="0"/>
                </a:rPr>
                <a:t>Exención del Impuesto de Tradición.</a:t>
              </a:r>
            </a:p>
            <a:p>
              <a:pPr marL="171450" indent="-171450" algn="just">
                <a:buFont typeface="Arial" panose="020B0604020202020204" pitchFamily="34" charset="0"/>
                <a:buChar char="•"/>
              </a:pPr>
              <a:r>
                <a:rPr lang="es-MX" sz="1200" dirty="0">
                  <a:ea typeface="Verdana" panose="020B0604030504040204" pitchFamily="34" charset="0"/>
                </a:rPr>
                <a:t>Exención de Impuesto a los Combustibles (ACPV) Diésel, Gas LPG, Búnker.</a:t>
              </a:r>
            </a:p>
          </p:txBody>
        </p:sp>
        <p:sp>
          <p:nvSpPr>
            <p:cNvPr id="5" name="Rectángulo 4">
              <a:extLst>
                <a:ext uri="{FF2B5EF4-FFF2-40B4-BE49-F238E27FC236}">
                  <a16:creationId xmlns:a16="http://schemas.microsoft.com/office/drawing/2014/main" id="{6B958143-A49C-8D56-02FE-CCA7B906FEF7}"/>
                </a:ext>
              </a:extLst>
            </p:cNvPr>
            <p:cNvSpPr/>
            <p:nvPr/>
          </p:nvSpPr>
          <p:spPr>
            <a:xfrm>
              <a:off x="7118839" y="1387732"/>
              <a:ext cx="162144" cy="4085844"/>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2" name="Imagen 1" descr="Imagen que contiene Logotipo&#10;&#10;Descripción generada automáticamente">
            <a:extLst>
              <a:ext uri="{FF2B5EF4-FFF2-40B4-BE49-F238E27FC236}">
                <a16:creationId xmlns:a16="http://schemas.microsoft.com/office/drawing/2014/main" id="{BF22232C-905B-F7BC-F3F6-628651BB1D6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78889" y="5714551"/>
            <a:ext cx="2821860" cy="1209369"/>
          </a:xfrm>
          <a:prstGeom prst="rect">
            <a:avLst/>
          </a:prstGeom>
        </p:spPr>
      </p:pic>
      <p:pic>
        <p:nvPicPr>
          <p:cNvPr id="3" name="Imagen 2" descr="Logotipo&#10;&#10;Descripción generada automáticamente">
            <a:extLst>
              <a:ext uri="{FF2B5EF4-FFF2-40B4-BE49-F238E27FC236}">
                <a16:creationId xmlns:a16="http://schemas.microsoft.com/office/drawing/2014/main" id="{25E35C3F-2863-6DBB-F875-9041BFA8CF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44686" y="5548769"/>
            <a:ext cx="2626953" cy="1282692"/>
          </a:xfrm>
          <a:prstGeom prst="rect">
            <a:avLst/>
          </a:prstGeom>
        </p:spPr>
      </p:pic>
    </p:spTree>
    <p:extLst>
      <p:ext uri="{BB962C8B-B14F-4D97-AF65-F5344CB8AC3E}">
        <p14:creationId xmlns:p14="http://schemas.microsoft.com/office/powerpoint/2010/main" val="19529986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73841" y="362528"/>
            <a:ext cx="7030509" cy="5259196"/>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2027803" y="3214763"/>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704969" y="3905434"/>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4010653" y="7665898"/>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3113589" y="-91470"/>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 name="Grupo 5">
            <a:extLst>
              <a:ext uri="{FF2B5EF4-FFF2-40B4-BE49-F238E27FC236}">
                <a16:creationId xmlns:a16="http://schemas.microsoft.com/office/drawing/2014/main" id="{9725C8B8-BFA0-EB58-E0C2-48BD114BF5E8}"/>
              </a:ext>
            </a:extLst>
          </p:cNvPr>
          <p:cNvGrpSpPr/>
          <p:nvPr/>
        </p:nvGrpSpPr>
        <p:grpSpPr>
          <a:xfrm>
            <a:off x="7105737" y="246308"/>
            <a:ext cx="4907826" cy="5618773"/>
            <a:chOff x="7312852" y="267891"/>
            <a:chExt cx="4632787" cy="5647619"/>
          </a:xfrm>
        </p:grpSpPr>
        <p:sp>
          <p:nvSpPr>
            <p:cNvPr id="4" name="CuadroTexto 3">
              <a:extLst>
                <a:ext uri="{FF2B5EF4-FFF2-40B4-BE49-F238E27FC236}">
                  <a16:creationId xmlns:a16="http://schemas.microsoft.com/office/drawing/2014/main" id="{A6EA67A7-1B10-A64D-36C6-77F74FDEC77A}"/>
                </a:ext>
              </a:extLst>
            </p:cNvPr>
            <p:cNvSpPr txBox="1"/>
            <p:nvPr/>
          </p:nvSpPr>
          <p:spPr>
            <a:xfrm>
              <a:off x="7468027" y="267891"/>
              <a:ext cx="4477612" cy="4839107"/>
            </a:xfrm>
            <a:prstGeom prst="rect">
              <a:avLst/>
            </a:prstGeom>
            <a:noFill/>
          </p:spPr>
          <p:txBody>
            <a:bodyPr wrap="square" rtlCol="0">
              <a:spAutoFit/>
            </a:bodyPr>
            <a:lstStyle/>
            <a:p>
              <a:pPr algn="just"/>
              <a:r>
                <a:rPr lang="es-MX" sz="1600" b="1" dirty="0">
                  <a:ea typeface="Verdana" panose="020B0604030504040204" pitchFamily="34" charset="0"/>
                </a:rPr>
                <a:t>LEY PARA LA PROMOCIÓN Y PROTECCIÓN DE INVERSIONES</a:t>
              </a:r>
            </a:p>
            <a:p>
              <a:pPr algn="just"/>
              <a:r>
                <a:rPr lang="es-MX" sz="1200" dirty="0">
                  <a:ea typeface="Verdana" panose="020B0604030504040204" pitchFamily="34" charset="0"/>
                </a:rPr>
                <a:t>La atracción, promoción y protección de la inversión tanto extranjera como nacional en Honduras es de interés primordial del Estado. Esto significa que hay protección para los inversores. Garantizar las inversiones, cualquiera que sea su forma, con las garantías establecidas en la Constitución de la República de Honduras y en la Ley para la Promoción y Protección de Inversiones. Contando con obligaciones y beneficios como contratar dentro y fuera del país y sin restricciones, seguros que cubran sus inversiones contra riesgos comerciales y no comerciales. Asimismo, podrán solicitar la suscripción de contratos de estabilidad siempre que realicen inversiones superiores a la suma de dos millones de dólares de los Estados Unidos de América (USD 2.000.000.</a:t>
              </a:r>
            </a:p>
            <a:p>
              <a:pPr marL="228600" indent="-228600" algn="just">
                <a:buFont typeface="+mj-lt"/>
                <a:buAutoNum type="arabicPeriod"/>
              </a:pPr>
              <a:r>
                <a:rPr lang="es-MX" sz="1200" dirty="0">
                  <a:ea typeface="Verdana" panose="020B0604030504040204" pitchFamily="34" charset="0"/>
                </a:rPr>
                <a:t>Que realicen aportes de capital en una sociedad constituida o por constituirse formalmente en Honduras.</a:t>
              </a:r>
            </a:p>
            <a:p>
              <a:pPr marL="228600" indent="-228600" algn="just">
                <a:buFont typeface="+mj-lt"/>
                <a:buAutoNum type="arabicPeriod"/>
              </a:pPr>
              <a:r>
                <a:rPr lang="es-MX" sz="1200" dirty="0">
                  <a:ea typeface="Verdana" panose="020B0604030504040204" pitchFamily="34" charset="0"/>
                </a:rPr>
                <a:t>Que adquieran acciones de propiedad directa o indirecta del Estado en más del 50% del total de las acciones.</a:t>
              </a:r>
            </a:p>
            <a:p>
              <a:pPr marL="228600" indent="-228600" algn="just">
                <a:buFont typeface="+mj-lt"/>
                <a:buAutoNum type="arabicPeriod"/>
              </a:pPr>
              <a:r>
                <a:rPr lang="es-MX" sz="1200" dirty="0">
                  <a:ea typeface="Verdana" panose="020B0604030504040204" pitchFamily="34" charset="0"/>
                </a:rPr>
                <a:t>A través de Asociaciones Público Privadas. Estos contratos de estabilidad garantizan al inversionista no aumento o nuevos impuestos en el Régimen Tributario Nacional y Municipal al momento de su suscripción y por el término de su vigencia.</a:t>
              </a:r>
            </a:p>
          </p:txBody>
        </p:sp>
        <p:sp>
          <p:nvSpPr>
            <p:cNvPr id="5" name="Rectángulo 4">
              <a:extLst>
                <a:ext uri="{FF2B5EF4-FFF2-40B4-BE49-F238E27FC236}">
                  <a16:creationId xmlns:a16="http://schemas.microsoft.com/office/drawing/2014/main" id="{6B958143-A49C-8D56-02FE-CCA7B906FEF7}"/>
                </a:ext>
              </a:extLst>
            </p:cNvPr>
            <p:cNvSpPr/>
            <p:nvPr/>
          </p:nvSpPr>
          <p:spPr>
            <a:xfrm>
              <a:off x="7312852" y="1192424"/>
              <a:ext cx="162144" cy="4723086"/>
            </a:xfrm>
            <a:prstGeom prst="rect">
              <a:avLst/>
            </a:prstGeom>
            <a:solidFill>
              <a:srgbClr val="61CBF4"/>
            </a:solidFill>
            <a:ln>
              <a:solidFill>
                <a:srgbClr val="61CBF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2" name="Imagen 1" descr="Imagen que contiene Logotipo&#10;&#10;Descripción generada automáticamente">
            <a:extLst>
              <a:ext uri="{FF2B5EF4-FFF2-40B4-BE49-F238E27FC236}">
                <a16:creationId xmlns:a16="http://schemas.microsoft.com/office/drawing/2014/main" id="{C1982132-7AD6-83EE-F0CA-255D9027BC09}"/>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3852" y="5731343"/>
            <a:ext cx="2821860" cy="1209369"/>
          </a:xfrm>
          <a:prstGeom prst="rect">
            <a:avLst/>
          </a:prstGeom>
        </p:spPr>
      </p:pic>
      <p:pic>
        <p:nvPicPr>
          <p:cNvPr id="3" name="Imagen 2" descr="Logotipo&#10;&#10;Descripción generada automáticamente">
            <a:extLst>
              <a:ext uri="{FF2B5EF4-FFF2-40B4-BE49-F238E27FC236}">
                <a16:creationId xmlns:a16="http://schemas.microsoft.com/office/drawing/2014/main" id="{CC6F7554-4C70-54DF-C12D-7A8D9B6FDF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41191" y="5644525"/>
            <a:ext cx="2626953" cy="1282692"/>
          </a:xfrm>
          <a:prstGeom prst="rect">
            <a:avLst/>
          </a:prstGeom>
        </p:spPr>
      </p:pic>
    </p:spTree>
    <p:extLst>
      <p:ext uri="{BB962C8B-B14F-4D97-AF65-F5344CB8AC3E}">
        <p14:creationId xmlns:p14="http://schemas.microsoft.com/office/powerpoint/2010/main" val="30295237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377167" y="-1917685"/>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476795" y="934550"/>
            <a:ext cx="5662842" cy="5034957"/>
            <a:chOff x="6813169" y="1317337"/>
            <a:chExt cx="5662044" cy="5034248"/>
          </a:xfrm>
          <a:solidFill>
            <a:srgbClr val="F2AA84"/>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2255977" y="162522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2459645" y="5385685"/>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664597" y="-2371683"/>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65E392D5-0CFF-4EE9-2D2D-D93BF2FD876F}"/>
              </a:ext>
            </a:extLst>
          </p:cNvPr>
          <p:cNvSpPr txBox="1"/>
          <p:nvPr/>
        </p:nvSpPr>
        <p:spPr>
          <a:xfrm>
            <a:off x="6814855" y="321617"/>
            <a:ext cx="4880179" cy="2923877"/>
          </a:xfrm>
          <a:prstGeom prst="rect">
            <a:avLst/>
          </a:prstGeom>
          <a:noFill/>
        </p:spPr>
        <p:txBody>
          <a:bodyPr wrap="square" rtlCol="0">
            <a:spAutoFit/>
          </a:bodyPr>
          <a:lstStyle/>
          <a:p>
            <a:pPr algn="just"/>
            <a:r>
              <a:rPr lang="es-MX" sz="1600" b="1" dirty="0">
                <a:ea typeface="Verdana" panose="020B0604030504040204" pitchFamily="34" charset="0"/>
              </a:rPr>
              <a:t>Nicaragua</a:t>
            </a:r>
          </a:p>
          <a:p>
            <a:pPr algn="just"/>
            <a:r>
              <a:rPr lang="es-MX" sz="1200" dirty="0">
                <a:ea typeface="Verdana" panose="020B0604030504040204" pitchFamily="34" charset="0"/>
              </a:rPr>
              <a:t>Nicaragua, ubicada en el corazón de Centroamérica, se destaca como un destino estratégico y comercialmente atractivo para la inversión extranjera. Su posición geográfica privilegiada, combinada con una economía en constante crecimiento, ofrece numerosas oportunidades para los inversionistas. A continuación, presentamos los cinco puntos clave que hacen a Nicaragua un lugar ideal para la inversión; la facilidad para establecer empresas, la protección robusta para inversiones extranjeras, un marco laboral competitivo, beneficios especiales en zonas francas y parques industriales, y un sistema eficiente de resolución de conflictos.</a:t>
            </a:r>
            <a:endParaRPr lang="es-HN" sz="1200" dirty="0">
              <a:ea typeface="Verdana" panose="020B0604030504040204" pitchFamily="34" charset="0"/>
            </a:endParaRPr>
          </a:p>
        </p:txBody>
      </p:sp>
      <p:sp>
        <p:nvSpPr>
          <p:cNvPr id="26" name="Rectángulo 25">
            <a:extLst>
              <a:ext uri="{FF2B5EF4-FFF2-40B4-BE49-F238E27FC236}">
                <a16:creationId xmlns:a16="http://schemas.microsoft.com/office/drawing/2014/main" id="{8764E109-314A-A703-068F-6349320730B0}"/>
              </a:ext>
            </a:extLst>
          </p:cNvPr>
          <p:cNvSpPr/>
          <p:nvPr/>
        </p:nvSpPr>
        <p:spPr>
          <a:xfrm>
            <a:off x="6505484" y="478098"/>
            <a:ext cx="144726" cy="2340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CBB049E2-E5B7-7141-172B-7DEFE05E42B9}"/>
              </a:ext>
            </a:extLst>
          </p:cNvPr>
          <p:cNvSpPr txBox="1"/>
          <p:nvPr/>
        </p:nvSpPr>
        <p:spPr>
          <a:xfrm>
            <a:off x="6774869" y="3293368"/>
            <a:ext cx="5471372" cy="3477875"/>
          </a:xfrm>
          <a:prstGeom prst="rect">
            <a:avLst/>
          </a:prstGeom>
          <a:noFill/>
        </p:spPr>
        <p:txBody>
          <a:bodyPr wrap="square" rtlCol="0">
            <a:spAutoFit/>
          </a:bodyPr>
          <a:lstStyle/>
          <a:p>
            <a:pPr algn="just"/>
            <a:r>
              <a:rPr lang="es-MX" sz="1600" b="1" dirty="0">
                <a:ea typeface="Verdana" panose="020B0604030504040204" pitchFamily="34" charset="0"/>
              </a:rPr>
              <a:t>FORMAS DE ORGANIZACIÓN EMPRESARIAL</a:t>
            </a:r>
          </a:p>
          <a:p>
            <a:pPr algn="just"/>
            <a:r>
              <a:rPr lang="es-MX" sz="1200" dirty="0">
                <a:ea typeface="Verdana" panose="020B0604030504040204" pitchFamily="34" charset="0"/>
              </a:rPr>
              <a:t>El Código de Comercio de Nicaragua regula todo acto y contrato que se desarrolla en el marco del mercado y de la creación de una empresa. Para poder ejercer dichas labores comerciales, se debe constituir una sociedad que respalde el movimiento comercial y económico de la entidad. La sociedad se constituye mediante una escritura pública que de acuerdo con el artículo no. 13 del Código de Comercio, la cabecera de cada departamento se llevará un Registro Público de Comercio compuesto de cuatro libros independientes. En el primero se inscribirán los nombres de los comerciantes y las sociedades mercantiles o industriales. La ley reconoce las siguientes formas o especies de sociedades mercantiles: </a:t>
            </a:r>
          </a:p>
          <a:p>
            <a:pPr marL="285750" indent="-285750" algn="just">
              <a:buFont typeface="Arial" panose="020B0604020202020204" pitchFamily="34" charset="0"/>
              <a:buChar char="•"/>
            </a:pPr>
            <a:r>
              <a:rPr lang="es-MX" sz="1200" dirty="0">
                <a:ea typeface="Verdana" panose="020B0604030504040204" pitchFamily="34" charset="0"/>
              </a:rPr>
              <a:t>Sociedad en nombre colectivo </a:t>
            </a:r>
          </a:p>
          <a:p>
            <a:pPr marL="285750" indent="-285750" algn="just">
              <a:buFont typeface="Arial" panose="020B0604020202020204" pitchFamily="34" charset="0"/>
              <a:buChar char="•"/>
            </a:pPr>
            <a:r>
              <a:rPr lang="es-MX" sz="1200" dirty="0">
                <a:ea typeface="Verdana" panose="020B0604030504040204" pitchFamily="34" charset="0"/>
              </a:rPr>
              <a:t>Sociedad en comandita simple </a:t>
            </a:r>
          </a:p>
          <a:p>
            <a:pPr marL="285750" indent="-285750" algn="just">
              <a:buFont typeface="Arial" panose="020B0604020202020204" pitchFamily="34" charset="0"/>
              <a:buChar char="•"/>
            </a:pPr>
            <a:r>
              <a:rPr lang="es-MX" sz="1200" dirty="0">
                <a:ea typeface="Verdana" panose="020B0604030504040204" pitchFamily="34" charset="0"/>
              </a:rPr>
              <a:t>Sociedad anónima </a:t>
            </a:r>
          </a:p>
          <a:p>
            <a:pPr marL="285750" indent="-285750" algn="just">
              <a:buFont typeface="Arial" panose="020B0604020202020204" pitchFamily="34" charset="0"/>
              <a:buChar char="•"/>
            </a:pPr>
            <a:r>
              <a:rPr lang="es-MX" sz="1200" dirty="0">
                <a:ea typeface="Verdana" panose="020B0604030504040204" pitchFamily="34" charset="0"/>
              </a:rPr>
              <a:t>Sociedad en comandita por acciones</a:t>
            </a:r>
          </a:p>
        </p:txBody>
      </p:sp>
      <p:sp>
        <p:nvSpPr>
          <p:cNvPr id="4" name="Rectángulo 3">
            <a:extLst>
              <a:ext uri="{FF2B5EF4-FFF2-40B4-BE49-F238E27FC236}">
                <a16:creationId xmlns:a16="http://schemas.microsoft.com/office/drawing/2014/main" id="{8E4BF29B-87DD-800A-B0B1-83C945B55BC2}"/>
              </a:ext>
            </a:extLst>
          </p:cNvPr>
          <p:cNvSpPr/>
          <p:nvPr/>
        </p:nvSpPr>
        <p:spPr>
          <a:xfrm>
            <a:off x="6508272" y="3272314"/>
            <a:ext cx="144726" cy="3420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6" name="Imagen 5" descr="Imagen que contiene Logotipo&#10;&#10;Descripción generada automáticamente">
            <a:extLst>
              <a:ext uri="{FF2B5EF4-FFF2-40B4-BE49-F238E27FC236}">
                <a16:creationId xmlns:a16="http://schemas.microsoft.com/office/drawing/2014/main" id="{822D3F66-BC64-92A0-7B26-D70A718B19D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356173" y="5764279"/>
            <a:ext cx="2821860" cy="1209369"/>
          </a:xfrm>
          <a:prstGeom prst="rect">
            <a:avLst/>
          </a:prstGeom>
        </p:spPr>
      </p:pic>
      <p:pic>
        <p:nvPicPr>
          <p:cNvPr id="27" name="Imagen 26" descr="Flecha&#10;&#10;Descripción generada automáticamente con confianza media">
            <a:extLst>
              <a:ext uri="{FF2B5EF4-FFF2-40B4-BE49-F238E27FC236}">
                <a16:creationId xmlns:a16="http://schemas.microsoft.com/office/drawing/2014/main" id="{085F8305-BF48-93AB-AC9D-13CC405038E7}"/>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2350860" y="6140058"/>
            <a:ext cx="2303679" cy="553738"/>
          </a:xfrm>
          <a:prstGeom prst="rect">
            <a:avLst/>
          </a:prstGeom>
        </p:spPr>
      </p:pic>
    </p:spTree>
    <p:extLst>
      <p:ext uri="{BB962C8B-B14F-4D97-AF65-F5344CB8AC3E}">
        <p14:creationId xmlns:p14="http://schemas.microsoft.com/office/powerpoint/2010/main" val="27140814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377167" y="-1917685"/>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476795" y="934550"/>
            <a:ext cx="5662842" cy="5034957"/>
            <a:chOff x="6813169" y="1317337"/>
            <a:chExt cx="5662044" cy="5034248"/>
          </a:xfrm>
          <a:solidFill>
            <a:srgbClr val="F2AA84"/>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2255977" y="162522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2459645" y="5385685"/>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664597" y="-2371683"/>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3" name="CuadroTexto 2">
            <a:extLst>
              <a:ext uri="{FF2B5EF4-FFF2-40B4-BE49-F238E27FC236}">
                <a16:creationId xmlns:a16="http://schemas.microsoft.com/office/drawing/2014/main" id="{65E392D5-0CFF-4EE9-2D2D-D93BF2FD876F}"/>
              </a:ext>
            </a:extLst>
          </p:cNvPr>
          <p:cNvSpPr txBox="1"/>
          <p:nvPr/>
        </p:nvSpPr>
        <p:spPr>
          <a:xfrm>
            <a:off x="6659153" y="187519"/>
            <a:ext cx="5077043" cy="2739211"/>
          </a:xfrm>
          <a:prstGeom prst="rect">
            <a:avLst/>
          </a:prstGeom>
          <a:noFill/>
        </p:spPr>
        <p:txBody>
          <a:bodyPr wrap="square" rtlCol="0">
            <a:spAutoFit/>
          </a:bodyPr>
          <a:lstStyle/>
          <a:p>
            <a:pPr algn="just"/>
            <a:r>
              <a:rPr lang="es-MX" sz="1600" b="1" dirty="0">
                <a:ea typeface="Verdana" panose="020B0604030504040204" pitchFamily="34" charset="0"/>
              </a:rPr>
              <a:t>FACILIDAD PARA ESTABLECER EMPRESAS.</a:t>
            </a:r>
          </a:p>
          <a:p>
            <a:pPr algn="just"/>
            <a:r>
              <a:rPr lang="es-MX" sz="1200" b="1" dirty="0">
                <a:ea typeface="Verdana" panose="020B0604030504040204" pitchFamily="34" charset="0"/>
              </a:rPr>
              <a:t>Procedimientos Simplificados</a:t>
            </a:r>
            <a:r>
              <a:rPr lang="es-MX" sz="1200" dirty="0">
                <a:ea typeface="Verdana" panose="020B0604030504040204" pitchFamily="34" charset="0"/>
              </a:rPr>
              <a:t>: Nicaragua ha implementado medidas para simplificar la creación de nuevas empresas. Los inversionistas pueden registrar una empresa en poco tiempo, mediante la Ventanilla Única del Comercio Exterior, las cuales reducen y simplifican significativamente los tiempos y costos de sus inversiones.</a:t>
            </a:r>
          </a:p>
          <a:p>
            <a:pPr algn="just"/>
            <a:endParaRPr lang="es-MX" sz="1200" dirty="0">
              <a:ea typeface="Verdana" panose="020B0604030504040204" pitchFamily="34" charset="0"/>
            </a:endParaRPr>
          </a:p>
          <a:p>
            <a:pPr algn="just"/>
            <a:r>
              <a:rPr lang="es-MX" sz="1200" b="1" dirty="0">
                <a:ea typeface="Verdana" panose="020B0604030504040204" pitchFamily="34" charset="0"/>
              </a:rPr>
              <a:t>Incentivos Fiscales</a:t>
            </a:r>
            <a:r>
              <a:rPr lang="es-MX" sz="1200" dirty="0">
                <a:ea typeface="Verdana" panose="020B0604030504040204" pitchFamily="34" charset="0"/>
              </a:rPr>
              <a:t>: Cuenta con un amplio abanico de incentivos fiscales para nuevas empresas, especialmente en sectores estratégicos como el turismo, la manufactura y las zonas francas, lo que hace más atractiva la inversión inicial.</a:t>
            </a:r>
          </a:p>
        </p:txBody>
      </p:sp>
      <p:sp>
        <p:nvSpPr>
          <p:cNvPr id="26" name="Rectángulo 25">
            <a:extLst>
              <a:ext uri="{FF2B5EF4-FFF2-40B4-BE49-F238E27FC236}">
                <a16:creationId xmlns:a16="http://schemas.microsoft.com/office/drawing/2014/main" id="{8764E109-314A-A703-068F-6349320730B0}"/>
              </a:ext>
            </a:extLst>
          </p:cNvPr>
          <p:cNvSpPr/>
          <p:nvPr/>
        </p:nvSpPr>
        <p:spPr>
          <a:xfrm>
            <a:off x="6307797" y="317478"/>
            <a:ext cx="144726" cy="2340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CBB049E2-E5B7-7141-172B-7DEFE05E42B9}"/>
              </a:ext>
            </a:extLst>
          </p:cNvPr>
          <p:cNvSpPr txBox="1"/>
          <p:nvPr/>
        </p:nvSpPr>
        <p:spPr>
          <a:xfrm>
            <a:off x="6778586" y="3312306"/>
            <a:ext cx="4931900" cy="3108543"/>
          </a:xfrm>
          <a:prstGeom prst="rect">
            <a:avLst/>
          </a:prstGeom>
          <a:noFill/>
        </p:spPr>
        <p:txBody>
          <a:bodyPr wrap="square" rtlCol="0">
            <a:spAutoFit/>
          </a:bodyPr>
          <a:lstStyle/>
          <a:p>
            <a:pPr algn="just"/>
            <a:r>
              <a:rPr lang="es-MX" sz="1600" b="1" dirty="0">
                <a:ea typeface="Verdana" panose="020B0604030504040204" pitchFamily="34" charset="0"/>
              </a:rPr>
              <a:t>PROTECCIÓN DE LA INVERSIÓN EXTRANJERA.</a:t>
            </a:r>
          </a:p>
          <a:p>
            <a:pPr algn="just"/>
            <a:r>
              <a:rPr lang="es-MX" sz="1200" b="1" dirty="0">
                <a:ea typeface="Verdana" panose="020B0604030504040204" pitchFamily="34" charset="0"/>
              </a:rPr>
              <a:t>Acuerdos Internacionales</a:t>
            </a:r>
            <a:r>
              <a:rPr lang="es-MX" sz="1200" dirty="0">
                <a:ea typeface="Verdana" panose="020B0604030504040204" pitchFamily="34" charset="0"/>
              </a:rPr>
              <a:t>: Nicaragua es parte de varios tratados internacionales de Protección de Inversiones como el capta de R que proporciona un marco jurídico sólido y garantiza la protección de inversiones extranjeras, así como también recientemente se suscribió un tratado de libre comercio entre la República popular China y Nicaragua con el cual se estima que inicialmente el 71% de productos exportados del país asiático tendrán un arancel cero.</a:t>
            </a:r>
          </a:p>
          <a:p>
            <a:pPr algn="just"/>
            <a:endParaRPr lang="es-MX" sz="1200" dirty="0">
              <a:ea typeface="Verdana" panose="020B0604030504040204" pitchFamily="34" charset="0"/>
            </a:endParaRPr>
          </a:p>
          <a:p>
            <a:pPr algn="just"/>
            <a:r>
              <a:rPr lang="es-MX" sz="1200" b="1" dirty="0">
                <a:ea typeface="Verdana" panose="020B0604030504040204" pitchFamily="34" charset="0"/>
              </a:rPr>
              <a:t>Ley de Inversiones Extranjeras</a:t>
            </a:r>
            <a:r>
              <a:rPr lang="es-MX" sz="1200" dirty="0">
                <a:ea typeface="Verdana" panose="020B0604030504040204" pitchFamily="34" charset="0"/>
              </a:rPr>
              <a:t>: La ley de promoción de inversiones extranjeras garantiza igualdad de trato entre inversionistas nacionales y extranjeros protección legal a sus inversiones y capital.</a:t>
            </a:r>
          </a:p>
        </p:txBody>
      </p:sp>
      <p:sp>
        <p:nvSpPr>
          <p:cNvPr id="4" name="Rectángulo 3">
            <a:extLst>
              <a:ext uri="{FF2B5EF4-FFF2-40B4-BE49-F238E27FC236}">
                <a16:creationId xmlns:a16="http://schemas.microsoft.com/office/drawing/2014/main" id="{8E4BF29B-87DD-800A-B0B1-83C945B55BC2}"/>
              </a:ext>
            </a:extLst>
          </p:cNvPr>
          <p:cNvSpPr/>
          <p:nvPr/>
        </p:nvSpPr>
        <p:spPr>
          <a:xfrm>
            <a:off x="6347641" y="3312306"/>
            <a:ext cx="144726" cy="2736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6" name="Imagen 5" descr="Imagen que contiene Logotipo&#10;&#10;Descripción generada automáticamente">
            <a:extLst>
              <a:ext uri="{FF2B5EF4-FFF2-40B4-BE49-F238E27FC236}">
                <a16:creationId xmlns:a16="http://schemas.microsoft.com/office/drawing/2014/main" id="{3545C9A6-8C51-9AE5-D081-D63E1F3910BC}"/>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356173" y="5764279"/>
            <a:ext cx="2821860" cy="1209369"/>
          </a:xfrm>
          <a:prstGeom prst="rect">
            <a:avLst/>
          </a:prstGeom>
        </p:spPr>
      </p:pic>
      <p:pic>
        <p:nvPicPr>
          <p:cNvPr id="27" name="Imagen 26" descr="Flecha&#10;&#10;Descripción generada automáticamente con confianza media">
            <a:extLst>
              <a:ext uri="{FF2B5EF4-FFF2-40B4-BE49-F238E27FC236}">
                <a16:creationId xmlns:a16="http://schemas.microsoft.com/office/drawing/2014/main" id="{C63C7E2E-B82F-9118-5B00-49B8E7B16981}"/>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2601925" y="6126342"/>
            <a:ext cx="2303679" cy="553738"/>
          </a:xfrm>
          <a:prstGeom prst="rect">
            <a:avLst/>
          </a:prstGeom>
        </p:spPr>
      </p:pic>
    </p:spTree>
    <p:extLst>
      <p:ext uri="{BB962C8B-B14F-4D97-AF65-F5344CB8AC3E}">
        <p14:creationId xmlns:p14="http://schemas.microsoft.com/office/powerpoint/2010/main" val="35028662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377167" y="-1917685"/>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476795" y="934550"/>
            <a:ext cx="5662842" cy="5034957"/>
            <a:chOff x="6813169" y="1317337"/>
            <a:chExt cx="5662044" cy="5034248"/>
          </a:xfrm>
          <a:solidFill>
            <a:srgbClr val="F2AA84"/>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2255977" y="162522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2494599" y="5404699"/>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664597" y="-2371683"/>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47" name="Grupo 46">
            <a:extLst>
              <a:ext uri="{FF2B5EF4-FFF2-40B4-BE49-F238E27FC236}">
                <a16:creationId xmlns:a16="http://schemas.microsoft.com/office/drawing/2014/main" id="{DD571CF7-A041-F4BB-2F33-9E74D3EFC203}"/>
              </a:ext>
            </a:extLst>
          </p:cNvPr>
          <p:cNvGrpSpPr/>
          <p:nvPr/>
        </p:nvGrpSpPr>
        <p:grpSpPr>
          <a:xfrm>
            <a:off x="6160840" y="182907"/>
            <a:ext cx="5726360" cy="2523873"/>
            <a:chOff x="7468071" y="302945"/>
            <a:chExt cx="4141337" cy="2052000"/>
          </a:xfrm>
        </p:grpSpPr>
        <p:sp>
          <p:nvSpPr>
            <p:cNvPr id="3" name="CuadroTexto 2">
              <a:extLst>
                <a:ext uri="{FF2B5EF4-FFF2-40B4-BE49-F238E27FC236}">
                  <a16:creationId xmlns:a16="http://schemas.microsoft.com/office/drawing/2014/main" id="{65E392D5-0CFF-4EE9-2D2D-D93BF2FD876F}"/>
                </a:ext>
              </a:extLst>
            </p:cNvPr>
            <p:cNvSpPr txBox="1"/>
            <p:nvPr/>
          </p:nvSpPr>
          <p:spPr>
            <a:xfrm>
              <a:off x="7612797" y="302945"/>
              <a:ext cx="3996611" cy="2000548"/>
            </a:xfrm>
            <a:prstGeom prst="rect">
              <a:avLst/>
            </a:prstGeom>
            <a:noFill/>
          </p:spPr>
          <p:txBody>
            <a:bodyPr wrap="square" rtlCol="0">
              <a:spAutoFit/>
            </a:bodyPr>
            <a:lstStyle/>
            <a:p>
              <a:pPr algn="just"/>
              <a:r>
                <a:rPr lang="es-MX" sz="1600" b="1" dirty="0">
                  <a:ea typeface="Verdana" panose="020B0604030504040204" pitchFamily="34" charset="0"/>
                </a:rPr>
                <a:t>MARCO LEGAL LABORAL.</a:t>
              </a:r>
            </a:p>
            <a:p>
              <a:pPr algn="just"/>
              <a:r>
                <a:rPr lang="es-MX" sz="1200" b="1" dirty="0">
                  <a:ea typeface="Verdana" panose="020B0604030504040204" pitchFamily="34" charset="0"/>
                </a:rPr>
                <a:t>Regulación Laboral Competitiva</a:t>
              </a:r>
              <a:r>
                <a:rPr lang="es-MX" sz="1200" dirty="0">
                  <a:ea typeface="Verdana" panose="020B0604030504040204" pitchFamily="34" charset="0"/>
                </a:rPr>
                <a:t>: Nicaragua es un marco legal laboral que permite flexibilidad en la contratación y despido de empleados siempre cumpliendo con las normativas laborales que protegen los derechos de los trabajadores.</a:t>
              </a:r>
            </a:p>
            <a:p>
              <a:pPr algn="just"/>
              <a:endParaRPr lang="es-MX" sz="1200" dirty="0">
                <a:ea typeface="Verdana" panose="020B0604030504040204" pitchFamily="34" charset="0"/>
              </a:endParaRPr>
            </a:p>
            <a:p>
              <a:pPr algn="just"/>
              <a:r>
                <a:rPr lang="es-MX" sz="1200" b="1" dirty="0">
                  <a:ea typeface="Verdana" panose="020B0604030504040204" pitchFamily="34" charset="0"/>
                </a:rPr>
                <a:t>Costos Laborales</a:t>
              </a:r>
              <a:r>
                <a:rPr lang="es-MX" sz="1200" dirty="0">
                  <a:ea typeface="Verdana" panose="020B0604030504040204" pitchFamily="34" charset="0"/>
                </a:rPr>
                <a:t>: Los costos laborales en Nicaragua son competitivos en comparación con otros países de la región lo que puede ser un atractivo adicional para empresas que buscan eficiencia en costos operativos.</a:t>
              </a:r>
            </a:p>
          </p:txBody>
        </p:sp>
        <p:sp>
          <p:nvSpPr>
            <p:cNvPr id="26" name="Rectángulo 25">
              <a:extLst>
                <a:ext uri="{FF2B5EF4-FFF2-40B4-BE49-F238E27FC236}">
                  <a16:creationId xmlns:a16="http://schemas.microsoft.com/office/drawing/2014/main" id="{8764E109-314A-A703-068F-6349320730B0}"/>
                </a:ext>
              </a:extLst>
            </p:cNvPr>
            <p:cNvSpPr/>
            <p:nvPr/>
          </p:nvSpPr>
          <p:spPr>
            <a:xfrm>
              <a:off x="7468071" y="302945"/>
              <a:ext cx="144726" cy="2052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sp>
        <p:nvSpPr>
          <p:cNvPr id="2" name="CuadroTexto 1">
            <a:extLst>
              <a:ext uri="{FF2B5EF4-FFF2-40B4-BE49-F238E27FC236}">
                <a16:creationId xmlns:a16="http://schemas.microsoft.com/office/drawing/2014/main" id="{CBB049E2-E5B7-7141-172B-7DEFE05E42B9}"/>
              </a:ext>
            </a:extLst>
          </p:cNvPr>
          <p:cNvSpPr txBox="1"/>
          <p:nvPr/>
        </p:nvSpPr>
        <p:spPr>
          <a:xfrm>
            <a:off x="6399678" y="2575198"/>
            <a:ext cx="5440182" cy="2185214"/>
          </a:xfrm>
          <a:prstGeom prst="rect">
            <a:avLst/>
          </a:prstGeom>
          <a:noFill/>
        </p:spPr>
        <p:txBody>
          <a:bodyPr wrap="square" rtlCol="0">
            <a:spAutoFit/>
          </a:bodyPr>
          <a:lstStyle/>
          <a:p>
            <a:pPr algn="just"/>
            <a:r>
              <a:rPr lang="es-MX" sz="1600" b="1" dirty="0">
                <a:ea typeface="Verdana" panose="020B0604030504040204" pitchFamily="34" charset="0"/>
              </a:rPr>
              <a:t>ZONAS FRANCAS Y PARQUES INDUSTRIALES.</a:t>
            </a:r>
          </a:p>
          <a:p>
            <a:pPr algn="just"/>
            <a:r>
              <a:rPr lang="es-MX" sz="1200" b="1" dirty="0">
                <a:ea typeface="Verdana" panose="020B0604030504040204" pitchFamily="34" charset="0"/>
              </a:rPr>
              <a:t>Beneficios Especiales</a:t>
            </a:r>
            <a:r>
              <a:rPr lang="es-MX" sz="1200" dirty="0">
                <a:ea typeface="Verdana" panose="020B0604030504040204" pitchFamily="34" charset="0"/>
              </a:rPr>
              <a:t>: Las zonas francas y parque industrial de Nicaragua ofrecen beneficios como exenciones fiscales infraestructura adecuada y procesos aduaneros simplificados lo que facilita la exportación de productos y reduce los costos operativos.</a:t>
            </a:r>
          </a:p>
          <a:p>
            <a:pPr algn="just"/>
            <a:endParaRPr lang="es-MX" sz="1200" dirty="0">
              <a:ea typeface="Verdana" panose="020B0604030504040204" pitchFamily="34" charset="0"/>
            </a:endParaRPr>
          </a:p>
          <a:p>
            <a:pPr algn="just"/>
            <a:r>
              <a:rPr lang="es-MX" sz="1200" b="1" dirty="0">
                <a:ea typeface="Verdana" panose="020B0604030504040204" pitchFamily="34" charset="0"/>
              </a:rPr>
              <a:t>Regulación Eficiente</a:t>
            </a:r>
            <a:r>
              <a:rPr lang="es-MX" sz="1200" dirty="0">
                <a:ea typeface="Verdana" panose="020B0604030504040204" pitchFamily="34" charset="0"/>
              </a:rPr>
              <a:t>: La Comisión Nacional de Zonas Francas supervisa y facilita el establecimiento y operación de empresas en estas zonas, proporcionando un entorno regulatorio estable y predecible.</a:t>
            </a:r>
          </a:p>
        </p:txBody>
      </p:sp>
      <p:sp>
        <p:nvSpPr>
          <p:cNvPr id="4" name="Rectángulo 3">
            <a:extLst>
              <a:ext uri="{FF2B5EF4-FFF2-40B4-BE49-F238E27FC236}">
                <a16:creationId xmlns:a16="http://schemas.microsoft.com/office/drawing/2014/main" id="{8E4BF29B-87DD-800A-B0B1-83C945B55BC2}"/>
              </a:ext>
            </a:extLst>
          </p:cNvPr>
          <p:cNvSpPr/>
          <p:nvPr/>
        </p:nvSpPr>
        <p:spPr>
          <a:xfrm>
            <a:off x="6178358" y="2706780"/>
            <a:ext cx="144726" cy="2160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nvGrpSpPr>
          <p:cNvPr id="66" name="Grupo 65">
            <a:extLst>
              <a:ext uri="{FF2B5EF4-FFF2-40B4-BE49-F238E27FC236}">
                <a16:creationId xmlns:a16="http://schemas.microsoft.com/office/drawing/2014/main" id="{D583EF7C-AC28-0BC7-96C9-C384E423E5A1}"/>
              </a:ext>
            </a:extLst>
          </p:cNvPr>
          <p:cNvGrpSpPr/>
          <p:nvPr/>
        </p:nvGrpSpPr>
        <p:grpSpPr>
          <a:xfrm>
            <a:off x="6250068" y="4967313"/>
            <a:ext cx="5589792" cy="1436815"/>
            <a:chOff x="7468071" y="302945"/>
            <a:chExt cx="4141337" cy="1368000"/>
          </a:xfrm>
        </p:grpSpPr>
        <p:sp>
          <p:nvSpPr>
            <p:cNvPr id="67" name="CuadroTexto 66">
              <a:extLst>
                <a:ext uri="{FF2B5EF4-FFF2-40B4-BE49-F238E27FC236}">
                  <a16:creationId xmlns:a16="http://schemas.microsoft.com/office/drawing/2014/main" id="{779709CC-3AF0-9FAB-AAB7-6F364BAD8618}"/>
                </a:ext>
              </a:extLst>
            </p:cNvPr>
            <p:cNvSpPr txBox="1"/>
            <p:nvPr/>
          </p:nvSpPr>
          <p:spPr>
            <a:xfrm>
              <a:off x="7612797" y="302945"/>
              <a:ext cx="3996611" cy="1323439"/>
            </a:xfrm>
            <a:prstGeom prst="rect">
              <a:avLst/>
            </a:prstGeom>
            <a:noFill/>
          </p:spPr>
          <p:txBody>
            <a:bodyPr wrap="square" rtlCol="0">
              <a:spAutoFit/>
            </a:bodyPr>
            <a:lstStyle/>
            <a:p>
              <a:pPr algn="just"/>
              <a:r>
                <a:rPr lang="es-MX" sz="1600" b="1" dirty="0">
                  <a:ea typeface="Verdana" panose="020B0604030504040204" pitchFamily="34" charset="0"/>
                </a:rPr>
                <a:t>RESOLUCIÓN DE CONFLICTOS Y PROTECCIÓN LEGAL</a:t>
              </a:r>
            </a:p>
            <a:p>
              <a:pPr algn="just"/>
              <a:r>
                <a:rPr lang="es-MX" sz="1200" dirty="0">
                  <a:ea typeface="Verdana" panose="020B0604030504040204" pitchFamily="34" charset="0"/>
                </a:rPr>
                <a:t>Sistema Judicial y Arbitraje: Nicaragua ha desarrollado mecanismos eficaces para la resolución de conflictos comerciales y la posibilidad de recurrir al arbitraje internacional.</a:t>
              </a:r>
            </a:p>
          </p:txBody>
        </p:sp>
        <p:sp>
          <p:nvSpPr>
            <p:cNvPr id="77" name="Rectángulo 76">
              <a:extLst>
                <a:ext uri="{FF2B5EF4-FFF2-40B4-BE49-F238E27FC236}">
                  <a16:creationId xmlns:a16="http://schemas.microsoft.com/office/drawing/2014/main" id="{E84F9A79-3200-FA84-9115-23F8ECED8A5F}"/>
                </a:ext>
              </a:extLst>
            </p:cNvPr>
            <p:cNvSpPr/>
            <p:nvPr/>
          </p:nvSpPr>
          <p:spPr>
            <a:xfrm>
              <a:off x="7468071" y="302945"/>
              <a:ext cx="144726" cy="1368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6" name="Imagen 5" descr="Flecha&#10;&#10;Descripción generada automáticamente con confianza media">
            <a:extLst>
              <a:ext uri="{FF2B5EF4-FFF2-40B4-BE49-F238E27FC236}">
                <a16:creationId xmlns:a16="http://schemas.microsoft.com/office/drawing/2014/main" id="{BA3E4DBE-8939-F87B-B690-8E1A7151B282}"/>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267699" y="6037435"/>
            <a:ext cx="2303679" cy="553738"/>
          </a:xfrm>
          <a:prstGeom prst="rect">
            <a:avLst/>
          </a:prstGeom>
        </p:spPr>
      </p:pic>
      <p:pic>
        <p:nvPicPr>
          <p:cNvPr id="27" name="Imagen 26" descr="Imagen que contiene Logotipo&#10;&#10;Descripción generada automáticamente">
            <a:extLst>
              <a:ext uri="{FF2B5EF4-FFF2-40B4-BE49-F238E27FC236}">
                <a16:creationId xmlns:a16="http://schemas.microsoft.com/office/drawing/2014/main" id="{8D7A39DA-3C73-9B16-F285-9D3F41210F07}"/>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356173" y="5764279"/>
            <a:ext cx="2821860" cy="1209369"/>
          </a:xfrm>
          <a:prstGeom prst="rect">
            <a:avLst/>
          </a:prstGeom>
        </p:spPr>
      </p:pic>
    </p:spTree>
    <p:extLst>
      <p:ext uri="{BB962C8B-B14F-4D97-AF65-F5344CB8AC3E}">
        <p14:creationId xmlns:p14="http://schemas.microsoft.com/office/powerpoint/2010/main" val="4682884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1377167" y="-1917685"/>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476795" y="934550"/>
            <a:ext cx="5662842" cy="5034957"/>
            <a:chOff x="6813169" y="1317337"/>
            <a:chExt cx="5662044" cy="5034248"/>
          </a:xfrm>
          <a:solidFill>
            <a:srgbClr val="F2AA84"/>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2255977" y="162522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2459645" y="5385685"/>
            <a:ext cx="3882029" cy="3669718"/>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664597" y="-2371683"/>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47" name="Grupo 46">
            <a:extLst>
              <a:ext uri="{FF2B5EF4-FFF2-40B4-BE49-F238E27FC236}">
                <a16:creationId xmlns:a16="http://schemas.microsoft.com/office/drawing/2014/main" id="{DD571CF7-A041-F4BB-2F33-9E74D3EFC203}"/>
              </a:ext>
            </a:extLst>
          </p:cNvPr>
          <p:cNvGrpSpPr/>
          <p:nvPr/>
        </p:nvGrpSpPr>
        <p:grpSpPr>
          <a:xfrm>
            <a:off x="5662148" y="407055"/>
            <a:ext cx="6455575" cy="6391605"/>
            <a:chOff x="7468071" y="302945"/>
            <a:chExt cx="4141337" cy="6432530"/>
          </a:xfrm>
        </p:grpSpPr>
        <p:sp>
          <p:nvSpPr>
            <p:cNvPr id="3" name="CuadroTexto 2">
              <a:extLst>
                <a:ext uri="{FF2B5EF4-FFF2-40B4-BE49-F238E27FC236}">
                  <a16:creationId xmlns:a16="http://schemas.microsoft.com/office/drawing/2014/main" id="{65E392D5-0CFF-4EE9-2D2D-D93BF2FD876F}"/>
                </a:ext>
              </a:extLst>
            </p:cNvPr>
            <p:cNvSpPr txBox="1"/>
            <p:nvPr/>
          </p:nvSpPr>
          <p:spPr>
            <a:xfrm>
              <a:off x="7612797" y="302945"/>
              <a:ext cx="3996611" cy="6432530"/>
            </a:xfrm>
            <a:prstGeom prst="rect">
              <a:avLst/>
            </a:prstGeom>
            <a:noFill/>
          </p:spPr>
          <p:txBody>
            <a:bodyPr wrap="square" rtlCol="0">
              <a:spAutoFit/>
            </a:bodyPr>
            <a:lstStyle/>
            <a:p>
              <a:pPr algn="just"/>
              <a:r>
                <a:rPr lang="es-MX" sz="1600" b="1" dirty="0">
                  <a:ea typeface="Verdana" panose="020B0604030504040204" pitchFamily="34" charset="0"/>
                </a:rPr>
                <a:t>NORMAS TRIBUTARIAS</a:t>
              </a:r>
            </a:p>
            <a:p>
              <a:pPr algn="just"/>
              <a:r>
                <a:rPr lang="es-MX" sz="1100" dirty="0">
                  <a:ea typeface="Verdana" panose="020B0604030504040204" pitchFamily="34" charset="0"/>
                </a:rPr>
                <a:t>El Código Tributario es una pieza vital para el sistema tributario del país. Este se encarga de fortalecer la seguridad jurídica y las garantías, impulsando la unión de criterios administrativos, nuevas tecnologías y la actualización de los procedimientos de tributación. Con el objeto de crear, ordenar y modificar los tributos nacionales internos, existe la siguiente normativa: </a:t>
              </a:r>
            </a:p>
            <a:p>
              <a:pPr marL="171450" indent="-171450" algn="just">
                <a:buFont typeface="Arial" panose="020B0604020202020204" pitchFamily="34" charset="0"/>
                <a:buChar char="•"/>
              </a:pPr>
              <a:r>
                <a:rPr lang="es-MX" sz="1100" dirty="0">
                  <a:ea typeface="Verdana" panose="020B0604030504040204" pitchFamily="34" charset="0"/>
                </a:rPr>
                <a:t>Ley de Concertación Tributaria (Ley 822) y sus Reformas. </a:t>
              </a:r>
            </a:p>
            <a:p>
              <a:pPr marL="171450" indent="-171450" algn="just">
                <a:buFont typeface="Arial" panose="020B0604020202020204" pitchFamily="34" charset="0"/>
                <a:buChar char="•"/>
              </a:pPr>
              <a:r>
                <a:rPr lang="es-MX" sz="1100" dirty="0">
                  <a:ea typeface="Verdana" panose="020B0604030504040204" pitchFamily="34" charset="0"/>
                </a:rPr>
                <a:t>Decreto No. 01-2013 Reglamento de la Ley de Concertación Tributaria. </a:t>
              </a:r>
            </a:p>
            <a:p>
              <a:pPr algn="just"/>
              <a:endParaRPr lang="es-MX" sz="1100" dirty="0">
                <a:ea typeface="Verdana" panose="020B0604030504040204" pitchFamily="34" charset="0"/>
              </a:endParaRPr>
            </a:p>
            <a:p>
              <a:pPr algn="just"/>
              <a:r>
                <a:rPr lang="es-MX" sz="1100" dirty="0">
                  <a:ea typeface="Verdana" panose="020B0604030504040204" pitchFamily="34" charset="0"/>
                </a:rPr>
                <a:t>Las normas tributarias que toda empresa nicaragüense debe cumplir en relación con el pago de impuestos a las Municipalidades son las siguientes: </a:t>
              </a:r>
            </a:p>
            <a:p>
              <a:pPr marL="171450" indent="-171450" algn="just">
                <a:buFont typeface="Arial" panose="020B0604020202020204" pitchFamily="34" charset="0"/>
                <a:buChar char="•"/>
              </a:pPr>
              <a:r>
                <a:rPr lang="es-MX" sz="1100" dirty="0">
                  <a:ea typeface="Verdana" panose="020B0604030504040204" pitchFamily="34" charset="0"/>
                </a:rPr>
                <a:t>Decreto 10-91 "Plan de Arbitrios del Municipio de Managua “. </a:t>
              </a:r>
            </a:p>
            <a:p>
              <a:pPr marL="171450" indent="-171450" algn="just">
                <a:buFont typeface="Arial" panose="020B0604020202020204" pitchFamily="34" charset="0"/>
                <a:buChar char="•"/>
              </a:pPr>
              <a:r>
                <a:rPr lang="es-MX" sz="1100" dirty="0">
                  <a:ea typeface="Verdana" panose="020B0604030504040204" pitchFamily="34" charset="0"/>
                </a:rPr>
                <a:t>Decreto No. 455 "Plan de Arbitrios Municipal". </a:t>
              </a:r>
            </a:p>
            <a:p>
              <a:pPr algn="just"/>
              <a:endParaRPr lang="es-MX" sz="1100" dirty="0">
                <a:ea typeface="Verdana" panose="020B0604030504040204" pitchFamily="34" charset="0"/>
              </a:endParaRPr>
            </a:p>
            <a:p>
              <a:pPr algn="just"/>
              <a:r>
                <a:rPr lang="es-MX" sz="1100" dirty="0">
                  <a:ea typeface="Verdana" panose="020B0604030504040204" pitchFamily="34" charset="0"/>
                </a:rPr>
                <a:t>Cualquier situación que no se pueda resolver por medio del Código o de las leyes específicas serán reguladas de forma suplementaria por las Normas de Derecho Común. </a:t>
              </a:r>
            </a:p>
            <a:p>
              <a:pPr algn="just"/>
              <a:r>
                <a:rPr lang="es-MX" sz="1100" dirty="0">
                  <a:ea typeface="Verdana" panose="020B0604030504040204" pitchFamily="34" charset="0"/>
                </a:rPr>
                <a:t>El estado proporciona exoneraciones fiscales con la intención de atraer inversiones extranjeras, mantener la competitividad y sustentar el empleo. </a:t>
              </a:r>
            </a:p>
            <a:p>
              <a:pPr algn="just"/>
              <a:r>
                <a:rPr lang="es-MX" sz="1100" dirty="0">
                  <a:ea typeface="Verdana" panose="020B0604030504040204" pitchFamily="34" charset="0"/>
                </a:rPr>
                <a:t>Estos se pueden percibir en los siguientes beneficios tributarios: </a:t>
              </a:r>
            </a:p>
            <a:p>
              <a:pPr marL="171450" indent="-171450" algn="just">
                <a:buFont typeface="Arial" panose="020B0604020202020204" pitchFamily="34" charset="0"/>
                <a:buChar char="•"/>
              </a:pPr>
              <a:r>
                <a:rPr lang="es-MX" sz="1100" dirty="0">
                  <a:ea typeface="Verdana" panose="020B0604030504040204" pitchFamily="34" charset="0"/>
                </a:rPr>
                <a:t>Beneficios tributarios a la exportación de bienes nacionales del 0%. </a:t>
              </a:r>
            </a:p>
            <a:p>
              <a:pPr marL="171450" indent="-171450" algn="just">
                <a:buFont typeface="Arial" panose="020B0604020202020204" pitchFamily="34" charset="0"/>
                <a:buChar char="•"/>
              </a:pPr>
              <a:r>
                <a:rPr lang="es-MX" sz="1100" dirty="0">
                  <a:ea typeface="Verdana" panose="020B0604030504040204" pitchFamily="34" charset="0"/>
                </a:rPr>
                <a:t>Beneficios tributarios a los productores agrícolas exentos del traslado del IVA. </a:t>
              </a:r>
            </a:p>
            <a:p>
              <a:pPr marL="171450" indent="-171450" algn="just">
                <a:buFont typeface="Arial" panose="020B0604020202020204" pitchFamily="34" charset="0"/>
                <a:buChar char="•"/>
              </a:pPr>
              <a:r>
                <a:rPr lang="es-MX" sz="1100" dirty="0">
                  <a:ea typeface="Verdana" panose="020B0604030504040204" pitchFamily="34" charset="0"/>
                </a:rPr>
                <a:t>Beneficios fiscales al sector forestal con exoneraciones que oscilan entre el 50% del Impuesto Municipal sobre Ventas. </a:t>
              </a:r>
            </a:p>
            <a:p>
              <a:pPr marL="171450" indent="-171450" algn="just">
                <a:buFont typeface="Arial" panose="020B0604020202020204" pitchFamily="34" charset="0"/>
                <a:buChar char="•"/>
              </a:pPr>
              <a:r>
                <a:rPr lang="es-MX" sz="1100" dirty="0">
                  <a:ea typeface="Verdana" panose="020B0604030504040204" pitchFamily="34" charset="0"/>
                </a:rPr>
                <a:t>Beneficios fiscales a zonas francas industriales de exportación (Ley 917). </a:t>
              </a:r>
            </a:p>
            <a:p>
              <a:pPr marL="171450" indent="-171450" algn="just">
                <a:buFont typeface="Arial" panose="020B0604020202020204" pitchFamily="34" charset="0"/>
                <a:buChar char="•"/>
              </a:pPr>
              <a:endParaRPr lang="es-MX" sz="1100" dirty="0">
                <a:ea typeface="Verdana" panose="020B0604030504040204" pitchFamily="34" charset="0"/>
              </a:endParaRPr>
            </a:p>
            <a:p>
              <a:pPr algn="just"/>
              <a:r>
                <a:rPr lang="es-MX" sz="1100" dirty="0">
                  <a:ea typeface="Verdana" panose="020B0604030504040204" pitchFamily="34" charset="0"/>
                </a:rPr>
                <a:t>Las exoneraciones dictadas por la Constitución de la República no pueden ser cambiadas mientras que las proporcionadas por ley tienen autorización para ser reducidas, eliminadas y replanteadas según su fecha de caducidad, bajo un análisis previo.</a:t>
              </a:r>
            </a:p>
          </p:txBody>
        </p:sp>
        <p:sp>
          <p:nvSpPr>
            <p:cNvPr id="26" name="Rectángulo 25">
              <a:extLst>
                <a:ext uri="{FF2B5EF4-FFF2-40B4-BE49-F238E27FC236}">
                  <a16:creationId xmlns:a16="http://schemas.microsoft.com/office/drawing/2014/main" id="{8764E109-314A-A703-068F-6349320730B0}"/>
                </a:ext>
              </a:extLst>
            </p:cNvPr>
            <p:cNvSpPr/>
            <p:nvPr/>
          </p:nvSpPr>
          <p:spPr>
            <a:xfrm>
              <a:off x="7468071" y="302945"/>
              <a:ext cx="144726" cy="6372000"/>
            </a:xfrm>
            <a:prstGeom prst="rect">
              <a:avLst/>
            </a:prstGeom>
            <a:solidFill>
              <a:srgbClr val="F2AA84"/>
            </a:solidFill>
            <a:ln>
              <a:solidFill>
                <a:srgbClr val="F2AA8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grpSp>
      <p:pic>
        <p:nvPicPr>
          <p:cNvPr id="4" name="Imagen 3" descr="Imagen que contiene Logotipo&#10;&#10;Descripción generada automáticamente">
            <a:extLst>
              <a:ext uri="{FF2B5EF4-FFF2-40B4-BE49-F238E27FC236}">
                <a16:creationId xmlns:a16="http://schemas.microsoft.com/office/drawing/2014/main" id="{66568CF5-CDD4-C67E-AF91-6AE460B9184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356173" y="5764279"/>
            <a:ext cx="2821860" cy="1209369"/>
          </a:xfrm>
          <a:prstGeom prst="rect">
            <a:avLst/>
          </a:prstGeom>
        </p:spPr>
      </p:pic>
      <p:pic>
        <p:nvPicPr>
          <p:cNvPr id="6" name="Imagen 5" descr="Flecha&#10;&#10;Descripción generada automáticamente con confianza media">
            <a:extLst>
              <a:ext uri="{FF2B5EF4-FFF2-40B4-BE49-F238E27FC236}">
                <a16:creationId xmlns:a16="http://schemas.microsoft.com/office/drawing/2014/main" id="{F01EF2B9-0DD7-F8F9-4283-B8BA87695FA9}"/>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2411909" y="6110921"/>
            <a:ext cx="2303679" cy="553738"/>
          </a:xfrm>
          <a:prstGeom prst="rect">
            <a:avLst/>
          </a:prstGeom>
        </p:spPr>
      </p:pic>
    </p:spTree>
    <p:extLst>
      <p:ext uri="{BB962C8B-B14F-4D97-AF65-F5344CB8AC3E}">
        <p14:creationId xmlns:p14="http://schemas.microsoft.com/office/powerpoint/2010/main" val="27161094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65E392D5-0CFF-4EE9-2D2D-D93BF2FD876F}"/>
              </a:ext>
            </a:extLst>
          </p:cNvPr>
          <p:cNvSpPr txBox="1"/>
          <p:nvPr/>
        </p:nvSpPr>
        <p:spPr>
          <a:xfrm>
            <a:off x="6501527" y="437438"/>
            <a:ext cx="4927546" cy="3108543"/>
          </a:xfrm>
          <a:prstGeom prst="rect">
            <a:avLst/>
          </a:prstGeom>
          <a:noFill/>
        </p:spPr>
        <p:txBody>
          <a:bodyPr wrap="square" rtlCol="0">
            <a:spAutoFit/>
          </a:bodyPr>
          <a:lstStyle/>
          <a:p>
            <a:r>
              <a:rPr lang="es-MX" sz="1600" b="1" dirty="0">
                <a:ea typeface="Verdana" panose="020B0604030504040204" pitchFamily="34" charset="0"/>
              </a:rPr>
              <a:t>Costa Rica</a:t>
            </a:r>
          </a:p>
          <a:p>
            <a:pPr algn="just"/>
            <a:r>
              <a:rPr lang="es-MX" sz="1200" dirty="0">
                <a:ea typeface="Verdana" panose="020B0604030504040204" pitchFamily="34" charset="0"/>
              </a:rPr>
              <a:t>Costa Rica, en el contexto de negocios de América Latina, es un territorio que presenta diversas ventajas competitivas, ha logrado diversificar su economía a lo largo del tiempo, Tradicionalmente dependiente de actividades agrícolas, avanzando en sectores de manufacturas avanzadas y servicios empresariales. Esto ha sido, en parte, resultado del tratado libre comercio de Centroamérica con Estados Unidos (CAFTA por sus siglas inglés), y quedó probado en 2009, lo cual ayudó a traer inversión extranjera al país. Adicionalmente insistir incentivos fiscales en las zonas francas han logrado atraer inversión de multinacionales e impulsado el crecimiento del sector de servicios profesionales, entre otros.</a:t>
            </a:r>
            <a:endParaRPr lang="es-HN" sz="1200" dirty="0">
              <a:ea typeface="Verdana" panose="020B0604030504040204" pitchFamily="34" charset="0"/>
            </a:endParaRP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2557785" y="-5702607"/>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03823" y="-2850372"/>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3436595" y="-215970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279027" y="1600763"/>
            <a:ext cx="3882029" cy="3669718"/>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5845215" y="-6156605"/>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4" name="Rectángulo 3">
            <a:extLst>
              <a:ext uri="{FF2B5EF4-FFF2-40B4-BE49-F238E27FC236}">
                <a16:creationId xmlns:a16="http://schemas.microsoft.com/office/drawing/2014/main" id="{D66552A7-2B8C-F485-0DBE-5BA27E6C9ABF}"/>
              </a:ext>
            </a:extLst>
          </p:cNvPr>
          <p:cNvSpPr/>
          <p:nvPr/>
        </p:nvSpPr>
        <p:spPr>
          <a:xfrm>
            <a:off x="6170503" y="445625"/>
            <a:ext cx="144726" cy="2700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544D77B2-0368-812A-A3D9-DDEDAEB5AABF}"/>
              </a:ext>
            </a:extLst>
          </p:cNvPr>
          <p:cNvSpPr txBox="1"/>
          <p:nvPr/>
        </p:nvSpPr>
        <p:spPr>
          <a:xfrm>
            <a:off x="6501527" y="3583987"/>
            <a:ext cx="4927546" cy="2185214"/>
          </a:xfrm>
          <a:prstGeom prst="rect">
            <a:avLst/>
          </a:prstGeom>
          <a:noFill/>
        </p:spPr>
        <p:txBody>
          <a:bodyPr wrap="square" rtlCol="0">
            <a:spAutoFit/>
          </a:bodyPr>
          <a:lstStyle/>
          <a:p>
            <a:r>
              <a:rPr lang="es-MX" sz="1600" b="1" dirty="0">
                <a:ea typeface="Verdana" panose="020B0604030504040204" pitchFamily="34" charset="0"/>
              </a:rPr>
              <a:t>FORMAS DE ORGANIZACIÓN EMPRESARIAL </a:t>
            </a:r>
          </a:p>
          <a:p>
            <a:pPr algn="just"/>
            <a:r>
              <a:rPr lang="es-MX" sz="1200" dirty="0">
                <a:ea typeface="Verdana" panose="020B0604030504040204" pitchFamily="34" charset="0"/>
              </a:rPr>
              <a:t>El Código de Comercio establece las normas relativas a la organización de las empresas y actividades comerciales, de acuerdo con dicho cuerpo normativo. En Costa Rica, la mayoría de las empresas se organizan bajo la figura de una Sociedad Anónima o de una Sociedad de Responsabilidad Limitada. Estas formaciones cuentan con una personalidad jurídica propia, por lo que deben estar inscritas ante la Sección Mercantil del Registro Público.</a:t>
            </a:r>
          </a:p>
        </p:txBody>
      </p:sp>
      <p:sp>
        <p:nvSpPr>
          <p:cNvPr id="5" name="Rectángulo 4">
            <a:extLst>
              <a:ext uri="{FF2B5EF4-FFF2-40B4-BE49-F238E27FC236}">
                <a16:creationId xmlns:a16="http://schemas.microsoft.com/office/drawing/2014/main" id="{231BCA4F-44BC-A494-2BAD-4D38CAA7727D}"/>
              </a:ext>
            </a:extLst>
          </p:cNvPr>
          <p:cNvSpPr/>
          <p:nvPr/>
        </p:nvSpPr>
        <p:spPr>
          <a:xfrm>
            <a:off x="6170503" y="3776594"/>
            <a:ext cx="144726" cy="1800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6" name="Imagen 5" descr="Imagen que contiene Logotipo&#10;&#10;Descripción generada automáticamente">
            <a:extLst>
              <a:ext uri="{FF2B5EF4-FFF2-40B4-BE49-F238E27FC236}">
                <a16:creationId xmlns:a16="http://schemas.microsoft.com/office/drawing/2014/main" id="{9E4D6F3C-44D4-E651-8844-80865A36D5F4}"/>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53807" y="5399869"/>
            <a:ext cx="2821860" cy="1209369"/>
          </a:xfrm>
          <a:prstGeom prst="rect">
            <a:avLst/>
          </a:prstGeom>
        </p:spPr>
      </p:pic>
      <p:pic>
        <p:nvPicPr>
          <p:cNvPr id="27" name="Imagen 26" descr="Logotipo&#10;&#10;Descripción generada automáticamente con confianza baja">
            <a:extLst>
              <a:ext uri="{FF2B5EF4-FFF2-40B4-BE49-F238E27FC236}">
                <a16:creationId xmlns:a16="http://schemas.microsoft.com/office/drawing/2014/main" id="{452B6DBB-C039-5A3F-0C7E-1168B9C786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62846" y="5705103"/>
            <a:ext cx="3019755" cy="795202"/>
          </a:xfrm>
          <a:prstGeom prst="rect">
            <a:avLst/>
          </a:prstGeom>
        </p:spPr>
      </p:pic>
    </p:spTree>
    <p:extLst>
      <p:ext uri="{BB962C8B-B14F-4D97-AF65-F5344CB8AC3E}">
        <p14:creationId xmlns:p14="http://schemas.microsoft.com/office/powerpoint/2010/main" val="29668671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65E392D5-0CFF-4EE9-2D2D-D93BF2FD876F}"/>
              </a:ext>
            </a:extLst>
          </p:cNvPr>
          <p:cNvSpPr txBox="1"/>
          <p:nvPr/>
        </p:nvSpPr>
        <p:spPr>
          <a:xfrm>
            <a:off x="6870645" y="597016"/>
            <a:ext cx="4579203" cy="5139869"/>
          </a:xfrm>
          <a:prstGeom prst="rect">
            <a:avLst/>
          </a:prstGeom>
          <a:noFill/>
        </p:spPr>
        <p:txBody>
          <a:bodyPr wrap="square" rtlCol="0">
            <a:spAutoFit/>
          </a:bodyPr>
          <a:lstStyle/>
          <a:p>
            <a:pPr algn="just"/>
            <a:r>
              <a:rPr lang="es-MX" sz="1600" b="1" dirty="0">
                <a:ea typeface="Verdana" panose="020B0604030504040204" pitchFamily="34" charset="0"/>
              </a:rPr>
              <a:t>CONSTITUCIÓN DE UNA SOCIEDAD</a:t>
            </a:r>
          </a:p>
          <a:p>
            <a:pPr algn="just"/>
            <a:r>
              <a:rPr lang="es-MX" sz="1200" dirty="0">
                <a:ea typeface="Verdana" panose="020B0604030504040204" pitchFamily="34" charset="0"/>
              </a:rPr>
              <a:t>Para constituir una sociedad, es necesario otorgar una escritura de constitución ante un Notario Público, publicar un aviso de la constitución de la sociedad en La Gaceta, e inscribir la escritura de constitución de la sociedad en la Sección Mercantil del Registro Público. Los accionistas pueden ser personas físicas o jurídicas, independientemente de su nacionalidad o domicilio. </a:t>
            </a:r>
          </a:p>
          <a:p>
            <a:pPr algn="just"/>
            <a:endParaRPr lang="es-MX" sz="1200" dirty="0">
              <a:ea typeface="Verdana" panose="020B0604030504040204" pitchFamily="34" charset="0"/>
            </a:endParaRPr>
          </a:p>
          <a:p>
            <a:pPr algn="just"/>
            <a:r>
              <a:rPr lang="es-MX" sz="1200" b="1" dirty="0">
                <a:ea typeface="Verdana" panose="020B0604030504040204" pitchFamily="34" charset="0"/>
              </a:rPr>
              <a:t>Sociedades Anónimas </a:t>
            </a:r>
          </a:p>
          <a:p>
            <a:pPr algn="just"/>
            <a:r>
              <a:rPr lang="es-MX" sz="1200" dirty="0">
                <a:ea typeface="Verdana" panose="020B0604030504040204" pitchFamily="34" charset="0"/>
              </a:rPr>
              <a:t>Dada la gran flexibilidad que presenta su estructura, la sociedad anónima es la figura bajo la cual la mayoría de las empresas se organiza. Los socios participan en el capital social, por medio de títulos o acciones. Se define como un contrato bilateral, en el que participan al menos dos partes. </a:t>
            </a:r>
          </a:p>
          <a:p>
            <a:pPr algn="just"/>
            <a:endParaRPr lang="es-MX" sz="1200" dirty="0">
              <a:ea typeface="Verdana" panose="020B0604030504040204" pitchFamily="34" charset="0"/>
            </a:endParaRPr>
          </a:p>
          <a:p>
            <a:pPr algn="just"/>
            <a:r>
              <a:rPr lang="es-MX" sz="1200" b="1" dirty="0">
                <a:ea typeface="Verdana" panose="020B0604030504040204" pitchFamily="34" charset="0"/>
              </a:rPr>
              <a:t>Sociedades de Responsabilidad Limitada </a:t>
            </a:r>
          </a:p>
          <a:p>
            <a:pPr algn="just"/>
            <a:r>
              <a:rPr lang="es-MX" sz="1200" dirty="0">
                <a:ea typeface="Verdana" panose="020B0604030504040204" pitchFamily="34" charset="0"/>
              </a:rPr>
              <a:t>Por sus siglas “SRL”, conformada por al menos dos socios cuya responsabilidad se limita a su aporte de capital. Los socios que permitan expresamente la inclusión de su nombre o apellidos en la razón social responderán hasta por el monto del mayor de los aportes.</a:t>
            </a: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2557785" y="-5702607"/>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03823" y="-2850372"/>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3436595" y="-215970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279027" y="1600763"/>
            <a:ext cx="3882029" cy="3669718"/>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5845215" y="-6156605"/>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4" name="Rectángulo 3">
            <a:extLst>
              <a:ext uri="{FF2B5EF4-FFF2-40B4-BE49-F238E27FC236}">
                <a16:creationId xmlns:a16="http://schemas.microsoft.com/office/drawing/2014/main" id="{D66552A7-2B8C-F485-0DBE-5BA27E6C9ABF}"/>
              </a:ext>
            </a:extLst>
          </p:cNvPr>
          <p:cNvSpPr/>
          <p:nvPr/>
        </p:nvSpPr>
        <p:spPr>
          <a:xfrm>
            <a:off x="6410904" y="1121251"/>
            <a:ext cx="144726" cy="4176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 name="Imagen 1" descr="Imagen que contiene Logotipo&#10;&#10;Descripción generada automáticamente">
            <a:extLst>
              <a:ext uri="{FF2B5EF4-FFF2-40B4-BE49-F238E27FC236}">
                <a16:creationId xmlns:a16="http://schemas.microsoft.com/office/drawing/2014/main" id="{6E98B690-85BE-9D1D-F0D6-BD2243DEA5A6}"/>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93421" y="5419465"/>
            <a:ext cx="2821860" cy="1209369"/>
          </a:xfrm>
          <a:prstGeom prst="rect">
            <a:avLst/>
          </a:prstGeom>
        </p:spPr>
      </p:pic>
      <p:pic>
        <p:nvPicPr>
          <p:cNvPr id="5" name="Imagen 4" descr="Logotipo&#10;&#10;Descripción generada automáticamente con confianza baja">
            <a:extLst>
              <a:ext uri="{FF2B5EF4-FFF2-40B4-BE49-F238E27FC236}">
                <a16:creationId xmlns:a16="http://schemas.microsoft.com/office/drawing/2014/main" id="{F740F45C-CB08-006F-FB17-BD8814B881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90661" y="5767979"/>
            <a:ext cx="3019755" cy="795202"/>
          </a:xfrm>
          <a:prstGeom prst="rect">
            <a:avLst/>
          </a:prstGeom>
        </p:spPr>
      </p:pic>
    </p:spTree>
    <p:extLst>
      <p:ext uri="{BB962C8B-B14F-4D97-AF65-F5344CB8AC3E}">
        <p14:creationId xmlns:p14="http://schemas.microsoft.com/office/powerpoint/2010/main" val="41012642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65E392D5-0CFF-4EE9-2D2D-D93BF2FD876F}"/>
              </a:ext>
            </a:extLst>
          </p:cNvPr>
          <p:cNvSpPr txBox="1"/>
          <p:nvPr/>
        </p:nvSpPr>
        <p:spPr>
          <a:xfrm>
            <a:off x="6799711" y="330605"/>
            <a:ext cx="5145546" cy="3631763"/>
          </a:xfrm>
          <a:prstGeom prst="rect">
            <a:avLst/>
          </a:prstGeom>
          <a:noFill/>
        </p:spPr>
        <p:txBody>
          <a:bodyPr wrap="square" rtlCol="0">
            <a:spAutoFit/>
          </a:bodyPr>
          <a:lstStyle/>
          <a:p>
            <a:pPr algn="just"/>
            <a:r>
              <a:rPr lang="es-MX" sz="1400" b="1" dirty="0">
                <a:ea typeface="Verdana" panose="020B0604030504040204" pitchFamily="34" charset="0"/>
              </a:rPr>
              <a:t>EXTENSA RED DE ACUERDOS COMERCIALES</a:t>
            </a:r>
            <a:r>
              <a:rPr lang="es-MX" sz="1200" dirty="0">
                <a:ea typeface="Verdana" panose="020B0604030504040204" pitchFamily="34" charset="0"/>
              </a:rPr>
              <a:t> </a:t>
            </a:r>
          </a:p>
          <a:p>
            <a:pPr algn="just"/>
            <a:r>
              <a:rPr lang="es-MX" sz="1200" dirty="0">
                <a:ea typeface="Verdana" panose="020B0604030504040204" pitchFamily="34" charset="0"/>
              </a:rPr>
              <a:t>Durante los últimos 20 años, la política comercial de Costa Rica ha pasado de tener un alto nivel de protección a promover la apertura y negociaciones comerciales internacionales activas. Se estima que el 87% de las exportaciones de bienes de Costa Rica están cubiertas por acuerdos de libre comercio, lo que resulta en la reducción de costes para las empresas que se dedican a redes globales de producción convirtiéndose en un elemento clave para la integración de Costa Rica a los mercados mundiales. Actualmente, Costa Rica tiene acuerdos con Argentina, Perú, Centroamérica, Colombia, Chile, Paraguay, Canadá, China, Singapur, Taiwán y la Unión Europea. Además, es miembro de la Organización Mundial del Comercio (OMC) y es parte del Tratado de Libre Comercio entre Estados Unidos, Centroamérica y República Dominicana (CAFTA-DR) y de la Comunidad del Caribe (CARICOM).</a:t>
            </a: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2557785" y="-5702607"/>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03823" y="-2850372"/>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3436595" y="-215970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279027" y="1600763"/>
            <a:ext cx="3882029" cy="3669718"/>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5845215" y="-6156605"/>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4" name="Rectángulo 3">
            <a:extLst>
              <a:ext uri="{FF2B5EF4-FFF2-40B4-BE49-F238E27FC236}">
                <a16:creationId xmlns:a16="http://schemas.microsoft.com/office/drawing/2014/main" id="{D66552A7-2B8C-F485-0DBE-5BA27E6C9ABF}"/>
              </a:ext>
            </a:extLst>
          </p:cNvPr>
          <p:cNvSpPr/>
          <p:nvPr/>
        </p:nvSpPr>
        <p:spPr>
          <a:xfrm>
            <a:off x="6405616" y="449698"/>
            <a:ext cx="144726" cy="3132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544D77B2-0368-812A-A3D9-DDEDAEB5AABF}"/>
              </a:ext>
            </a:extLst>
          </p:cNvPr>
          <p:cNvSpPr txBox="1"/>
          <p:nvPr/>
        </p:nvSpPr>
        <p:spPr>
          <a:xfrm>
            <a:off x="6799711" y="4207998"/>
            <a:ext cx="5145546" cy="1815882"/>
          </a:xfrm>
          <a:prstGeom prst="rect">
            <a:avLst/>
          </a:prstGeom>
          <a:noFill/>
        </p:spPr>
        <p:txBody>
          <a:bodyPr wrap="square" rtlCol="0">
            <a:spAutoFit/>
          </a:bodyPr>
          <a:lstStyle/>
          <a:p>
            <a:pPr algn="just"/>
            <a:r>
              <a:rPr lang="es-MX" sz="1400" b="1" dirty="0">
                <a:ea typeface="Verdana" panose="020B0604030504040204" pitchFamily="34" charset="0"/>
              </a:rPr>
              <a:t>AGRICULTURA GANADERÍA ALIMENTACIÓN INVESTIGACIÓN, DESARROLLO E INNOVACIÓN</a:t>
            </a:r>
          </a:p>
          <a:p>
            <a:pPr algn="just"/>
            <a:r>
              <a:rPr lang="es-MX" sz="1200" dirty="0">
                <a:ea typeface="Verdana" panose="020B0604030504040204" pitchFamily="34" charset="0"/>
              </a:rPr>
              <a:t>El sector agroalimentario se compone de la producción primaria, que engloba las actividades agrícolas, ganaderas, agrícolas, forestales y pesqueras. El aspecto alimentario implica la elaboración de productos agrícolas y ganaderos para transformarlos en materias primas de productos destinados al consumo humano.</a:t>
            </a:r>
          </a:p>
        </p:txBody>
      </p:sp>
      <p:sp>
        <p:nvSpPr>
          <p:cNvPr id="5" name="Rectángulo 4">
            <a:extLst>
              <a:ext uri="{FF2B5EF4-FFF2-40B4-BE49-F238E27FC236}">
                <a16:creationId xmlns:a16="http://schemas.microsoft.com/office/drawing/2014/main" id="{231BCA4F-44BC-A494-2BAD-4D38CAA7727D}"/>
              </a:ext>
            </a:extLst>
          </p:cNvPr>
          <p:cNvSpPr/>
          <p:nvPr/>
        </p:nvSpPr>
        <p:spPr>
          <a:xfrm>
            <a:off x="6405616" y="4345633"/>
            <a:ext cx="144726" cy="1620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6" name="Imagen 5" descr="Imagen que contiene Logotipo&#10;&#10;Descripción generada automáticamente">
            <a:extLst>
              <a:ext uri="{FF2B5EF4-FFF2-40B4-BE49-F238E27FC236}">
                <a16:creationId xmlns:a16="http://schemas.microsoft.com/office/drawing/2014/main" id="{F21C21E9-9495-1E7E-A555-054BE3ABC256}"/>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69002" y="5603862"/>
            <a:ext cx="2821860" cy="1209369"/>
          </a:xfrm>
          <a:prstGeom prst="rect">
            <a:avLst/>
          </a:prstGeom>
        </p:spPr>
      </p:pic>
      <p:pic>
        <p:nvPicPr>
          <p:cNvPr id="26" name="Imagen 25" descr="Logotipo&#10;&#10;Descripción generada automáticamente con confianza baja">
            <a:extLst>
              <a:ext uri="{FF2B5EF4-FFF2-40B4-BE49-F238E27FC236}">
                <a16:creationId xmlns:a16="http://schemas.microsoft.com/office/drawing/2014/main" id="{F6A58B6D-5E13-C3E3-63DF-94A07B6CD0F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76116" y="5952376"/>
            <a:ext cx="3019755" cy="795202"/>
          </a:xfrm>
          <a:prstGeom prst="rect">
            <a:avLst/>
          </a:prstGeom>
        </p:spPr>
      </p:pic>
    </p:spTree>
    <p:extLst>
      <p:ext uri="{BB962C8B-B14F-4D97-AF65-F5344CB8AC3E}">
        <p14:creationId xmlns:p14="http://schemas.microsoft.com/office/powerpoint/2010/main" val="36875923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65E392D5-0CFF-4EE9-2D2D-D93BF2FD876F}"/>
              </a:ext>
            </a:extLst>
          </p:cNvPr>
          <p:cNvSpPr txBox="1"/>
          <p:nvPr/>
        </p:nvSpPr>
        <p:spPr>
          <a:xfrm>
            <a:off x="5162314" y="153566"/>
            <a:ext cx="7047226" cy="6401753"/>
          </a:xfrm>
          <a:prstGeom prst="rect">
            <a:avLst/>
          </a:prstGeom>
          <a:noFill/>
        </p:spPr>
        <p:txBody>
          <a:bodyPr wrap="square" rtlCol="0">
            <a:spAutoFit/>
          </a:bodyPr>
          <a:lstStyle/>
          <a:p>
            <a:pPr algn="just"/>
            <a:r>
              <a:rPr lang="es-MX" sz="1400" b="1" dirty="0">
                <a:ea typeface="Verdana" panose="020B0604030504040204" pitchFamily="34" charset="0"/>
              </a:rPr>
              <a:t>TECNOLOGÍA MÉDICA</a:t>
            </a:r>
          </a:p>
          <a:p>
            <a:pPr algn="just"/>
            <a:r>
              <a:rPr lang="es-MX" sz="1200" dirty="0">
                <a:ea typeface="Verdana" panose="020B0604030504040204" pitchFamily="34" charset="0"/>
              </a:rPr>
              <a:t>Con una población de poco más de cinco millones de personas, Costa Rica es un actor inusual para un centro consolidado de tecnología de la salud.</a:t>
            </a:r>
          </a:p>
          <a:p>
            <a:pPr algn="just"/>
            <a:endParaRPr lang="es-MX" sz="1200" dirty="0">
              <a:ea typeface="Verdana" panose="020B0604030504040204" pitchFamily="34" charset="0"/>
            </a:endParaRPr>
          </a:p>
          <a:p>
            <a:pPr algn="just"/>
            <a:r>
              <a:rPr lang="es-MX" sz="1200" dirty="0">
                <a:ea typeface="Verdana" panose="020B0604030504040204" pitchFamily="34" charset="0"/>
              </a:rPr>
              <a:t>Costa Rica también es un faro para la sostenibilidad, la adopción y el logro de los Objetivos de Desarrollo Social (ODS) a medida que el mundo se vuelve hacia prácticas más ecológicas. La red eléctrica nacional del país está compuesta en un 99% por fuentes limpias y renovables, principalmente basadas en energía hidroeléctrica, pero también eólica e incluso geotérmica. Adicionalmente, en 2016, inmediatamente después de la COP21, Costa Rica se convirtió en la primera nación en firmar un pacto nacional para el avance de los ODS. También, el país ya ha puesto en marcha un Plan Nacional de Descarbonización para 2050.</a:t>
            </a:r>
          </a:p>
          <a:p>
            <a:pPr algn="just"/>
            <a:endParaRPr lang="es-MX" sz="1200" dirty="0">
              <a:ea typeface="Verdana" panose="020B0604030504040204" pitchFamily="34" charset="0"/>
            </a:endParaRPr>
          </a:p>
          <a:p>
            <a:pPr algn="just"/>
            <a:r>
              <a:rPr lang="es-MX" sz="1200" dirty="0">
                <a:ea typeface="Verdana" panose="020B0604030504040204" pitchFamily="34" charset="0"/>
              </a:rPr>
              <a:t>Costa Rica también cuenta con su pilar de ‘prosperidad’, donde las empresas de varias industrias no solo encuentran un ecosistema natural bien conservado, sino que también pueden beneficiarse de un ecosistema habilitado por la tecnología. Este ha demostrado ser el entorno ideal para la colaboración cruzada, donde los líderes de fabricación, servicios intensivos en conocimiento y </a:t>
            </a:r>
            <a:r>
              <a:rPr lang="es-MX" sz="1200" dirty="0" err="1">
                <a:ea typeface="Verdana" panose="020B0604030504040204" pitchFamily="34" charset="0"/>
              </a:rPr>
              <a:t>MedTech</a:t>
            </a:r>
            <a:r>
              <a:rPr lang="es-MX" sz="1200" dirty="0">
                <a:ea typeface="Verdana" panose="020B0604030504040204" pitchFamily="34" charset="0"/>
              </a:rPr>
              <a:t> se unen para crear soluciones centradas en el paciente. Aunque Costa Rica históricamente ha sido conocida por exportaciones tradicionales como café, piña y banano. desde el 2016 su producto de exportación número uno ha sido los dispositivos médicos. El año pasado, la exportación de estos productos ascendió a $5,2 mil millones, un aumento del 24% respecto al año anterior.</a:t>
            </a:r>
          </a:p>
          <a:p>
            <a:pPr algn="just"/>
            <a:endParaRPr lang="es-MX" sz="1200" dirty="0">
              <a:ea typeface="Verdana" panose="020B0604030504040204" pitchFamily="34" charset="0"/>
            </a:endParaRPr>
          </a:p>
          <a:p>
            <a:pPr algn="just"/>
            <a:r>
              <a:rPr lang="es-MX" sz="1200" dirty="0">
                <a:ea typeface="Verdana" panose="020B0604030504040204" pitchFamily="34" charset="0"/>
              </a:rPr>
              <a:t>Siendo un país enfocado en la educación y la innovación, Costa Rica es uno de los países líderes en la inversión de tecnología médica a nivel mundial y el segundo mayor exportador de dispositivos médicos en Latinoamérica ubicándose en el puesto número 7 como suplidor en el mercado estadounidense. El sector se ha ido transformando y evolucionando de acuerdo a la demanda y actualmente ha posicionado a Costa Rica como una sede clave para empresas multinacionales en la producción y distribución de dispositivos médicos y farmacéuticos y en la investigación científica.</a:t>
            </a: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2557785" y="-5702607"/>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1186637" y="-2875500"/>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3436595" y="-215970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785901" y="1542263"/>
            <a:ext cx="3882029" cy="3669718"/>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5845215" y="-6156605"/>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2" name="Rectángulo 1">
            <a:extLst>
              <a:ext uri="{FF2B5EF4-FFF2-40B4-BE49-F238E27FC236}">
                <a16:creationId xmlns:a16="http://schemas.microsoft.com/office/drawing/2014/main" id="{B74FB9E3-C4F7-8922-0B7F-F9A78C2CC931}"/>
              </a:ext>
            </a:extLst>
          </p:cNvPr>
          <p:cNvSpPr/>
          <p:nvPr/>
        </p:nvSpPr>
        <p:spPr>
          <a:xfrm>
            <a:off x="4928094" y="263711"/>
            <a:ext cx="144726" cy="5544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4" name="Imagen 3" descr="Imagen que contiene Logotipo&#10;&#10;Descripción generada automáticamente">
            <a:extLst>
              <a:ext uri="{FF2B5EF4-FFF2-40B4-BE49-F238E27FC236}">
                <a16:creationId xmlns:a16="http://schemas.microsoft.com/office/drawing/2014/main" id="{1F8D290C-13A3-E015-04F7-3EC59BB1AF41}"/>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77839" y="5590003"/>
            <a:ext cx="2821860" cy="1209369"/>
          </a:xfrm>
          <a:prstGeom prst="rect">
            <a:avLst/>
          </a:prstGeom>
        </p:spPr>
      </p:pic>
      <p:pic>
        <p:nvPicPr>
          <p:cNvPr id="5" name="Imagen 4" descr="Logotipo&#10;&#10;Descripción generada automáticamente con confianza baja">
            <a:extLst>
              <a:ext uri="{FF2B5EF4-FFF2-40B4-BE49-F238E27FC236}">
                <a16:creationId xmlns:a16="http://schemas.microsoft.com/office/drawing/2014/main" id="{97B9015B-0CBA-82C1-806F-07BE729ED83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142559" y="5926848"/>
            <a:ext cx="3019755" cy="795202"/>
          </a:xfrm>
          <a:prstGeom prst="rect">
            <a:avLst/>
          </a:prstGeom>
        </p:spPr>
      </p:pic>
    </p:spTree>
    <p:extLst>
      <p:ext uri="{BB962C8B-B14F-4D97-AF65-F5344CB8AC3E}">
        <p14:creationId xmlns:p14="http://schemas.microsoft.com/office/powerpoint/2010/main" val="418743276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65E392D5-0CFF-4EE9-2D2D-D93BF2FD876F}"/>
              </a:ext>
            </a:extLst>
          </p:cNvPr>
          <p:cNvSpPr txBox="1"/>
          <p:nvPr/>
        </p:nvSpPr>
        <p:spPr>
          <a:xfrm>
            <a:off x="6106215" y="480557"/>
            <a:ext cx="5577785" cy="1261884"/>
          </a:xfrm>
          <a:prstGeom prst="rect">
            <a:avLst/>
          </a:prstGeom>
          <a:noFill/>
        </p:spPr>
        <p:txBody>
          <a:bodyPr wrap="square" rtlCol="0">
            <a:spAutoFit/>
          </a:bodyPr>
          <a:lstStyle/>
          <a:p>
            <a:pPr algn="just"/>
            <a:r>
              <a:rPr lang="es-MX" sz="1600" b="1" dirty="0">
                <a:ea typeface="Verdana" panose="020B0604030504040204" pitchFamily="34" charset="0"/>
              </a:rPr>
              <a:t>IMPUESTOS CORPORATIVOS </a:t>
            </a:r>
          </a:p>
          <a:p>
            <a:pPr algn="just"/>
            <a:r>
              <a:rPr lang="es-MX" sz="1200" dirty="0">
                <a:ea typeface="Verdana" panose="020B0604030504040204" pitchFamily="34" charset="0"/>
              </a:rPr>
              <a:t>Costa Rica opera bajo un sistema fiscal territorial en la que tanto residentes como sociedades no residentes están sometidos a impuestos sobre sus ingresos de fuente costarricense. Las empresas están gravadas sobre sus ingresos netos a una tasa estándar del 30%. </a:t>
            </a:r>
          </a:p>
        </p:txBody>
      </p:sp>
      <p:grpSp>
        <p:nvGrpSpPr>
          <p:cNvPr id="25" name="Grupo 24">
            <a:extLst>
              <a:ext uri="{FF2B5EF4-FFF2-40B4-BE49-F238E27FC236}">
                <a16:creationId xmlns:a16="http://schemas.microsoft.com/office/drawing/2014/main" id="{29201702-8ADF-B256-BF78-C69BC350CDBA}"/>
              </a:ext>
            </a:extLst>
          </p:cNvPr>
          <p:cNvGrpSpPr/>
          <p:nvPr/>
        </p:nvGrpSpPr>
        <p:grpSpPr>
          <a:xfrm>
            <a:off x="-2557785" y="-5702607"/>
            <a:ext cx="7030509" cy="5259196"/>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03823" y="-2850372"/>
            <a:ext cx="5662842" cy="5034957"/>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3436595" y="-2159701"/>
            <a:ext cx="2764952" cy="150487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1279027" y="1600763"/>
            <a:ext cx="3882029" cy="3669718"/>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5845215" y="-6156605"/>
            <a:ext cx="4565432" cy="4818075"/>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sp>
        <p:nvSpPr>
          <p:cNvPr id="4" name="Rectángulo 3">
            <a:extLst>
              <a:ext uri="{FF2B5EF4-FFF2-40B4-BE49-F238E27FC236}">
                <a16:creationId xmlns:a16="http://schemas.microsoft.com/office/drawing/2014/main" id="{D66552A7-2B8C-F485-0DBE-5BA27E6C9ABF}"/>
              </a:ext>
            </a:extLst>
          </p:cNvPr>
          <p:cNvSpPr/>
          <p:nvPr/>
        </p:nvSpPr>
        <p:spPr>
          <a:xfrm>
            <a:off x="5796280" y="440666"/>
            <a:ext cx="144726" cy="1224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2" name="CuadroTexto 1">
            <a:extLst>
              <a:ext uri="{FF2B5EF4-FFF2-40B4-BE49-F238E27FC236}">
                <a16:creationId xmlns:a16="http://schemas.microsoft.com/office/drawing/2014/main" id="{544D77B2-0368-812A-A3D9-DDEDAEB5AABF}"/>
              </a:ext>
            </a:extLst>
          </p:cNvPr>
          <p:cNvSpPr txBox="1"/>
          <p:nvPr/>
        </p:nvSpPr>
        <p:spPr>
          <a:xfrm>
            <a:off x="6106215" y="5268550"/>
            <a:ext cx="5577785" cy="1261884"/>
          </a:xfrm>
          <a:prstGeom prst="rect">
            <a:avLst/>
          </a:prstGeom>
          <a:noFill/>
        </p:spPr>
        <p:txBody>
          <a:bodyPr wrap="square" rtlCol="0">
            <a:spAutoFit/>
          </a:bodyPr>
          <a:lstStyle/>
          <a:p>
            <a:r>
              <a:rPr lang="es-MX" sz="1600" b="1" dirty="0">
                <a:ea typeface="Verdana" panose="020B0604030504040204" pitchFamily="34" charset="0"/>
              </a:rPr>
              <a:t>IMPUESTO AL VALOR AGREGADO / IVA </a:t>
            </a:r>
          </a:p>
          <a:p>
            <a:r>
              <a:rPr lang="es-MX" sz="1200" dirty="0">
                <a:ea typeface="Verdana" panose="020B0604030504040204" pitchFamily="34" charset="0"/>
              </a:rPr>
              <a:t>El impuesto sobre las ventas se aplica a la venta de mercancías en el país, la prestación de servicios y todas las importaciones. La tasa general es del 13%. El impuesto sobre las ventas se paga mensualmente y todos los negocios deben registrarse con la autoridad fiscal correspondiente.</a:t>
            </a:r>
          </a:p>
        </p:txBody>
      </p:sp>
      <p:sp>
        <p:nvSpPr>
          <p:cNvPr id="5" name="Rectángulo 4">
            <a:extLst>
              <a:ext uri="{FF2B5EF4-FFF2-40B4-BE49-F238E27FC236}">
                <a16:creationId xmlns:a16="http://schemas.microsoft.com/office/drawing/2014/main" id="{231BCA4F-44BC-A494-2BAD-4D38CAA7727D}"/>
              </a:ext>
            </a:extLst>
          </p:cNvPr>
          <p:cNvSpPr/>
          <p:nvPr/>
        </p:nvSpPr>
        <p:spPr>
          <a:xfrm>
            <a:off x="5799738" y="5359492"/>
            <a:ext cx="144726" cy="1080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sp>
        <p:nvSpPr>
          <p:cNvPr id="6" name="CuadroTexto 5">
            <a:extLst>
              <a:ext uri="{FF2B5EF4-FFF2-40B4-BE49-F238E27FC236}">
                <a16:creationId xmlns:a16="http://schemas.microsoft.com/office/drawing/2014/main" id="{A78FB416-1B85-CCE5-438E-9734A05ACECF}"/>
              </a:ext>
            </a:extLst>
          </p:cNvPr>
          <p:cNvSpPr txBox="1"/>
          <p:nvPr/>
        </p:nvSpPr>
        <p:spPr>
          <a:xfrm>
            <a:off x="6106215" y="2012779"/>
            <a:ext cx="5577785" cy="2985433"/>
          </a:xfrm>
          <a:prstGeom prst="rect">
            <a:avLst/>
          </a:prstGeom>
          <a:noFill/>
        </p:spPr>
        <p:txBody>
          <a:bodyPr wrap="square" rtlCol="0">
            <a:spAutoFit/>
          </a:bodyPr>
          <a:lstStyle/>
          <a:p>
            <a:pPr algn="just"/>
            <a:r>
              <a:rPr lang="es-MX" sz="1600" b="1" dirty="0">
                <a:ea typeface="Verdana" panose="020B0604030504040204" pitchFamily="34" charset="0"/>
              </a:rPr>
              <a:t>IMPUESTOS SOBRE GANANCIAS DE CAPITAL Y DIVIDENDOS </a:t>
            </a:r>
          </a:p>
          <a:p>
            <a:pPr algn="just"/>
            <a:r>
              <a:rPr lang="es-MX" sz="1200" dirty="0">
                <a:ea typeface="Verdana" panose="020B0604030504040204" pitchFamily="34" charset="0"/>
              </a:rPr>
              <a:t>En general, las ganancias de capital no están sujetas a impuestos en Costa Rica, excepto cuando surge de un comercio normal o de negocios, o si es el resultado de una transferencia de activos que son objetos de depreciación / amortización fiscal de sociedades. En este caso, las ganancias son gravadas a una tasa máxima del 15%. Los dividendos recibidos por una entidad de Costa Rica desde otra entidad nacional están exentos del impuesto de sociedades. Los dividendos pagados a una persona física no residente o residente imponen un impuesto de retención del 15%. Solo están no sujetos cuando se transmiten de una sociedad de capital a otra y la que los recibe tiene actividad comercial</a:t>
            </a:r>
          </a:p>
        </p:txBody>
      </p:sp>
      <p:sp>
        <p:nvSpPr>
          <p:cNvPr id="26" name="Rectángulo 25">
            <a:extLst>
              <a:ext uri="{FF2B5EF4-FFF2-40B4-BE49-F238E27FC236}">
                <a16:creationId xmlns:a16="http://schemas.microsoft.com/office/drawing/2014/main" id="{D2A37ABE-1B2F-9268-4A82-571386D2C3DB}"/>
              </a:ext>
            </a:extLst>
          </p:cNvPr>
          <p:cNvSpPr/>
          <p:nvPr/>
        </p:nvSpPr>
        <p:spPr>
          <a:xfrm>
            <a:off x="5780561" y="2360609"/>
            <a:ext cx="144726" cy="2232000"/>
          </a:xfrm>
          <a:prstGeom prst="rect">
            <a:avLst/>
          </a:prstGeom>
          <a:solidFill>
            <a:srgbClr val="A02B93"/>
          </a:solidFill>
          <a:ln>
            <a:solidFill>
              <a:srgbClr val="A02B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HN"/>
          </a:p>
        </p:txBody>
      </p:sp>
      <p:pic>
        <p:nvPicPr>
          <p:cNvPr id="27" name="Imagen 26" descr="Imagen que contiene Logotipo&#10;&#10;Descripción generada automáticamente">
            <a:extLst>
              <a:ext uri="{FF2B5EF4-FFF2-40B4-BE49-F238E27FC236}">
                <a16:creationId xmlns:a16="http://schemas.microsoft.com/office/drawing/2014/main" id="{AAD6F60D-6C8B-F44C-0F6E-DDA5C0DAFD1C}"/>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79182" y="5523887"/>
            <a:ext cx="2821860" cy="1209369"/>
          </a:xfrm>
          <a:prstGeom prst="rect">
            <a:avLst/>
          </a:prstGeom>
        </p:spPr>
      </p:pic>
      <p:pic>
        <p:nvPicPr>
          <p:cNvPr id="28" name="Imagen 27" descr="Logotipo&#10;&#10;Descripción generada automáticamente con confianza baja">
            <a:extLst>
              <a:ext uri="{FF2B5EF4-FFF2-40B4-BE49-F238E27FC236}">
                <a16:creationId xmlns:a16="http://schemas.microsoft.com/office/drawing/2014/main" id="{384C8A58-F361-C544-F226-E12BA607A5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44937" y="5861999"/>
            <a:ext cx="3019755" cy="795202"/>
          </a:xfrm>
          <a:prstGeom prst="rect">
            <a:avLst/>
          </a:prstGeom>
        </p:spPr>
      </p:pic>
    </p:spTree>
    <p:extLst>
      <p:ext uri="{BB962C8B-B14F-4D97-AF65-F5344CB8AC3E}">
        <p14:creationId xmlns:p14="http://schemas.microsoft.com/office/powerpoint/2010/main" val="7114028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4780758" y="599694"/>
            <a:ext cx="4173307" cy="3121857"/>
            <a:chOff x="3138848" y="1828310"/>
            <a:chExt cx="5916320" cy="4342500"/>
          </a:xfrm>
          <a:solidFill>
            <a:srgbClr val="215F9A">
              <a:alpha val="14902"/>
            </a:srgbClr>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215F9A">
                  <a:alpha val="5098"/>
                </a:srgbClr>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215F9A">
                  <a:alpha val="5098"/>
                </a:srgbClr>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215F9A">
                  <a:alpha val="5098"/>
                </a:srgbClr>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215F9A">
                  <a:alpha val="5098"/>
                </a:srgbClr>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215F9A">
                  <a:alpha val="5098"/>
                </a:srgbClr>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215F9A">
                  <a:alpha val="5098"/>
                </a:srgbClr>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215F9A">
                  <a:alpha val="5098"/>
                </a:srgbClr>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215F9A">
                  <a:alpha val="5098"/>
                </a:srgbClr>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215F9A">
                  <a:alpha val="5098"/>
                </a:srgbClr>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215F9A">
                  <a:alpha val="5098"/>
                </a:srgbClr>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215F9A">
                  <a:alpha val="5098"/>
                </a:srgbClr>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215F9A">
                  <a:alpha val="5098"/>
                </a:srgbClr>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215F9A">
                  <a:alpha val="5098"/>
                </a:srgbClr>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215F9A">
                  <a:alpha val="5098"/>
                </a:srgbClr>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215F9A">
                  <a:alpha val="5098"/>
                </a:srgbClr>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215F9A">
                  <a:alpha val="5098"/>
                </a:srgbClr>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215F9A">
                  <a:alpha val="5098"/>
                </a:srgbClr>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215F9A">
                  <a:alpha val="5098"/>
                </a:srgbClr>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5881269" y="2292780"/>
            <a:ext cx="3361461" cy="2988749"/>
            <a:chOff x="6813169" y="1317337"/>
            <a:chExt cx="5662044" cy="5034248"/>
          </a:xfrm>
          <a:solidFill>
            <a:srgbClr val="215F9A">
              <a:alpha val="14902"/>
            </a:srgbClr>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215F9A">
                  <a:alpha val="5098"/>
                </a:srgbClr>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215F9A">
                  <a:alpha val="5098"/>
                </a:srgbClr>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215F9A">
                  <a:alpha val="5098"/>
                </a:srgbClr>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215F9A">
                  <a:alpha val="5098"/>
                </a:srgbClr>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215F9A">
                  <a:alpha val="5098"/>
                </a:srgbClr>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215F9A">
                  <a:alpha val="5098"/>
                </a:srgbClr>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215F9A">
                  <a:alpha val="5098"/>
                </a:srgbClr>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215F9A">
                  <a:alpha val="5098"/>
                </a:srgbClr>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215F9A">
                  <a:alpha val="5098"/>
                </a:srgbClr>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215F9A">
                  <a:alpha val="5098"/>
                </a:srgbClr>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215F9A">
                  <a:alpha val="5098"/>
                </a:srgbClr>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215F9A">
                  <a:alpha val="5098"/>
                </a:srgbClr>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215F9A">
                  <a:alpha val="5098"/>
                </a:srgbClr>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215F9A">
                  <a:alpha val="5098"/>
                </a:srgbClr>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215F9A">
                  <a:alpha val="5098"/>
                </a:srgbClr>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215F9A">
                  <a:alpha val="5098"/>
                </a:srgbClr>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4259097" y="2702762"/>
            <a:ext cx="1641274" cy="893290"/>
            <a:chOff x="2326301" y="1374914"/>
            <a:chExt cx="7542941" cy="4105370"/>
          </a:xfrm>
          <a:solidFill>
            <a:srgbClr val="215F9A">
              <a:alpha val="14902"/>
            </a:srgbClr>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215F9A">
                  <a:alpha val="5098"/>
                </a:srgbClr>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215F9A">
                  <a:alpha val="5098"/>
                </a:srgbClr>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215F9A">
                  <a:alpha val="5098"/>
                </a:srgbClr>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215F9A">
                  <a:alpha val="5098"/>
                </a:srgbClr>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215F9A">
                  <a:alpha val="5098"/>
                </a:srgbClr>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215F9A">
                  <a:alpha val="5098"/>
                </a:srgbClr>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215F9A">
                  <a:alpha val="5098"/>
                </a:srgbClr>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215F9A">
                  <a:alpha val="5098"/>
                </a:srgbClr>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215F9A">
                  <a:alpha val="5098"/>
                </a:srgbClr>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215F9A">
                  <a:alpha val="5098"/>
                </a:srgbClr>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215F9A">
                  <a:alpha val="5098"/>
                </a:srgbClr>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215F9A">
                  <a:alpha val="5098"/>
                </a:srgbClr>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215F9A">
                  <a:alpha val="5098"/>
                </a:srgbClr>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7058288" y="4934972"/>
            <a:ext cx="2304371" cy="2178343"/>
            <a:chOff x="3015459" y="511976"/>
            <a:chExt cx="6167060" cy="5829778"/>
          </a:xfrm>
          <a:solidFill>
            <a:srgbClr val="215F9A">
              <a:alpha val="14902"/>
            </a:srgbClr>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215F9A">
                  <a:alpha val="5098"/>
                </a:srgbClr>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215F9A">
                  <a:alpha val="5098"/>
                </a:srgbClr>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215F9A">
                  <a:alpha val="5098"/>
                </a:srgbClr>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215F9A">
                  <a:alpha val="5098"/>
                </a:srgbClr>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215F9A">
                  <a:alpha val="5098"/>
                </a:srgbClr>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215F9A">
                  <a:alpha val="5098"/>
                </a:srgbClr>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215F9A">
                  <a:alpha val="5098"/>
                </a:srgbClr>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215F9A">
                  <a:alpha val="5098"/>
                </a:srgbClr>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2829341" y="330201"/>
            <a:ext cx="2710039" cy="2860008"/>
            <a:chOff x="3420783" y="597693"/>
            <a:chExt cx="5359999" cy="5656611"/>
          </a:xfrm>
          <a:solidFill>
            <a:srgbClr val="215F9A">
              <a:alpha val="14902"/>
            </a:srgbClr>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215F9A">
                  <a:alpha val="5098"/>
                </a:srgbClr>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215F9A">
                  <a:alpha val="5098"/>
                </a:srgbClr>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215F9A">
                  <a:alpha val="5098"/>
                </a:srgbClr>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215F9A">
                  <a:alpha val="5098"/>
                </a:srgbClr>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215F9A">
                  <a:alpha val="5098"/>
                </a:srgbClr>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215F9A">
                  <a:alpha val="5098"/>
                </a:srgbClr>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215F9A">
                  <a:alpha val="5098"/>
                </a:srgbClr>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215F9A">
                  <a:alpha val="5098"/>
                </a:srgbClr>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215F9A">
                  <a:alpha val="5098"/>
                </a:srgbClr>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215F9A">
                  <a:alpha val="5098"/>
                </a:srgbClr>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215F9A">
                  <a:alpha val="5098"/>
                </a:srgbClr>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215F9A">
                  <a:alpha val="5098"/>
                </a:srgbClr>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215F9A">
                  <a:alpha val="5098"/>
                </a:srgbClr>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215F9A">
                  <a:alpha val="5098"/>
                </a:srgbClr>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215F9A">
                  <a:alpha val="5098"/>
                </a:srgbClr>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215F9A">
                  <a:alpha val="5098"/>
                </a:srgbClr>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215F9A">
                  <a:alpha val="5098"/>
                </a:srgbClr>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215F9A">
                  <a:alpha val="5098"/>
                </a:srgbClr>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215F9A">
                  <a:alpha val="5098"/>
                </a:srgbClr>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215F9A">
                  <a:alpha val="5098"/>
                </a:srgbClr>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215F9A">
                  <a:alpha val="5098"/>
                </a:srgbClr>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215F9A">
                  <a:alpha val="5098"/>
                </a:srgbClr>
              </a:solidFill>
              <a:prstDash val="solid"/>
              <a:miter/>
            </a:ln>
          </p:spPr>
          <p:txBody>
            <a:bodyPr rtlCol="0" anchor="ctr"/>
            <a:lstStyle/>
            <a:p>
              <a:endParaRPr lang="es-HN"/>
            </a:p>
          </p:txBody>
        </p:sp>
      </p:grpSp>
      <p:pic>
        <p:nvPicPr>
          <p:cNvPr id="2" name="Imagen 1" descr="Imagen que contiene Logotipo&#10;&#10;Descripción generada automáticamente">
            <a:extLst>
              <a:ext uri="{FF2B5EF4-FFF2-40B4-BE49-F238E27FC236}">
                <a16:creationId xmlns:a16="http://schemas.microsoft.com/office/drawing/2014/main" id="{05172EB2-783A-27BA-E162-82390562C07C}"/>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4830868" y="2859720"/>
            <a:ext cx="2821860" cy="1209369"/>
          </a:xfrm>
          <a:prstGeom prst="rect">
            <a:avLst/>
          </a:prstGeom>
        </p:spPr>
      </p:pic>
    </p:spTree>
    <p:extLst>
      <p:ext uri="{BB962C8B-B14F-4D97-AF65-F5344CB8AC3E}">
        <p14:creationId xmlns:p14="http://schemas.microsoft.com/office/powerpoint/2010/main" val="7720600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upo 24">
            <a:extLst>
              <a:ext uri="{FF2B5EF4-FFF2-40B4-BE49-F238E27FC236}">
                <a16:creationId xmlns:a16="http://schemas.microsoft.com/office/drawing/2014/main" id="{29201702-8ADF-B256-BF78-C69BC350CDBA}"/>
              </a:ext>
            </a:extLst>
          </p:cNvPr>
          <p:cNvGrpSpPr/>
          <p:nvPr/>
        </p:nvGrpSpPr>
        <p:grpSpPr>
          <a:xfrm>
            <a:off x="6269267" y="133934"/>
            <a:ext cx="4173307" cy="3121857"/>
            <a:chOff x="3138848" y="1828310"/>
            <a:chExt cx="5916320" cy="4342500"/>
          </a:xfrm>
          <a:solidFill>
            <a:srgbClr val="61CBF4"/>
          </a:solidFill>
        </p:grpSpPr>
        <p:sp>
          <p:nvSpPr>
            <p:cNvPr id="7" name="Forma libre: forma 6">
              <a:extLst>
                <a:ext uri="{FF2B5EF4-FFF2-40B4-BE49-F238E27FC236}">
                  <a16:creationId xmlns:a16="http://schemas.microsoft.com/office/drawing/2014/main" id="{FC683A6D-F160-D5FF-679B-D5AEF818BDA2}"/>
                </a:ext>
              </a:extLst>
            </p:cNvPr>
            <p:cNvSpPr/>
            <p:nvPr/>
          </p:nvSpPr>
          <p:spPr>
            <a:xfrm>
              <a:off x="4605550" y="3298677"/>
              <a:ext cx="1347080" cy="507822"/>
            </a:xfrm>
            <a:custGeom>
              <a:avLst/>
              <a:gdLst>
                <a:gd name="connsiteX0" fmla="*/ 196144 w 1347080"/>
                <a:gd name="connsiteY0" fmla="*/ 0 h 507822"/>
                <a:gd name="connsiteX1" fmla="*/ 194310 w 1347080"/>
                <a:gd name="connsiteY1" fmla="*/ 4668 h 507822"/>
                <a:gd name="connsiteX2" fmla="*/ 188725 w 1347080"/>
                <a:gd name="connsiteY2" fmla="*/ 7085 h 507822"/>
                <a:gd name="connsiteX3" fmla="*/ 178972 w 1347080"/>
                <a:gd name="connsiteY3" fmla="*/ 17755 h 507822"/>
                <a:gd name="connsiteX4" fmla="*/ 169969 w 1347080"/>
                <a:gd name="connsiteY4" fmla="*/ 19923 h 507822"/>
                <a:gd name="connsiteX5" fmla="*/ 173637 w 1347080"/>
                <a:gd name="connsiteY5" fmla="*/ 35511 h 507822"/>
                <a:gd name="connsiteX6" fmla="*/ 180806 w 1347080"/>
                <a:gd name="connsiteY6" fmla="*/ 49432 h 507822"/>
                <a:gd name="connsiteX7" fmla="*/ 206647 w 1347080"/>
                <a:gd name="connsiteY7" fmla="*/ 79191 h 507822"/>
                <a:gd name="connsiteX8" fmla="*/ 208981 w 1347080"/>
                <a:gd name="connsiteY8" fmla="*/ 83276 h 507822"/>
                <a:gd name="connsiteX9" fmla="*/ 245409 w 1347080"/>
                <a:gd name="connsiteY9" fmla="*/ 114952 h 507822"/>
                <a:gd name="connsiteX10" fmla="*/ 271834 w 1347080"/>
                <a:gd name="connsiteY10" fmla="*/ 130790 h 507822"/>
                <a:gd name="connsiteX11" fmla="*/ 273667 w 1347080"/>
                <a:gd name="connsiteY11" fmla="*/ 132457 h 507822"/>
                <a:gd name="connsiteX12" fmla="*/ 309595 w 1347080"/>
                <a:gd name="connsiteY12" fmla="*/ 143878 h 507822"/>
                <a:gd name="connsiteX13" fmla="*/ 335436 w 1347080"/>
                <a:gd name="connsiteY13" fmla="*/ 142544 h 507822"/>
                <a:gd name="connsiteX14" fmla="*/ 345773 w 1347080"/>
                <a:gd name="connsiteY14" fmla="*/ 136292 h 507822"/>
                <a:gd name="connsiteX15" fmla="*/ 357110 w 1347080"/>
                <a:gd name="connsiteY15" fmla="*/ 121871 h 507822"/>
                <a:gd name="connsiteX16" fmla="*/ 357943 w 1347080"/>
                <a:gd name="connsiteY16" fmla="*/ 111201 h 507822"/>
                <a:gd name="connsiteX17" fmla="*/ 380617 w 1347080"/>
                <a:gd name="connsiteY17" fmla="*/ 111201 h 507822"/>
                <a:gd name="connsiteX18" fmla="*/ 393538 w 1347080"/>
                <a:gd name="connsiteY18" fmla="*/ 106866 h 507822"/>
                <a:gd name="connsiteX19" fmla="*/ 400706 w 1347080"/>
                <a:gd name="connsiteY19" fmla="*/ 97363 h 507822"/>
                <a:gd name="connsiteX20" fmla="*/ 411043 w 1347080"/>
                <a:gd name="connsiteY20" fmla="*/ 85610 h 507822"/>
                <a:gd name="connsiteX21" fmla="*/ 410543 w 1347080"/>
                <a:gd name="connsiteY21" fmla="*/ 78274 h 507822"/>
                <a:gd name="connsiteX22" fmla="*/ 450972 w 1347080"/>
                <a:gd name="connsiteY22" fmla="*/ 91611 h 507822"/>
                <a:gd name="connsiteX23" fmla="*/ 474979 w 1347080"/>
                <a:gd name="connsiteY23" fmla="*/ 95946 h 507822"/>
                <a:gd name="connsiteX24" fmla="*/ 560506 w 1347080"/>
                <a:gd name="connsiteY24" fmla="*/ 122704 h 507822"/>
                <a:gd name="connsiteX25" fmla="*/ 624692 w 1347080"/>
                <a:gd name="connsiteY25" fmla="*/ 134458 h 507822"/>
                <a:gd name="connsiteX26" fmla="*/ 631277 w 1347080"/>
                <a:gd name="connsiteY26" fmla="*/ 135542 h 507822"/>
                <a:gd name="connsiteX27" fmla="*/ 678292 w 1347080"/>
                <a:gd name="connsiteY27" fmla="*/ 137959 h 507822"/>
                <a:gd name="connsiteX28" fmla="*/ 719221 w 1347080"/>
                <a:gd name="connsiteY28" fmla="*/ 148629 h 507822"/>
                <a:gd name="connsiteX29" fmla="*/ 749314 w 1347080"/>
                <a:gd name="connsiteY29" fmla="*/ 148129 h 507822"/>
                <a:gd name="connsiteX30" fmla="*/ 756149 w 1347080"/>
                <a:gd name="connsiteY30" fmla="*/ 148962 h 507822"/>
                <a:gd name="connsiteX31" fmla="*/ 773571 w 1347080"/>
                <a:gd name="connsiteY31" fmla="*/ 156631 h 507822"/>
                <a:gd name="connsiteX32" fmla="*/ 802663 w 1347080"/>
                <a:gd name="connsiteY32" fmla="*/ 163717 h 507822"/>
                <a:gd name="connsiteX33" fmla="*/ 856513 w 1347080"/>
                <a:gd name="connsiteY33" fmla="*/ 169719 h 507822"/>
                <a:gd name="connsiteX34" fmla="*/ 878937 w 1347080"/>
                <a:gd name="connsiteY34" fmla="*/ 161300 h 507822"/>
                <a:gd name="connsiteX35" fmla="*/ 928285 w 1347080"/>
                <a:gd name="connsiteY35" fmla="*/ 157798 h 507822"/>
                <a:gd name="connsiteX36" fmla="*/ 936454 w 1347080"/>
                <a:gd name="connsiteY36" fmla="*/ 151296 h 507822"/>
                <a:gd name="connsiteX37" fmla="*/ 943623 w 1347080"/>
                <a:gd name="connsiteY37" fmla="*/ 147795 h 507822"/>
                <a:gd name="connsiteX38" fmla="*/ 953960 w 1347080"/>
                <a:gd name="connsiteY38" fmla="*/ 144544 h 507822"/>
                <a:gd name="connsiteX39" fmla="*/ 965547 w 1347080"/>
                <a:gd name="connsiteY39" fmla="*/ 133124 h 507822"/>
                <a:gd name="connsiteX40" fmla="*/ 978217 w 1347080"/>
                <a:gd name="connsiteY40" fmla="*/ 126539 h 507822"/>
                <a:gd name="connsiteX41" fmla="*/ 981135 w 1347080"/>
                <a:gd name="connsiteY41" fmla="*/ 135542 h 507822"/>
                <a:gd name="connsiteX42" fmla="*/ 989554 w 1347080"/>
                <a:gd name="connsiteY42" fmla="*/ 126789 h 507822"/>
                <a:gd name="connsiteX43" fmla="*/ 997473 w 1347080"/>
                <a:gd name="connsiteY43" fmla="*/ 128706 h 507822"/>
                <a:gd name="connsiteX44" fmla="*/ 1004892 w 1347080"/>
                <a:gd name="connsiteY44" fmla="*/ 132291 h 507822"/>
                <a:gd name="connsiteX45" fmla="*/ 1033151 w 1347080"/>
                <a:gd name="connsiteY45" fmla="*/ 136959 h 507822"/>
                <a:gd name="connsiteX46" fmla="*/ 1076164 w 1347080"/>
                <a:gd name="connsiteY46" fmla="*/ 138042 h 507822"/>
                <a:gd name="connsiteX47" fmla="*/ 1099671 w 1347080"/>
                <a:gd name="connsiteY47" fmla="*/ 133958 h 507822"/>
                <a:gd name="connsiteX48" fmla="*/ 1114176 w 1347080"/>
                <a:gd name="connsiteY48" fmla="*/ 128206 h 507822"/>
                <a:gd name="connsiteX49" fmla="*/ 1151937 w 1347080"/>
                <a:gd name="connsiteY49" fmla="*/ 128206 h 507822"/>
                <a:gd name="connsiteX50" fmla="*/ 1219042 w 1347080"/>
                <a:gd name="connsiteY50" fmla="*/ 119203 h 507822"/>
                <a:gd name="connsiteX51" fmla="*/ 1231962 w 1347080"/>
                <a:gd name="connsiteY51" fmla="*/ 112368 h 507822"/>
                <a:gd name="connsiteX52" fmla="*/ 1231962 w 1347080"/>
                <a:gd name="connsiteY52" fmla="*/ 112368 h 507822"/>
                <a:gd name="connsiteX53" fmla="*/ 1233046 w 1347080"/>
                <a:gd name="connsiteY53" fmla="*/ 119870 h 507822"/>
                <a:gd name="connsiteX54" fmla="*/ 1242632 w 1347080"/>
                <a:gd name="connsiteY54" fmla="*/ 128206 h 507822"/>
                <a:gd name="connsiteX55" fmla="*/ 1249051 w 1347080"/>
                <a:gd name="connsiteY55" fmla="*/ 128873 h 507822"/>
                <a:gd name="connsiteX56" fmla="*/ 1272975 w 1347080"/>
                <a:gd name="connsiteY56" fmla="*/ 147629 h 507822"/>
                <a:gd name="connsiteX57" fmla="*/ 1273308 w 1347080"/>
                <a:gd name="connsiteY57" fmla="*/ 150630 h 507822"/>
                <a:gd name="connsiteX58" fmla="*/ 1265639 w 1347080"/>
                <a:gd name="connsiteY58" fmla="*/ 151963 h 507822"/>
                <a:gd name="connsiteX59" fmla="*/ 1264722 w 1347080"/>
                <a:gd name="connsiteY59" fmla="*/ 155631 h 507822"/>
                <a:gd name="connsiteX60" fmla="*/ 1273058 w 1347080"/>
                <a:gd name="connsiteY60" fmla="*/ 197811 h 507822"/>
                <a:gd name="connsiteX61" fmla="*/ 1292731 w 1347080"/>
                <a:gd name="connsiteY61" fmla="*/ 207397 h 507822"/>
                <a:gd name="connsiteX62" fmla="*/ 1302651 w 1347080"/>
                <a:gd name="connsiteY62" fmla="*/ 208397 h 507822"/>
                <a:gd name="connsiteX63" fmla="*/ 1313487 w 1347080"/>
                <a:gd name="connsiteY63" fmla="*/ 220234 h 507822"/>
                <a:gd name="connsiteX64" fmla="*/ 1316405 w 1347080"/>
                <a:gd name="connsiteY64" fmla="*/ 246576 h 507822"/>
                <a:gd name="connsiteX65" fmla="*/ 1324074 w 1347080"/>
                <a:gd name="connsiteY65" fmla="*/ 245909 h 507822"/>
                <a:gd name="connsiteX66" fmla="*/ 1327908 w 1347080"/>
                <a:gd name="connsiteY66" fmla="*/ 250494 h 507822"/>
                <a:gd name="connsiteX67" fmla="*/ 1339078 w 1347080"/>
                <a:gd name="connsiteY67" fmla="*/ 249160 h 507822"/>
                <a:gd name="connsiteX68" fmla="*/ 1344497 w 1347080"/>
                <a:gd name="connsiteY68" fmla="*/ 255412 h 507822"/>
                <a:gd name="connsiteX69" fmla="*/ 1347081 w 1347080"/>
                <a:gd name="connsiteY69" fmla="*/ 286421 h 507822"/>
                <a:gd name="connsiteX70" fmla="*/ 1344497 w 1347080"/>
                <a:gd name="connsiteY70" fmla="*/ 288422 h 507822"/>
                <a:gd name="connsiteX71" fmla="*/ 1344497 w 1347080"/>
                <a:gd name="connsiteY71" fmla="*/ 307178 h 507822"/>
                <a:gd name="connsiteX72" fmla="*/ 1346747 w 1347080"/>
                <a:gd name="connsiteY72" fmla="*/ 312096 h 507822"/>
                <a:gd name="connsiteX73" fmla="*/ 1344830 w 1347080"/>
                <a:gd name="connsiteY73" fmla="*/ 322266 h 507822"/>
                <a:gd name="connsiteX74" fmla="*/ 1333827 w 1347080"/>
                <a:gd name="connsiteY74" fmla="*/ 327934 h 507822"/>
                <a:gd name="connsiteX75" fmla="*/ 1297399 w 1347080"/>
                <a:gd name="connsiteY75" fmla="*/ 335937 h 507822"/>
                <a:gd name="connsiteX76" fmla="*/ 1286479 w 1347080"/>
                <a:gd name="connsiteY76" fmla="*/ 348357 h 507822"/>
                <a:gd name="connsiteX77" fmla="*/ 1286479 w 1347080"/>
                <a:gd name="connsiteY77" fmla="*/ 348357 h 507822"/>
                <a:gd name="connsiteX78" fmla="*/ 1259971 w 1347080"/>
                <a:gd name="connsiteY78" fmla="*/ 342105 h 507822"/>
                <a:gd name="connsiteX79" fmla="*/ 1251885 w 1347080"/>
                <a:gd name="connsiteY79" fmla="*/ 336103 h 507822"/>
                <a:gd name="connsiteX80" fmla="*/ 1240715 w 1347080"/>
                <a:gd name="connsiteY80" fmla="*/ 332936 h 507822"/>
                <a:gd name="connsiteX81" fmla="*/ 1232129 w 1347080"/>
                <a:gd name="connsiteY81" fmla="*/ 333019 h 507822"/>
                <a:gd name="connsiteX82" fmla="*/ 1229628 w 1347080"/>
                <a:gd name="connsiteY82" fmla="*/ 338187 h 507822"/>
                <a:gd name="connsiteX83" fmla="*/ 1213873 w 1347080"/>
                <a:gd name="connsiteY83" fmla="*/ 338021 h 507822"/>
                <a:gd name="connsiteX84" fmla="*/ 1205120 w 1347080"/>
                <a:gd name="connsiteY84" fmla="*/ 342689 h 507822"/>
                <a:gd name="connsiteX85" fmla="*/ 1198368 w 1347080"/>
                <a:gd name="connsiteY85" fmla="*/ 340688 h 507822"/>
                <a:gd name="connsiteX86" fmla="*/ 1197785 w 1347080"/>
                <a:gd name="connsiteY86" fmla="*/ 343939 h 507822"/>
                <a:gd name="connsiteX87" fmla="*/ 1194200 w 1347080"/>
                <a:gd name="connsiteY87" fmla="*/ 344939 h 507822"/>
                <a:gd name="connsiteX88" fmla="*/ 1182280 w 1347080"/>
                <a:gd name="connsiteY88" fmla="*/ 334269 h 507822"/>
                <a:gd name="connsiteX89" fmla="*/ 1164441 w 1347080"/>
                <a:gd name="connsiteY89" fmla="*/ 335186 h 507822"/>
                <a:gd name="connsiteX90" fmla="*/ 1144852 w 1347080"/>
                <a:gd name="connsiteY90" fmla="*/ 340271 h 507822"/>
                <a:gd name="connsiteX91" fmla="*/ 1082249 w 1347080"/>
                <a:gd name="connsiteY91" fmla="*/ 323683 h 507822"/>
                <a:gd name="connsiteX92" fmla="*/ 1029066 w 1347080"/>
                <a:gd name="connsiteY92" fmla="*/ 344189 h 507822"/>
                <a:gd name="connsiteX93" fmla="*/ 995556 w 1347080"/>
                <a:gd name="connsiteY93" fmla="*/ 366529 h 507822"/>
                <a:gd name="connsiteX94" fmla="*/ 969465 w 1347080"/>
                <a:gd name="connsiteY94" fmla="*/ 373782 h 507822"/>
                <a:gd name="connsiteX95" fmla="*/ 962213 w 1347080"/>
                <a:gd name="connsiteY95" fmla="*/ 380367 h 507822"/>
                <a:gd name="connsiteX96" fmla="*/ 928285 w 1347080"/>
                <a:gd name="connsiteY96" fmla="*/ 375032 h 507822"/>
                <a:gd name="connsiteX97" fmla="*/ 924117 w 1347080"/>
                <a:gd name="connsiteY97" fmla="*/ 368613 h 507822"/>
                <a:gd name="connsiteX98" fmla="*/ 920200 w 1347080"/>
                <a:gd name="connsiteY98" fmla="*/ 367946 h 507822"/>
                <a:gd name="connsiteX99" fmla="*/ 915365 w 1347080"/>
                <a:gd name="connsiteY99" fmla="*/ 369197 h 507822"/>
                <a:gd name="connsiteX100" fmla="*/ 902361 w 1347080"/>
                <a:gd name="connsiteY100" fmla="*/ 381117 h 507822"/>
                <a:gd name="connsiteX101" fmla="*/ 889107 w 1347080"/>
                <a:gd name="connsiteY101" fmla="*/ 373865 h 507822"/>
                <a:gd name="connsiteX102" fmla="*/ 879520 w 1347080"/>
                <a:gd name="connsiteY102" fmla="*/ 374949 h 507822"/>
                <a:gd name="connsiteX103" fmla="*/ 877103 w 1347080"/>
                <a:gd name="connsiteY103" fmla="*/ 358027 h 507822"/>
                <a:gd name="connsiteX104" fmla="*/ 870601 w 1347080"/>
                <a:gd name="connsiteY104" fmla="*/ 356776 h 507822"/>
                <a:gd name="connsiteX105" fmla="*/ 860681 w 1347080"/>
                <a:gd name="connsiteY105" fmla="*/ 363945 h 507822"/>
                <a:gd name="connsiteX106" fmla="*/ 848677 w 1347080"/>
                <a:gd name="connsiteY106" fmla="*/ 363445 h 507822"/>
                <a:gd name="connsiteX107" fmla="*/ 834256 w 1347080"/>
                <a:gd name="connsiteY107" fmla="*/ 368530 h 507822"/>
                <a:gd name="connsiteX108" fmla="*/ 823503 w 1347080"/>
                <a:gd name="connsiteY108" fmla="*/ 364195 h 507822"/>
                <a:gd name="connsiteX109" fmla="*/ 803997 w 1347080"/>
                <a:gd name="connsiteY109" fmla="*/ 378616 h 507822"/>
                <a:gd name="connsiteX110" fmla="*/ 787742 w 1347080"/>
                <a:gd name="connsiteY110" fmla="*/ 376949 h 507822"/>
                <a:gd name="connsiteX111" fmla="*/ 760484 w 1347080"/>
                <a:gd name="connsiteY111" fmla="*/ 378700 h 507822"/>
                <a:gd name="connsiteX112" fmla="*/ 753065 w 1347080"/>
                <a:gd name="connsiteY112" fmla="*/ 376282 h 507822"/>
                <a:gd name="connsiteX113" fmla="*/ 749230 w 1347080"/>
                <a:gd name="connsiteY113" fmla="*/ 370781 h 507822"/>
                <a:gd name="connsiteX114" fmla="*/ 734142 w 1347080"/>
                <a:gd name="connsiteY114" fmla="*/ 385535 h 507822"/>
                <a:gd name="connsiteX115" fmla="*/ 726056 w 1347080"/>
                <a:gd name="connsiteY115" fmla="*/ 398539 h 507822"/>
                <a:gd name="connsiteX116" fmla="*/ 715136 w 1347080"/>
                <a:gd name="connsiteY116" fmla="*/ 404041 h 507822"/>
                <a:gd name="connsiteX117" fmla="*/ 706967 w 1347080"/>
                <a:gd name="connsiteY117" fmla="*/ 413460 h 507822"/>
                <a:gd name="connsiteX118" fmla="*/ 694047 w 1347080"/>
                <a:gd name="connsiteY118" fmla="*/ 417962 h 507822"/>
                <a:gd name="connsiteX119" fmla="*/ 694213 w 1347080"/>
                <a:gd name="connsiteY119" fmla="*/ 423297 h 507822"/>
                <a:gd name="connsiteX120" fmla="*/ 687711 w 1347080"/>
                <a:gd name="connsiteY120" fmla="*/ 428548 h 507822"/>
                <a:gd name="connsiteX121" fmla="*/ 687878 w 1347080"/>
                <a:gd name="connsiteY121" fmla="*/ 440302 h 507822"/>
                <a:gd name="connsiteX122" fmla="*/ 663787 w 1347080"/>
                <a:gd name="connsiteY122" fmla="*/ 454390 h 507822"/>
                <a:gd name="connsiteX123" fmla="*/ 647782 w 1347080"/>
                <a:gd name="connsiteY123" fmla="*/ 455390 h 507822"/>
                <a:gd name="connsiteX124" fmla="*/ 633861 w 1347080"/>
                <a:gd name="connsiteY124" fmla="*/ 471061 h 507822"/>
                <a:gd name="connsiteX125" fmla="*/ 616856 w 1347080"/>
                <a:gd name="connsiteY125" fmla="*/ 472395 h 507822"/>
                <a:gd name="connsiteX126" fmla="*/ 592099 w 1347080"/>
                <a:gd name="connsiteY126" fmla="*/ 469394 h 507822"/>
                <a:gd name="connsiteX127" fmla="*/ 575677 w 1347080"/>
                <a:gd name="connsiteY127" fmla="*/ 489234 h 507822"/>
                <a:gd name="connsiteX128" fmla="*/ 573926 w 1347080"/>
                <a:gd name="connsiteY128" fmla="*/ 499987 h 507822"/>
                <a:gd name="connsiteX129" fmla="*/ 567674 w 1347080"/>
                <a:gd name="connsiteY129" fmla="*/ 507823 h 507822"/>
                <a:gd name="connsiteX130" fmla="*/ 559505 w 1347080"/>
                <a:gd name="connsiteY130" fmla="*/ 507239 h 507822"/>
                <a:gd name="connsiteX131" fmla="*/ 554504 w 1347080"/>
                <a:gd name="connsiteY131" fmla="*/ 501404 h 507822"/>
                <a:gd name="connsiteX132" fmla="*/ 545668 w 1347080"/>
                <a:gd name="connsiteY132" fmla="*/ 505072 h 507822"/>
                <a:gd name="connsiteX133" fmla="*/ 531330 w 1347080"/>
                <a:gd name="connsiteY133" fmla="*/ 504905 h 507822"/>
                <a:gd name="connsiteX134" fmla="*/ 502404 w 1347080"/>
                <a:gd name="connsiteY134" fmla="*/ 491985 h 507822"/>
                <a:gd name="connsiteX135" fmla="*/ 492735 w 1347080"/>
                <a:gd name="connsiteY135" fmla="*/ 494402 h 507822"/>
                <a:gd name="connsiteX136" fmla="*/ 488400 w 1347080"/>
                <a:gd name="connsiteY136" fmla="*/ 490151 h 507822"/>
                <a:gd name="connsiteX137" fmla="*/ 479981 w 1347080"/>
                <a:gd name="connsiteY137" fmla="*/ 490818 h 507822"/>
                <a:gd name="connsiteX138" fmla="*/ 474229 w 1347080"/>
                <a:gd name="connsiteY138" fmla="*/ 482982 h 507822"/>
                <a:gd name="connsiteX139" fmla="*/ 464309 w 1347080"/>
                <a:gd name="connsiteY139" fmla="*/ 479898 h 507822"/>
                <a:gd name="connsiteX140" fmla="*/ 443303 w 1347080"/>
                <a:gd name="connsiteY140" fmla="*/ 486816 h 507822"/>
                <a:gd name="connsiteX141" fmla="*/ 434217 w 1347080"/>
                <a:gd name="connsiteY141" fmla="*/ 474896 h 507822"/>
                <a:gd name="connsiteX142" fmla="*/ 425297 w 1347080"/>
                <a:gd name="connsiteY142" fmla="*/ 475813 h 507822"/>
                <a:gd name="connsiteX143" fmla="*/ 418128 w 1347080"/>
                <a:gd name="connsiteY143" fmla="*/ 470561 h 507822"/>
                <a:gd name="connsiteX144" fmla="*/ 410876 w 1347080"/>
                <a:gd name="connsiteY144" fmla="*/ 473646 h 507822"/>
                <a:gd name="connsiteX145" fmla="*/ 400957 w 1347080"/>
                <a:gd name="connsiteY145" fmla="*/ 483649 h 507822"/>
                <a:gd name="connsiteX146" fmla="*/ 385118 w 1347080"/>
                <a:gd name="connsiteY146" fmla="*/ 488900 h 507822"/>
                <a:gd name="connsiteX147" fmla="*/ 385368 w 1347080"/>
                <a:gd name="connsiteY147" fmla="*/ 486733 h 507822"/>
                <a:gd name="connsiteX148" fmla="*/ 380534 w 1347080"/>
                <a:gd name="connsiteY148" fmla="*/ 486149 h 507822"/>
                <a:gd name="connsiteX149" fmla="*/ 378533 w 1347080"/>
                <a:gd name="connsiteY149" fmla="*/ 482315 h 507822"/>
                <a:gd name="connsiteX150" fmla="*/ 380200 w 1347080"/>
                <a:gd name="connsiteY150" fmla="*/ 480064 h 507822"/>
                <a:gd name="connsiteX151" fmla="*/ 375199 w 1347080"/>
                <a:gd name="connsiteY151" fmla="*/ 480648 h 507822"/>
                <a:gd name="connsiteX152" fmla="*/ 376116 w 1347080"/>
                <a:gd name="connsiteY152" fmla="*/ 473979 h 507822"/>
                <a:gd name="connsiteX153" fmla="*/ 368697 w 1347080"/>
                <a:gd name="connsiteY153" fmla="*/ 477313 h 507822"/>
                <a:gd name="connsiteX154" fmla="*/ 368530 w 1347080"/>
                <a:gd name="connsiteY154" fmla="*/ 473979 h 507822"/>
                <a:gd name="connsiteX155" fmla="*/ 365612 w 1347080"/>
                <a:gd name="connsiteY155" fmla="*/ 474563 h 507822"/>
                <a:gd name="connsiteX156" fmla="*/ 368197 w 1347080"/>
                <a:gd name="connsiteY156" fmla="*/ 470561 h 507822"/>
                <a:gd name="connsiteX157" fmla="*/ 362195 w 1347080"/>
                <a:gd name="connsiteY157" fmla="*/ 468144 h 507822"/>
                <a:gd name="connsiteX158" fmla="*/ 359277 w 1347080"/>
                <a:gd name="connsiteY158" fmla="*/ 470145 h 507822"/>
                <a:gd name="connsiteX159" fmla="*/ 356610 w 1347080"/>
                <a:gd name="connsiteY159" fmla="*/ 464810 h 507822"/>
                <a:gd name="connsiteX160" fmla="*/ 353359 w 1347080"/>
                <a:gd name="connsiteY160" fmla="*/ 466310 h 507822"/>
                <a:gd name="connsiteX161" fmla="*/ 351858 w 1347080"/>
                <a:gd name="connsiteY161" fmla="*/ 460308 h 507822"/>
                <a:gd name="connsiteX162" fmla="*/ 348024 w 1347080"/>
                <a:gd name="connsiteY162" fmla="*/ 461642 h 507822"/>
                <a:gd name="connsiteX163" fmla="*/ 349274 w 1347080"/>
                <a:gd name="connsiteY163" fmla="*/ 454890 h 507822"/>
                <a:gd name="connsiteX164" fmla="*/ 346273 w 1347080"/>
                <a:gd name="connsiteY164" fmla="*/ 447304 h 507822"/>
                <a:gd name="connsiteX165" fmla="*/ 335436 w 1347080"/>
                <a:gd name="connsiteY165" fmla="*/ 440552 h 507822"/>
                <a:gd name="connsiteX166" fmla="*/ 341021 w 1347080"/>
                <a:gd name="connsiteY166" fmla="*/ 434800 h 507822"/>
                <a:gd name="connsiteX167" fmla="*/ 333686 w 1347080"/>
                <a:gd name="connsiteY167" fmla="*/ 426714 h 507822"/>
                <a:gd name="connsiteX168" fmla="*/ 335270 w 1347080"/>
                <a:gd name="connsiteY168" fmla="*/ 419379 h 507822"/>
                <a:gd name="connsiteX169" fmla="*/ 333436 w 1347080"/>
                <a:gd name="connsiteY169" fmla="*/ 414544 h 507822"/>
                <a:gd name="connsiteX170" fmla="*/ 337770 w 1347080"/>
                <a:gd name="connsiteY170" fmla="*/ 413044 h 507822"/>
                <a:gd name="connsiteX171" fmla="*/ 336437 w 1347080"/>
                <a:gd name="connsiteY171" fmla="*/ 408042 h 507822"/>
                <a:gd name="connsiteX172" fmla="*/ 339688 w 1347080"/>
                <a:gd name="connsiteY172" fmla="*/ 407375 h 507822"/>
                <a:gd name="connsiteX173" fmla="*/ 336853 w 1347080"/>
                <a:gd name="connsiteY173" fmla="*/ 402540 h 507822"/>
                <a:gd name="connsiteX174" fmla="*/ 338937 w 1347080"/>
                <a:gd name="connsiteY174" fmla="*/ 395038 h 507822"/>
                <a:gd name="connsiteX175" fmla="*/ 326100 w 1347080"/>
                <a:gd name="connsiteY175" fmla="*/ 393621 h 507822"/>
                <a:gd name="connsiteX176" fmla="*/ 316180 w 1347080"/>
                <a:gd name="connsiteY176" fmla="*/ 380784 h 507822"/>
                <a:gd name="connsiteX177" fmla="*/ 312429 w 1347080"/>
                <a:gd name="connsiteY177" fmla="*/ 384952 h 507822"/>
                <a:gd name="connsiteX178" fmla="*/ 302426 w 1347080"/>
                <a:gd name="connsiteY178" fmla="*/ 385035 h 507822"/>
                <a:gd name="connsiteX179" fmla="*/ 291006 w 1347080"/>
                <a:gd name="connsiteY179" fmla="*/ 399456 h 507822"/>
                <a:gd name="connsiteX180" fmla="*/ 270250 w 1347080"/>
                <a:gd name="connsiteY180" fmla="*/ 405791 h 507822"/>
                <a:gd name="connsiteX181" fmla="*/ 266332 w 1347080"/>
                <a:gd name="connsiteY181" fmla="*/ 410043 h 507822"/>
                <a:gd name="connsiteX182" fmla="*/ 261247 w 1347080"/>
                <a:gd name="connsiteY182" fmla="*/ 402290 h 507822"/>
                <a:gd name="connsiteX183" fmla="*/ 254912 w 1347080"/>
                <a:gd name="connsiteY183" fmla="*/ 401207 h 507822"/>
                <a:gd name="connsiteX184" fmla="*/ 247493 w 1347080"/>
                <a:gd name="connsiteY184" fmla="*/ 403207 h 507822"/>
                <a:gd name="connsiteX185" fmla="*/ 241824 w 1347080"/>
                <a:gd name="connsiteY185" fmla="*/ 408292 h 507822"/>
                <a:gd name="connsiteX186" fmla="*/ 236989 w 1347080"/>
                <a:gd name="connsiteY186" fmla="*/ 409209 h 507822"/>
                <a:gd name="connsiteX187" fmla="*/ 233238 w 1347080"/>
                <a:gd name="connsiteY187" fmla="*/ 406458 h 507822"/>
                <a:gd name="connsiteX188" fmla="*/ 224069 w 1347080"/>
                <a:gd name="connsiteY188" fmla="*/ 410043 h 507822"/>
                <a:gd name="connsiteX189" fmla="*/ 224402 w 1347080"/>
                <a:gd name="connsiteY189" fmla="*/ 412293 h 507822"/>
                <a:gd name="connsiteX190" fmla="*/ 210315 w 1347080"/>
                <a:gd name="connsiteY190" fmla="*/ 414961 h 507822"/>
                <a:gd name="connsiteX191" fmla="*/ 173970 w 1347080"/>
                <a:gd name="connsiteY191" fmla="*/ 416878 h 507822"/>
                <a:gd name="connsiteX192" fmla="*/ 162633 w 1347080"/>
                <a:gd name="connsiteY192" fmla="*/ 414127 h 507822"/>
                <a:gd name="connsiteX193" fmla="*/ 155131 w 1347080"/>
                <a:gd name="connsiteY193" fmla="*/ 406375 h 507822"/>
                <a:gd name="connsiteX194" fmla="*/ 147962 w 1347080"/>
                <a:gd name="connsiteY194" fmla="*/ 391454 h 507822"/>
                <a:gd name="connsiteX195" fmla="*/ 139460 w 1347080"/>
                <a:gd name="connsiteY195" fmla="*/ 389120 h 507822"/>
                <a:gd name="connsiteX196" fmla="*/ 132791 w 1347080"/>
                <a:gd name="connsiteY196" fmla="*/ 377116 h 507822"/>
                <a:gd name="connsiteX197" fmla="*/ 125289 w 1347080"/>
                <a:gd name="connsiteY197" fmla="*/ 375032 h 507822"/>
                <a:gd name="connsiteX198" fmla="*/ 124038 w 1347080"/>
                <a:gd name="connsiteY198" fmla="*/ 367946 h 507822"/>
                <a:gd name="connsiteX199" fmla="*/ 117619 w 1347080"/>
                <a:gd name="connsiteY199" fmla="*/ 357860 h 507822"/>
                <a:gd name="connsiteX200" fmla="*/ 118787 w 1347080"/>
                <a:gd name="connsiteY200" fmla="*/ 354859 h 507822"/>
                <a:gd name="connsiteX201" fmla="*/ 114785 w 1347080"/>
                <a:gd name="connsiteY201" fmla="*/ 349691 h 507822"/>
                <a:gd name="connsiteX202" fmla="*/ 116786 w 1347080"/>
                <a:gd name="connsiteY202" fmla="*/ 346523 h 507822"/>
                <a:gd name="connsiteX203" fmla="*/ 115702 w 1347080"/>
                <a:gd name="connsiteY203" fmla="*/ 339438 h 507822"/>
                <a:gd name="connsiteX204" fmla="*/ 111868 w 1347080"/>
                <a:gd name="connsiteY204" fmla="*/ 331352 h 507822"/>
                <a:gd name="connsiteX205" fmla="*/ 113952 w 1347080"/>
                <a:gd name="connsiteY205" fmla="*/ 321515 h 507822"/>
                <a:gd name="connsiteX206" fmla="*/ 110034 w 1347080"/>
                <a:gd name="connsiteY206" fmla="*/ 308011 h 507822"/>
                <a:gd name="connsiteX207" fmla="*/ 109867 w 1347080"/>
                <a:gd name="connsiteY207" fmla="*/ 278252 h 507822"/>
                <a:gd name="connsiteX208" fmla="*/ 98447 w 1347080"/>
                <a:gd name="connsiteY208" fmla="*/ 269833 h 507822"/>
                <a:gd name="connsiteX209" fmla="*/ 96363 w 1347080"/>
                <a:gd name="connsiteY209" fmla="*/ 258079 h 507822"/>
                <a:gd name="connsiteX210" fmla="*/ 89277 w 1347080"/>
                <a:gd name="connsiteY210" fmla="*/ 260330 h 507822"/>
                <a:gd name="connsiteX211" fmla="*/ 89361 w 1347080"/>
                <a:gd name="connsiteY211" fmla="*/ 255995 h 507822"/>
                <a:gd name="connsiteX212" fmla="*/ 75523 w 1347080"/>
                <a:gd name="connsiteY212" fmla="*/ 254745 h 507822"/>
                <a:gd name="connsiteX213" fmla="*/ 69688 w 1347080"/>
                <a:gd name="connsiteY213" fmla="*/ 247326 h 507822"/>
                <a:gd name="connsiteX214" fmla="*/ 63269 w 1347080"/>
                <a:gd name="connsiteY214" fmla="*/ 245575 h 507822"/>
                <a:gd name="connsiteX215" fmla="*/ 62436 w 1347080"/>
                <a:gd name="connsiteY215" fmla="*/ 242741 h 507822"/>
                <a:gd name="connsiteX216" fmla="*/ 58601 w 1347080"/>
                <a:gd name="connsiteY216" fmla="*/ 243241 h 507822"/>
                <a:gd name="connsiteX217" fmla="*/ 49265 w 1347080"/>
                <a:gd name="connsiteY217" fmla="*/ 227320 h 507822"/>
                <a:gd name="connsiteX218" fmla="*/ 25925 w 1347080"/>
                <a:gd name="connsiteY218" fmla="*/ 223652 h 507822"/>
                <a:gd name="connsiteX219" fmla="*/ 23007 w 1347080"/>
                <a:gd name="connsiteY219" fmla="*/ 219067 h 507822"/>
                <a:gd name="connsiteX220" fmla="*/ 25508 w 1347080"/>
                <a:gd name="connsiteY220" fmla="*/ 211398 h 507822"/>
                <a:gd name="connsiteX221" fmla="*/ 24257 w 1347080"/>
                <a:gd name="connsiteY221" fmla="*/ 206063 h 507822"/>
                <a:gd name="connsiteX222" fmla="*/ 24257 w 1347080"/>
                <a:gd name="connsiteY222" fmla="*/ 206063 h 507822"/>
                <a:gd name="connsiteX223" fmla="*/ 23591 w 1347080"/>
                <a:gd name="connsiteY223" fmla="*/ 196811 h 507822"/>
                <a:gd name="connsiteX224" fmla="*/ 40096 w 1347080"/>
                <a:gd name="connsiteY224" fmla="*/ 195894 h 507822"/>
                <a:gd name="connsiteX225" fmla="*/ 41596 w 1347080"/>
                <a:gd name="connsiteY225" fmla="*/ 191392 h 507822"/>
                <a:gd name="connsiteX226" fmla="*/ 33344 w 1347080"/>
                <a:gd name="connsiteY226" fmla="*/ 181806 h 507822"/>
                <a:gd name="connsiteX227" fmla="*/ 33510 w 1347080"/>
                <a:gd name="connsiteY227" fmla="*/ 168635 h 507822"/>
                <a:gd name="connsiteX228" fmla="*/ 25258 w 1347080"/>
                <a:gd name="connsiteY228" fmla="*/ 155881 h 507822"/>
                <a:gd name="connsiteX229" fmla="*/ 21340 w 1347080"/>
                <a:gd name="connsiteY229" fmla="*/ 157882 h 507822"/>
                <a:gd name="connsiteX230" fmla="*/ 17422 w 1347080"/>
                <a:gd name="connsiteY230" fmla="*/ 169302 h 507822"/>
                <a:gd name="connsiteX231" fmla="*/ 13587 w 1347080"/>
                <a:gd name="connsiteY231" fmla="*/ 168385 h 507822"/>
                <a:gd name="connsiteX232" fmla="*/ 18256 w 1347080"/>
                <a:gd name="connsiteY232" fmla="*/ 154214 h 507822"/>
                <a:gd name="connsiteX233" fmla="*/ 11754 w 1347080"/>
                <a:gd name="connsiteY233" fmla="*/ 147379 h 507822"/>
                <a:gd name="connsiteX234" fmla="*/ 10336 w 1347080"/>
                <a:gd name="connsiteY234" fmla="*/ 141127 h 507822"/>
                <a:gd name="connsiteX235" fmla="*/ 0 w 1347080"/>
                <a:gd name="connsiteY235" fmla="*/ 140627 h 507822"/>
                <a:gd name="connsiteX236" fmla="*/ 5585 w 1347080"/>
                <a:gd name="connsiteY236" fmla="*/ 132207 h 507822"/>
                <a:gd name="connsiteX237" fmla="*/ 4335 w 1347080"/>
                <a:gd name="connsiteY237" fmla="*/ 118787 h 507822"/>
                <a:gd name="connsiteX238" fmla="*/ 8919 w 1347080"/>
                <a:gd name="connsiteY238" fmla="*/ 118286 h 507822"/>
                <a:gd name="connsiteX239" fmla="*/ 13837 w 1347080"/>
                <a:gd name="connsiteY239" fmla="*/ 123038 h 507822"/>
                <a:gd name="connsiteX240" fmla="*/ 17755 w 1347080"/>
                <a:gd name="connsiteY240" fmla="*/ 121871 h 507822"/>
                <a:gd name="connsiteX241" fmla="*/ 19256 w 1347080"/>
                <a:gd name="connsiteY241" fmla="*/ 117703 h 507822"/>
                <a:gd name="connsiteX242" fmla="*/ 15921 w 1347080"/>
                <a:gd name="connsiteY242" fmla="*/ 102948 h 507822"/>
                <a:gd name="connsiteX243" fmla="*/ 24674 w 1347080"/>
                <a:gd name="connsiteY243" fmla="*/ 108533 h 507822"/>
                <a:gd name="connsiteX244" fmla="*/ 28676 w 1347080"/>
                <a:gd name="connsiteY244" fmla="*/ 108200 h 507822"/>
                <a:gd name="connsiteX245" fmla="*/ 25758 w 1347080"/>
                <a:gd name="connsiteY245" fmla="*/ 104199 h 507822"/>
                <a:gd name="connsiteX246" fmla="*/ 26925 w 1347080"/>
                <a:gd name="connsiteY246" fmla="*/ 87193 h 507822"/>
                <a:gd name="connsiteX247" fmla="*/ 32510 w 1347080"/>
                <a:gd name="connsiteY247" fmla="*/ 82859 h 507822"/>
                <a:gd name="connsiteX248" fmla="*/ 26925 w 1347080"/>
                <a:gd name="connsiteY248" fmla="*/ 77440 h 507822"/>
                <a:gd name="connsiteX249" fmla="*/ 26175 w 1347080"/>
                <a:gd name="connsiteY249" fmla="*/ 70438 h 507822"/>
                <a:gd name="connsiteX250" fmla="*/ 39179 w 1347080"/>
                <a:gd name="connsiteY250" fmla="*/ 58268 h 507822"/>
                <a:gd name="connsiteX251" fmla="*/ 47431 w 1347080"/>
                <a:gd name="connsiteY251" fmla="*/ 45931 h 507822"/>
                <a:gd name="connsiteX252" fmla="*/ 56851 w 1347080"/>
                <a:gd name="connsiteY252" fmla="*/ 49682 h 507822"/>
                <a:gd name="connsiteX253" fmla="*/ 65687 w 1347080"/>
                <a:gd name="connsiteY253" fmla="*/ 43930 h 507822"/>
                <a:gd name="connsiteX254" fmla="*/ 66187 w 1347080"/>
                <a:gd name="connsiteY254" fmla="*/ 27925 h 507822"/>
                <a:gd name="connsiteX255" fmla="*/ 69855 w 1347080"/>
                <a:gd name="connsiteY255" fmla="*/ 24257 h 507822"/>
                <a:gd name="connsiteX256" fmla="*/ 74106 w 1347080"/>
                <a:gd name="connsiteY256" fmla="*/ 8252 h 507822"/>
                <a:gd name="connsiteX257" fmla="*/ 74106 w 1347080"/>
                <a:gd name="connsiteY257" fmla="*/ 8252 h 507822"/>
                <a:gd name="connsiteX258" fmla="*/ 82775 w 1347080"/>
                <a:gd name="connsiteY258" fmla="*/ 8252 h 507822"/>
                <a:gd name="connsiteX259" fmla="*/ 83859 w 1347080"/>
                <a:gd name="connsiteY259" fmla="*/ 11253 h 507822"/>
                <a:gd name="connsiteX260" fmla="*/ 91028 w 1347080"/>
                <a:gd name="connsiteY260" fmla="*/ 10170 h 507822"/>
                <a:gd name="connsiteX261" fmla="*/ 120370 w 1347080"/>
                <a:gd name="connsiteY261" fmla="*/ 27675 h 507822"/>
                <a:gd name="connsiteX262" fmla="*/ 124038 w 1347080"/>
                <a:gd name="connsiteY262" fmla="*/ 29843 h 507822"/>
                <a:gd name="connsiteX263" fmla="*/ 145711 w 1347080"/>
                <a:gd name="connsiteY263" fmla="*/ 37178 h 507822"/>
                <a:gd name="connsiteX264" fmla="*/ 147295 w 1347080"/>
                <a:gd name="connsiteY264" fmla="*/ 35511 h 507822"/>
                <a:gd name="connsiteX265" fmla="*/ 153881 w 1347080"/>
                <a:gd name="connsiteY265" fmla="*/ 32260 h 507822"/>
                <a:gd name="connsiteX266" fmla="*/ 148879 w 1347080"/>
                <a:gd name="connsiteY266" fmla="*/ 45347 h 507822"/>
                <a:gd name="connsiteX267" fmla="*/ 154464 w 1347080"/>
                <a:gd name="connsiteY267" fmla="*/ 51349 h 507822"/>
                <a:gd name="connsiteX268" fmla="*/ 160299 w 1347080"/>
                <a:gd name="connsiteY268" fmla="*/ 52433 h 507822"/>
                <a:gd name="connsiteX269" fmla="*/ 165884 w 1347080"/>
                <a:gd name="connsiteY269" fmla="*/ 49432 h 507822"/>
                <a:gd name="connsiteX270" fmla="*/ 165634 w 1347080"/>
                <a:gd name="connsiteY270" fmla="*/ 36595 h 507822"/>
                <a:gd name="connsiteX271" fmla="*/ 162967 w 1347080"/>
                <a:gd name="connsiteY271" fmla="*/ 34677 h 507822"/>
                <a:gd name="connsiteX272" fmla="*/ 164551 w 1347080"/>
                <a:gd name="connsiteY272" fmla="*/ 30009 h 507822"/>
                <a:gd name="connsiteX273" fmla="*/ 161633 w 1347080"/>
                <a:gd name="connsiteY273" fmla="*/ 21590 h 507822"/>
                <a:gd name="connsiteX274" fmla="*/ 167718 w 1347080"/>
                <a:gd name="connsiteY274" fmla="*/ 22674 h 507822"/>
                <a:gd name="connsiteX275" fmla="*/ 169802 w 1347080"/>
                <a:gd name="connsiteY275" fmla="*/ 18005 h 507822"/>
                <a:gd name="connsiteX276" fmla="*/ 167468 w 1347080"/>
                <a:gd name="connsiteY276" fmla="*/ 16672 h 507822"/>
                <a:gd name="connsiteX277" fmla="*/ 174053 w 1347080"/>
                <a:gd name="connsiteY277" fmla="*/ 10086 h 507822"/>
                <a:gd name="connsiteX278" fmla="*/ 179305 w 1347080"/>
                <a:gd name="connsiteY278" fmla="*/ 7336 h 507822"/>
                <a:gd name="connsiteX279" fmla="*/ 184057 w 1347080"/>
                <a:gd name="connsiteY279" fmla="*/ 9003 h 507822"/>
                <a:gd name="connsiteX280" fmla="*/ 196144 w 1347080"/>
                <a:gd name="connsiteY280" fmla="*/ 0 h 50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347080" h="507822">
                  <a:moveTo>
                    <a:pt x="196144" y="0"/>
                  </a:moveTo>
                  <a:lnTo>
                    <a:pt x="194310" y="4668"/>
                  </a:lnTo>
                  <a:lnTo>
                    <a:pt x="188725" y="7085"/>
                  </a:lnTo>
                  <a:lnTo>
                    <a:pt x="178972" y="17755"/>
                  </a:lnTo>
                  <a:lnTo>
                    <a:pt x="169969" y="19923"/>
                  </a:lnTo>
                  <a:lnTo>
                    <a:pt x="173637" y="35511"/>
                  </a:lnTo>
                  <a:lnTo>
                    <a:pt x="180806" y="49432"/>
                  </a:lnTo>
                  <a:lnTo>
                    <a:pt x="206647" y="79191"/>
                  </a:lnTo>
                  <a:lnTo>
                    <a:pt x="208981" y="83276"/>
                  </a:lnTo>
                  <a:lnTo>
                    <a:pt x="245409" y="114952"/>
                  </a:lnTo>
                  <a:lnTo>
                    <a:pt x="271834" y="130790"/>
                  </a:lnTo>
                  <a:lnTo>
                    <a:pt x="273667" y="132457"/>
                  </a:lnTo>
                  <a:lnTo>
                    <a:pt x="309595" y="143878"/>
                  </a:lnTo>
                  <a:lnTo>
                    <a:pt x="335436" y="142544"/>
                  </a:lnTo>
                  <a:lnTo>
                    <a:pt x="345773" y="136292"/>
                  </a:lnTo>
                  <a:lnTo>
                    <a:pt x="357110" y="121871"/>
                  </a:lnTo>
                  <a:lnTo>
                    <a:pt x="357943" y="111201"/>
                  </a:lnTo>
                  <a:lnTo>
                    <a:pt x="380617" y="111201"/>
                  </a:lnTo>
                  <a:lnTo>
                    <a:pt x="393538" y="106866"/>
                  </a:lnTo>
                  <a:lnTo>
                    <a:pt x="400706" y="97363"/>
                  </a:lnTo>
                  <a:lnTo>
                    <a:pt x="411043" y="85610"/>
                  </a:lnTo>
                  <a:lnTo>
                    <a:pt x="410543" y="78274"/>
                  </a:lnTo>
                  <a:lnTo>
                    <a:pt x="450972" y="91611"/>
                  </a:lnTo>
                  <a:lnTo>
                    <a:pt x="474979" y="95946"/>
                  </a:lnTo>
                  <a:lnTo>
                    <a:pt x="560506" y="122704"/>
                  </a:lnTo>
                  <a:lnTo>
                    <a:pt x="624692" y="134458"/>
                  </a:lnTo>
                  <a:lnTo>
                    <a:pt x="631277" y="135542"/>
                  </a:lnTo>
                  <a:lnTo>
                    <a:pt x="678292" y="137959"/>
                  </a:lnTo>
                  <a:lnTo>
                    <a:pt x="719221" y="148629"/>
                  </a:lnTo>
                  <a:lnTo>
                    <a:pt x="749314" y="148129"/>
                  </a:lnTo>
                  <a:lnTo>
                    <a:pt x="756149" y="148962"/>
                  </a:lnTo>
                  <a:lnTo>
                    <a:pt x="773571" y="156631"/>
                  </a:lnTo>
                  <a:lnTo>
                    <a:pt x="802663" y="163717"/>
                  </a:lnTo>
                  <a:lnTo>
                    <a:pt x="856513" y="169719"/>
                  </a:lnTo>
                  <a:lnTo>
                    <a:pt x="878937" y="161300"/>
                  </a:lnTo>
                  <a:lnTo>
                    <a:pt x="928285" y="157798"/>
                  </a:lnTo>
                  <a:lnTo>
                    <a:pt x="936454" y="151296"/>
                  </a:lnTo>
                  <a:lnTo>
                    <a:pt x="943623" y="147795"/>
                  </a:lnTo>
                  <a:lnTo>
                    <a:pt x="953960" y="144544"/>
                  </a:lnTo>
                  <a:lnTo>
                    <a:pt x="965547" y="133124"/>
                  </a:lnTo>
                  <a:lnTo>
                    <a:pt x="978217" y="126539"/>
                  </a:lnTo>
                  <a:lnTo>
                    <a:pt x="981135" y="135542"/>
                  </a:lnTo>
                  <a:lnTo>
                    <a:pt x="989554" y="126789"/>
                  </a:lnTo>
                  <a:lnTo>
                    <a:pt x="997473" y="128706"/>
                  </a:lnTo>
                  <a:lnTo>
                    <a:pt x="1004892" y="132291"/>
                  </a:lnTo>
                  <a:lnTo>
                    <a:pt x="1033151" y="136959"/>
                  </a:lnTo>
                  <a:lnTo>
                    <a:pt x="1076164" y="138042"/>
                  </a:lnTo>
                  <a:lnTo>
                    <a:pt x="1099671" y="133958"/>
                  </a:lnTo>
                  <a:lnTo>
                    <a:pt x="1114176" y="128206"/>
                  </a:lnTo>
                  <a:lnTo>
                    <a:pt x="1151937" y="128206"/>
                  </a:lnTo>
                  <a:lnTo>
                    <a:pt x="1219042" y="119203"/>
                  </a:lnTo>
                  <a:lnTo>
                    <a:pt x="1231962" y="112368"/>
                  </a:lnTo>
                  <a:lnTo>
                    <a:pt x="1231962" y="112368"/>
                  </a:lnTo>
                  <a:lnTo>
                    <a:pt x="1233046" y="119870"/>
                  </a:lnTo>
                  <a:lnTo>
                    <a:pt x="1242632" y="128206"/>
                  </a:lnTo>
                  <a:lnTo>
                    <a:pt x="1249051" y="128873"/>
                  </a:lnTo>
                  <a:lnTo>
                    <a:pt x="1272975" y="147629"/>
                  </a:lnTo>
                  <a:lnTo>
                    <a:pt x="1273308" y="150630"/>
                  </a:lnTo>
                  <a:lnTo>
                    <a:pt x="1265639" y="151963"/>
                  </a:lnTo>
                  <a:lnTo>
                    <a:pt x="1264722" y="155631"/>
                  </a:lnTo>
                  <a:lnTo>
                    <a:pt x="1273058" y="197811"/>
                  </a:lnTo>
                  <a:lnTo>
                    <a:pt x="1292731" y="207397"/>
                  </a:lnTo>
                  <a:lnTo>
                    <a:pt x="1302651" y="208397"/>
                  </a:lnTo>
                  <a:lnTo>
                    <a:pt x="1313487" y="220234"/>
                  </a:lnTo>
                  <a:lnTo>
                    <a:pt x="1316405" y="246576"/>
                  </a:lnTo>
                  <a:lnTo>
                    <a:pt x="1324074" y="245909"/>
                  </a:lnTo>
                  <a:lnTo>
                    <a:pt x="1327908" y="250494"/>
                  </a:lnTo>
                  <a:lnTo>
                    <a:pt x="1339078" y="249160"/>
                  </a:lnTo>
                  <a:lnTo>
                    <a:pt x="1344497" y="255412"/>
                  </a:lnTo>
                  <a:lnTo>
                    <a:pt x="1347081" y="286421"/>
                  </a:lnTo>
                  <a:lnTo>
                    <a:pt x="1344497" y="288422"/>
                  </a:lnTo>
                  <a:lnTo>
                    <a:pt x="1344497" y="307178"/>
                  </a:lnTo>
                  <a:lnTo>
                    <a:pt x="1346747" y="312096"/>
                  </a:lnTo>
                  <a:lnTo>
                    <a:pt x="1344830" y="322266"/>
                  </a:lnTo>
                  <a:lnTo>
                    <a:pt x="1333827" y="327934"/>
                  </a:lnTo>
                  <a:lnTo>
                    <a:pt x="1297399" y="335937"/>
                  </a:lnTo>
                  <a:lnTo>
                    <a:pt x="1286479" y="348357"/>
                  </a:lnTo>
                  <a:lnTo>
                    <a:pt x="1286479" y="348357"/>
                  </a:lnTo>
                  <a:lnTo>
                    <a:pt x="1259971" y="342105"/>
                  </a:lnTo>
                  <a:lnTo>
                    <a:pt x="1251885" y="336103"/>
                  </a:lnTo>
                  <a:lnTo>
                    <a:pt x="1240715" y="332936"/>
                  </a:lnTo>
                  <a:lnTo>
                    <a:pt x="1232129" y="333019"/>
                  </a:lnTo>
                  <a:lnTo>
                    <a:pt x="1229628" y="338187"/>
                  </a:lnTo>
                  <a:lnTo>
                    <a:pt x="1213873" y="338021"/>
                  </a:lnTo>
                  <a:lnTo>
                    <a:pt x="1205120" y="342689"/>
                  </a:lnTo>
                  <a:lnTo>
                    <a:pt x="1198368" y="340688"/>
                  </a:lnTo>
                  <a:lnTo>
                    <a:pt x="1197785" y="343939"/>
                  </a:lnTo>
                  <a:lnTo>
                    <a:pt x="1194200" y="344939"/>
                  </a:lnTo>
                  <a:lnTo>
                    <a:pt x="1182280" y="334269"/>
                  </a:lnTo>
                  <a:lnTo>
                    <a:pt x="1164441" y="335186"/>
                  </a:lnTo>
                  <a:lnTo>
                    <a:pt x="1144852" y="340271"/>
                  </a:lnTo>
                  <a:lnTo>
                    <a:pt x="1082249" y="323683"/>
                  </a:lnTo>
                  <a:lnTo>
                    <a:pt x="1029066" y="344189"/>
                  </a:lnTo>
                  <a:lnTo>
                    <a:pt x="995556" y="366529"/>
                  </a:lnTo>
                  <a:lnTo>
                    <a:pt x="969465" y="373782"/>
                  </a:lnTo>
                  <a:lnTo>
                    <a:pt x="962213" y="380367"/>
                  </a:lnTo>
                  <a:lnTo>
                    <a:pt x="928285" y="375032"/>
                  </a:lnTo>
                  <a:lnTo>
                    <a:pt x="924117" y="368613"/>
                  </a:lnTo>
                  <a:lnTo>
                    <a:pt x="920200" y="367946"/>
                  </a:lnTo>
                  <a:lnTo>
                    <a:pt x="915365" y="369197"/>
                  </a:lnTo>
                  <a:lnTo>
                    <a:pt x="902361" y="381117"/>
                  </a:lnTo>
                  <a:lnTo>
                    <a:pt x="889107" y="373865"/>
                  </a:lnTo>
                  <a:lnTo>
                    <a:pt x="879520" y="374949"/>
                  </a:lnTo>
                  <a:lnTo>
                    <a:pt x="877103" y="358027"/>
                  </a:lnTo>
                  <a:lnTo>
                    <a:pt x="870601" y="356776"/>
                  </a:lnTo>
                  <a:lnTo>
                    <a:pt x="860681" y="363945"/>
                  </a:lnTo>
                  <a:lnTo>
                    <a:pt x="848677" y="363445"/>
                  </a:lnTo>
                  <a:lnTo>
                    <a:pt x="834256" y="368530"/>
                  </a:lnTo>
                  <a:lnTo>
                    <a:pt x="823503" y="364195"/>
                  </a:lnTo>
                  <a:lnTo>
                    <a:pt x="803997" y="378616"/>
                  </a:lnTo>
                  <a:lnTo>
                    <a:pt x="787742" y="376949"/>
                  </a:lnTo>
                  <a:lnTo>
                    <a:pt x="760484" y="378700"/>
                  </a:lnTo>
                  <a:lnTo>
                    <a:pt x="753065" y="376282"/>
                  </a:lnTo>
                  <a:lnTo>
                    <a:pt x="749230" y="370781"/>
                  </a:lnTo>
                  <a:lnTo>
                    <a:pt x="734142" y="385535"/>
                  </a:lnTo>
                  <a:lnTo>
                    <a:pt x="726056" y="398539"/>
                  </a:lnTo>
                  <a:lnTo>
                    <a:pt x="715136" y="404041"/>
                  </a:lnTo>
                  <a:lnTo>
                    <a:pt x="706967" y="413460"/>
                  </a:lnTo>
                  <a:lnTo>
                    <a:pt x="694047" y="417962"/>
                  </a:lnTo>
                  <a:lnTo>
                    <a:pt x="694213" y="423297"/>
                  </a:lnTo>
                  <a:lnTo>
                    <a:pt x="687711" y="428548"/>
                  </a:lnTo>
                  <a:lnTo>
                    <a:pt x="687878" y="440302"/>
                  </a:lnTo>
                  <a:lnTo>
                    <a:pt x="663787" y="454390"/>
                  </a:lnTo>
                  <a:lnTo>
                    <a:pt x="647782" y="455390"/>
                  </a:lnTo>
                  <a:lnTo>
                    <a:pt x="633861" y="471061"/>
                  </a:lnTo>
                  <a:lnTo>
                    <a:pt x="616856" y="472395"/>
                  </a:lnTo>
                  <a:lnTo>
                    <a:pt x="592099" y="469394"/>
                  </a:lnTo>
                  <a:lnTo>
                    <a:pt x="575677" y="489234"/>
                  </a:lnTo>
                  <a:lnTo>
                    <a:pt x="573926" y="499987"/>
                  </a:lnTo>
                  <a:lnTo>
                    <a:pt x="567674" y="507823"/>
                  </a:lnTo>
                  <a:lnTo>
                    <a:pt x="559505" y="507239"/>
                  </a:lnTo>
                  <a:lnTo>
                    <a:pt x="554504" y="501404"/>
                  </a:lnTo>
                  <a:lnTo>
                    <a:pt x="545668" y="505072"/>
                  </a:lnTo>
                  <a:lnTo>
                    <a:pt x="531330" y="504905"/>
                  </a:lnTo>
                  <a:lnTo>
                    <a:pt x="502404" y="491985"/>
                  </a:lnTo>
                  <a:lnTo>
                    <a:pt x="492735" y="494402"/>
                  </a:lnTo>
                  <a:lnTo>
                    <a:pt x="488400" y="490151"/>
                  </a:lnTo>
                  <a:lnTo>
                    <a:pt x="479981" y="490818"/>
                  </a:lnTo>
                  <a:lnTo>
                    <a:pt x="474229" y="482982"/>
                  </a:lnTo>
                  <a:lnTo>
                    <a:pt x="464309" y="479898"/>
                  </a:lnTo>
                  <a:lnTo>
                    <a:pt x="443303" y="486816"/>
                  </a:lnTo>
                  <a:lnTo>
                    <a:pt x="434217" y="474896"/>
                  </a:lnTo>
                  <a:lnTo>
                    <a:pt x="425297" y="475813"/>
                  </a:lnTo>
                  <a:lnTo>
                    <a:pt x="418128" y="470561"/>
                  </a:lnTo>
                  <a:lnTo>
                    <a:pt x="410876" y="473646"/>
                  </a:lnTo>
                  <a:lnTo>
                    <a:pt x="400957" y="483649"/>
                  </a:lnTo>
                  <a:lnTo>
                    <a:pt x="385118" y="488900"/>
                  </a:lnTo>
                  <a:lnTo>
                    <a:pt x="385368" y="486733"/>
                  </a:lnTo>
                  <a:lnTo>
                    <a:pt x="380534" y="486149"/>
                  </a:lnTo>
                  <a:lnTo>
                    <a:pt x="378533" y="482315"/>
                  </a:lnTo>
                  <a:lnTo>
                    <a:pt x="380200" y="480064"/>
                  </a:lnTo>
                  <a:lnTo>
                    <a:pt x="375199" y="480648"/>
                  </a:lnTo>
                  <a:lnTo>
                    <a:pt x="376116" y="473979"/>
                  </a:lnTo>
                  <a:lnTo>
                    <a:pt x="368697" y="477313"/>
                  </a:lnTo>
                  <a:lnTo>
                    <a:pt x="368530" y="473979"/>
                  </a:lnTo>
                  <a:lnTo>
                    <a:pt x="365612" y="474563"/>
                  </a:lnTo>
                  <a:lnTo>
                    <a:pt x="368197" y="470561"/>
                  </a:lnTo>
                  <a:lnTo>
                    <a:pt x="362195" y="468144"/>
                  </a:lnTo>
                  <a:lnTo>
                    <a:pt x="359277" y="470145"/>
                  </a:lnTo>
                  <a:lnTo>
                    <a:pt x="356610" y="464810"/>
                  </a:lnTo>
                  <a:lnTo>
                    <a:pt x="353359" y="466310"/>
                  </a:lnTo>
                  <a:lnTo>
                    <a:pt x="351858" y="460308"/>
                  </a:lnTo>
                  <a:lnTo>
                    <a:pt x="348024" y="461642"/>
                  </a:lnTo>
                  <a:lnTo>
                    <a:pt x="349274" y="454890"/>
                  </a:lnTo>
                  <a:lnTo>
                    <a:pt x="346273" y="447304"/>
                  </a:lnTo>
                  <a:lnTo>
                    <a:pt x="335436" y="440552"/>
                  </a:lnTo>
                  <a:lnTo>
                    <a:pt x="341021" y="434800"/>
                  </a:lnTo>
                  <a:lnTo>
                    <a:pt x="333686" y="426714"/>
                  </a:lnTo>
                  <a:lnTo>
                    <a:pt x="335270" y="419379"/>
                  </a:lnTo>
                  <a:lnTo>
                    <a:pt x="333436" y="414544"/>
                  </a:lnTo>
                  <a:lnTo>
                    <a:pt x="337770" y="413044"/>
                  </a:lnTo>
                  <a:lnTo>
                    <a:pt x="336437" y="408042"/>
                  </a:lnTo>
                  <a:lnTo>
                    <a:pt x="339688" y="407375"/>
                  </a:lnTo>
                  <a:lnTo>
                    <a:pt x="336853" y="402540"/>
                  </a:lnTo>
                  <a:lnTo>
                    <a:pt x="338937" y="395038"/>
                  </a:lnTo>
                  <a:lnTo>
                    <a:pt x="326100" y="393621"/>
                  </a:lnTo>
                  <a:lnTo>
                    <a:pt x="316180" y="380784"/>
                  </a:lnTo>
                  <a:lnTo>
                    <a:pt x="312429" y="384952"/>
                  </a:lnTo>
                  <a:lnTo>
                    <a:pt x="302426" y="385035"/>
                  </a:lnTo>
                  <a:lnTo>
                    <a:pt x="291006" y="399456"/>
                  </a:lnTo>
                  <a:lnTo>
                    <a:pt x="270250" y="405791"/>
                  </a:lnTo>
                  <a:lnTo>
                    <a:pt x="266332" y="410043"/>
                  </a:lnTo>
                  <a:lnTo>
                    <a:pt x="261247" y="402290"/>
                  </a:lnTo>
                  <a:lnTo>
                    <a:pt x="254912" y="401207"/>
                  </a:lnTo>
                  <a:lnTo>
                    <a:pt x="247493" y="403207"/>
                  </a:lnTo>
                  <a:lnTo>
                    <a:pt x="241824" y="408292"/>
                  </a:lnTo>
                  <a:lnTo>
                    <a:pt x="236989" y="409209"/>
                  </a:lnTo>
                  <a:lnTo>
                    <a:pt x="233238" y="406458"/>
                  </a:lnTo>
                  <a:lnTo>
                    <a:pt x="224069" y="410043"/>
                  </a:lnTo>
                  <a:lnTo>
                    <a:pt x="224402" y="412293"/>
                  </a:lnTo>
                  <a:lnTo>
                    <a:pt x="210315" y="414961"/>
                  </a:lnTo>
                  <a:lnTo>
                    <a:pt x="173970" y="416878"/>
                  </a:lnTo>
                  <a:lnTo>
                    <a:pt x="162633" y="414127"/>
                  </a:lnTo>
                  <a:lnTo>
                    <a:pt x="155131" y="406375"/>
                  </a:lnTo>
                  <a:lnTo>
                    <a:pt x="147962" y="391454"/>
                  </a:lnTo>
                  <a:lnTo>
                    <a:pt x="139460" y="389120"/>
                  </a:lnTo>
                  <a:lnTo>
                    <a:pt x="132791" y="377116"/>
                  </a:lnTo>
                  <a:lnTo>
                    <a:pt x="125289" y="375032"/>
                  </a:lnTo>
                  <a:lnTo>
                    <a:pt x="124038" y="367946"/>
                  </a:lnTo>
                  <a:lnTo>
                    <a:pt x="117619" y="357860"/>
                  </a:lnTo>
                  <a:lnTo>
                    <a:pt x="118787" y="354859"/>
                  </a:lnTo>
                  <a:lnTo>
                    <a:pt x="114785" y="349691"/>
                  </a:lnTo>
                  <a:lnTo>
                    <a:pt x="116786" y="346523"/>
                  </a:lnTo>
                  <a:lnTo>
                    <a:pt x="115702" y="339438"/>
                  </a:lnTo>
                  <a:lnTo>
                    <a:pt x="111868" y="331352"/>
                  </a:lnTo>
                  <a:lnTo>
                    <a:pt x="113952" y="321515"/>
                  </a:lnTo>
                  <a:lnTo>
                    <a:pt x="110034" y="308011"/>
                  </a:lnTo>
                  <a:lnTo>
                    <a:pt x="109867" y="278252"/>
                  </a:lnTo>
                  <a:lnTo>
                    <a:pt x="98447" y="269833"/>
                  </a:lnTo>
                  <a:lnTo>
                    <a:pt x="96363" y="258079"/>
                  </a:lnTo>
                  <a:lnTo>
                    <a:pt x="89277" y="260330"/>
                  </a:lnTo>
                  <a:lnTo>
                    <a:pt x="89361" y="255995"/>
                  </a:lnTo>
                  <a:lnTo>
                    <a:pt x="75523" y="254745"/>
                  </a:lnTo>
                  <a:lnTo>
                    <a:pt x="69688" y="247326"/>
                  </a:lnTo>
                  <a:lnTo>
                    <a:pt x="63269" y="245575"/>
                  </a:lnTo>
                  <a:lnTo>
                    <a:pt x="62436" y="242741"/>
                  </a:lnTo>
                  <a:lnTo>
                    <a:pt x="58601" y="243241"/>
                  </a:lnTo>
                  <a:lnTo>
                    <a:pt x="49265" y="227320"/>
                  </a:lnTo>
                  <a:lnTo>
                    <a:pt x="25925" y="223652"/>
                  </a:lnTo>
                  <a:lnTo>
                    <a:pt x="23007" y="219067"/>
                  </a:lnTo>
                  <a:lnTo>
                    <a:pt x="25508" y="211398"/>
                  </a:lnTo>
                  <a:lnTo>
                    <a:pt x="24257" y="206063"/>
                  </a:lnTo>
                  <a:lnTo>
                    <a:pt x="24257" y="206063"/>
                  </a:lnTo>
                  <a:lnTo>
                    <a:pt x="23591" y="196811"/>
                  </a:lnTo>
                  <a:lnTo>
                    <a:pt x="40096" y="195894"/>
                  </a:lnTo>
                  <a:lnTo>
                    <a:pt x="41596" y="191392"/>
                  </a:lnTo>
                  <a:lnTo>
                    <a:pt x="33344" y="181806"/>
                  </a:lnTo>
                  <a:lnTo>
                    <a:pt x="33510" y="168635"/>
                  </a:lnTo>
                  <a:lnTo>
                    <a:pt x="25258" y="155881"/>
                  </a:lnTo>
                  <a:lnTo>
                    <a:pt x="21340" y="157882"/>
                  </a:lnTo>
                  <a:lnTo>
                    <a:pt x="17422" y="169302"/>
                  </a:lnTo>
                  <a:lnTo>
                    <a:pt x="13587" y="168385"/>
                  </a:lnTo>
                  <a:lnTo>
                    <a:pt x="18256" y="154214"/>
                  </a:lnTo>
                  <a:lnTo>
                    <a:pt x="11754" y="147379"/>
                  </a:lnTo>
                  <a:lnTo>
                    <a:pt x="10336" y="141127"/>
                  </a:lnTo>
                  <a:lnTo>
                    <a:pt x="0" y="140627"/>
                  </a:lnTo>
                  <a:lnTo>
                    <a:pt x="5585" y="132207"/>
                  </a:lnTo>
                  <a:lnTo>
                    <a:pt x="4335" y="118787"/>
                  </a:lnTo>
                  <a:lnTo>
                    <a:pt x="8919" y="118286"/>
                  </a:lnTo>
                  <a:lnTo>
                    <a:pt x="13837" y="123038"/>
                  </a:lnTo>
                  <a:lnTo>
                    <a:pt x="17755" y="121871"/>
                  </a:lnTo>
                  <a:lnTo>
                    <a:pt x="19256" y="117703"/>
                  </a:lnTo>
                  <a:lnTo>
                    <a:pt x="15921" y="102948"/>
                  </a:lnTo>
                  <a:lnTo>
                    <a:pt x="24674" y="108533"/>
                  </a:lnTo>
                  <a:lnTo>
                    <a:pt x="28676" y="108200"/>
                  </a:lnTo>
                  <a:lnTo>
                    <a:pt x="25758" y="104199"/>
                  </a:lnTo>
                  <a:lnTo>
                    <a:pt x="26925" y="87193"/>
                  </a:lnTo>
                  <a:lnTo>
                    <a:pt x="32510" y="82859"/>
                  </a:lnTo>
                  <a:lnTo>
                    <a:pt x="26925" y="77440"/>
                  </a:lnTo>
                  <a:lnTo>
                    <a:pt x="26175" y="70438"/>
                  </a:lnTo>
                  <a:lnTo>
                    <a:pt x="39179" y="58268"/>
                  </a:lnTo>
                  <a:lnTo>
                    <a:pt x="47431" y="45931"/>
                  </a:lnTo>
                  <a:lnTo>
                    <a:pt x="56851" y="49682"/>
                  </a:lnTo>
                  <a:lnTo>
                    <a:pt x="65687" y="43930"/>
                  </a:lnTo>
                  <a:lnTo>
                    <a:pt x="66187" y="27925"/>
                  </a:lnTo>
                  <a:lnTo>
                    <a:pt x="69855" y="24257"/>
                  </a:lnTo>
                  <a:lnTo>
                    <a:pt x="74106" y="8252"/>
                  </a:lnTo>
                  <a:lnTo>
                    <a:pt x="74106" y="8252"/>
                  </a:lnTo>
                  <a:lnTo>
                    <a:pt x="82775" y="8252"/>
                  </a:lnTo>
                  <a:lnTo>
                    <a:pt x="83859" y="11253"/>
                  </a:lnTo>
                  <a:lnTo>
                    <a:pt x="91028" y="10170"/>
                  </a:lnTo>
                  <a:lnTo>
                    <a:pt x="120370" y="27675"/>
                  </a:lnTo>
                  <a:lnTo>
                    <a:pt x="124038" y="29843"/>
                  </a:lnTo>
                  <a:lnTo>
                    <a:pt x="145711" y="37178"/>
                  </a:lnTo>
                  <a:lnTo>
                    <a:pt x="147295" y="35511"/>
                  </a:lnTo>
                  <a:lnTo>
                    <a:pt x="153881" y="32260"/>
                  </a:lnTo>
                  <a:lnTo>
                    <a:pt x="148879" y="45347"/>
                  </a:lnTo>
                  <a:lnTo>
                    <a:pt x="154464" y="51349"/>
                  </a:lnTo>
                  <a:lnTo>
                    <a:pt x="160299" y="52433"/>
                  </a:lnTo>
                  <a:lnTo>
                    <a:pt x="165884" y="49432"/>
                  </a:lnTo>
                  <a:lnTo>
                    <a:pt x="165634" y="36595"/>
                  </a:lnTo>
                  <a:lnTo>
                    <a:pt x="162967" y="34677"/>
                  </a:lnTo>
                  <a:lnTo>
                    <a:pt x="164551" y="30009"/>
                  </a:lnTo>
                  <a:lnTo>
                    <a:pt x="161633" y="21590"/>
                  </a:lnTo>
                  <a:lnTo>
                    <a:pt x="167718" y="22674"/>
                  </a:lnTo>
                  <a:lnTo>
                    <a:pt x="169802" y="18005"/>
                  </a:lnTo>
                  <a:lnTo>
                    <a:pt x="167468" y="16672"/>
                  </a:lnTo>
                  <a:lnTo>
                    <a:pt x="174053" y="10086"/>
                  </a:lnTo>
                  <a:lnTo>
                    <a:pt x="179305" y="7336"/>
                  </a:lnTo>
                  <a:lnTo>
                    <a:pt x="184057" y="9003"/>
                  </a:lnTo>
                  <a:lnTo>
                    <a:pt x="196144" y="0"/>
                  </a:lnTo>
                  <a:close/>
                </a:path>
              </a:pathLst>
            </a:custGeom>
            <a:grpFill/>
            <a:ln w="8331" cap="flat">
              <a:solidFill>
                <a:srgbClr val="61CBF4"/>
              </a:solidFill>
              <a:prstDash val="solid"/>
              <a:miter/>
            </a:ln>
          </p:spPr>
          <p:txBody>
            <a:bodyPr rtlCol="0" anchor="ctr"/>
            <a:lstStyle/>
            <a:p>
              <a:endParaRPr lang="es-HN"/>
            </a:p>
          </p:txBody>
        </p:sp>
        <p:sp>
          <p:nvSpPr>
            <p:cNvPr id="8" name="Forma libre: forma 7">
              <a:extLst>
                <a:ext uri="{FF2B5EF4-FFF2-40B4-BE49-F238E27FC236}">
                  <a16:creationId xmlns:a16="http://schemas.microsoft.com/office/drawing/2014/main" id="{B3D49730-57C0-C5EB-B27F-C6877C9DA008}"/>
                </a:ext>
              </a:extLst>
            </p:cNvPr>
            <p:cNvSpPr/>
            <p:nvPr/>
          </p:nvSpPr>
          <p:spPr>
            <a:xfrm>
              <a:off x="4885136" y="5413744"/>
              <a:ext cx="771820" cy="757066"/>
            </a:xfrm>
            <a:custGeom>
              <a:avLst/>
              <a:gdLst>
                <a:gd name="connsiteX0" fmla="*/ 45931 w 771820"/>
                <a:gd name="connsiteY0" fmla="*/ 409459 h 757066"/>
                <a:gd name="connsiteX1" fmla="*/ 51766 w 771820"/>
                <a:gd name="connsiteY1" fmla="*/ 411627 h 757066"/>
                <a:gd name="connsiteX2" fmla="*/ 55767 w 771820"/>
                <a:gd name="connsiteY2" fmla="*/ 417045 h 757066"/>
                <a:gd name="connsiteX3" fmla="*/ 61852 w 771820"/>
                <a:gd name="connsiteY3" fmla="*/ 417879 h 757066"/>
                <a:gd name="connsiteX4" fmla="*/ 65353 w 771820"/>
                <a:gd name="connsiteY4" fmla="*/ 434050 h 757066"/>
                <a:gd name="connsiteX5" fmla="*/ 64520 w 771820"/>
                <a:gd name="connsiteY5" fmla="*/ 437301 h 757066"/>
                <a:gd name="connsiteX6" fmla="*/ 60018 w 771820"/>
                <a:gd name="connsiteY6" fmla="*/ 438635 h 757066"/>
                <a:gd name="connsiteX7" fmla="*/ 56017 w 771820"/>
                <a:gd name="connsiteY7" fmla="*/ 450472 h 757066"/>
                <a:gd name="connsiteX8" fmla="*/ 52599 w 771820"/>
                <a:gd name="connsiteY8" fmla="*/ 451556 h 757066"/>
                <a:gd name="connsiteX9" fmla="*/ 51849 w 771820"/>
                <a:gd name="connsiteY9" fmla="*/ 467227 h 757066"/>
                <a:gd name="connsiteX10" fmla="*/ 48932 w 771820"/>
                <a:gd name="connsiteY10" fmla="*/ 471812 h 757066"/>
                <a:gd name="connsiteX11" fmla="*/ 41846 w 771820"/>
                <a:gd name="connsiteY11" fmla="*/ 468061 h 757066"/>
                <a:gd name="connsiteX12" fmla="*/ 40012 w 771820"/>
                <a:gd name="connsiteY12" fmla="*/ 451056 h 757066"/>
                <a:gd name="connsiteX13" fmla="*/ 35511 w 771820"/>
                <a:gd name="connsiteY13" fmla="*/ 438968 h 757066"/>
                <a:gd name="connsiteX14" fmla="*/ 41096 w 771820"/>
                <a:gd name="connsiteY14" fmla="*/ 437385 h 757066"/>
                <a:gd name="connsiteX15" fmla="*/ 44264 w 771820"/>
                <a:gd name="connsiteY15" fmla="*/ 429882 h 757066"/>
                <a:gd name="connsiteX16" fmla="*/ 45847 w 771820"/>
                <a:gd name="connsiteY16" fmla="*/ 419379 h 757066"/>
                <a:gd name="connsiteX17" fmla="*/ 43180 w 771820"/>
                <a:gd name="connsiteY17" fmla="*/ 410460 h 757066"/>
                <a:gd name="connsiteX18" fmla="*/ 45931 w 771820"/>
                <a:gd name="connsiteY18" fmla="*/ 409459 h 757066"/>
                <a:gd name="connsiteX19" fmla="*/ 49599 w 771820"/>
                <a:gd name="connsiteY19" fmla="*/ 88944 h 757066"/>
                <a:gd name="connsiteX20" fmla="*/ 48598 w 771820"/>
                <a:gd name="connsiteY20" fmla="*/ 81609 h 757066"/>
                <a:gd name="connsiteX21" fmla="*/ 43430 w 771820"/>
                <a:gd name="connsiteY21" fmla="*/ 74273 h 757066"/>
                <a:gd name="connsiteX22" fmla="*/ 48765 w 771820"/>
                <a:gd name="connsiteY22" fmla="*/ 63270 h 757066"/>
                <a:gd name="connsiteX23" fmla="*/ 48682 w 771820"/>
                <a:gd name="connsiteY23" fmla="*/ 46931 h 757066"/>
                <a:gd name="connsiteX24" fmla="*/ 55100 w 771820"/>
                <a:gd name="connsiteY24" fmla="*/ 40513 h 757066"/>
                <a:gd name="connsiteX25" fmla="*/ 53850 w 771820"/>
                <a:gd name="connsiteY25" fmla="*/ 35761 h 757066"/>
                <a:gd name="connsiteX26" fmla="*/ 57351 w 771820"/>
                <a:gd name="connsiteY26" fmla="*/ 30843 h 757066"/>
                <a:gd name="connsiteX27" fmla="*/ 52433 w 771820"/>
                <a:gd name="connsiteY27" fmla="*/ 22674 h 757066"/>
                <a:gd name="connsiteX28" fmla="*/ 51432 w 771820"/>
                <a:gd name="connsiteY28" fmla="*/ 6585 h 757066"/>
                <a:gd name="connsiteX29" fmla="*/ 54600 w 771820"/>
                <a:gd name="connsiteY29" fmla="*/ 3001 h 757066"/>
                <a:gd name="connsiteX30" fmla="*/ 67521 w 771820"/>
                <a:gd name="connsiteY30" fmla="*/ 0 h 757066"/>
                <a:gd name="connsiteX31" fmla="*/ 86027 w 771820"/>
                <a:gd name="connsiteY31" fmla="*/ 1751 h 757066"/>
                <a:gd name="connsiteX32" fmla="*/ 94612 w 771820"/>
                <a:gd name="connsiteY32" fmla="*/ 7753 h 757066"/>
                <a:gd name="connsiteX33" fmla="*/ 105366 w 771820"/>
                <a:gd name="connsiteY33" fmla="*/ 10670 h 757066"/>
                <a:gd name="connsiteX34" fmla="*/ 110867 w 771820"/>
                <a:gd name="connsiteY34" fmla="*/ 6752 h 757066"/>
                <a:gd name="connsiteX35" fmla="*/ 123705 w 771820"/>
                <a:gd name="connsiteY35" fmla="*/ 7586 h 757066"/>
                <a:gd name="connsiteX36" fmla="*/ 122704 w 771820"/>
                <a:gd name="connsiteY36" fmla="*/ 14005 h 757066"/>
                <a:gd name="connsiteX37" fmla="*/ 116619 w 771820"/>
                <a:gd name="connsiteY37" fmla="*/ 19339 h 757066"/>
                <a:gd name="connsiteX38" fmla="*/ 115702 w 771820"/>
                <a:gd name="connsiteY38" fmla="*/ 26592 h 757066"/>
                <a:gd name="connsiteX39" fmla="*/ 111368 w 771820"/>
                <a:gd name="connsiteY39" fmla="*/ 30509 h 757066"/>
                <a:gd name="connsiteX40" fmla="*/ 110951 w 771820"/>
                <a:gd name="connsiteY40" fmla="*/ 47265 h 757066"/>
                <a:gd name="connsiteX41" fmla="*/ 117619 w 771820"/>
                <a:gd name="connsiteY41" fmla="*/ 46264 h 757066"/>
                <a:gd name="connsiteX42" fmla="*/ 118453 w 771820"/>
                <a:gd name="connsiteY42" fmla="*/ 53016 h 757066"/>
                <a:gd name="connsiteX43" fmla="*/ 126289 w 771820"/>
                <a:gd name="connsiteY43" fmla="*/ 63520 h 757066"/>
                <a:gd name="connsiteX44" fmla="*/ 133874 w 771820"/>
                <a:gd name="connsiteY44" fmla="*/ 68021 h 757066"/>
                <a:gd name="connsiteX45" fmla="*/ 141377 w 771820"/>
                <a:gd name="connsiteY45" fmla="*/ 68521 h 757066"/>
                <a:gd name="connsiteX46" fmla="*/ 143294 w 771820"/>
                <a:gd name="connsiteY46" fmla="*/ 81942 h 757066"/>
                <a:gd name="connsiteX47" fmla="*/ 172386 w 771820"/>
                <a:gd name="connsiteY47" fmla="*/ 79525 h 757066"/>
                <a:gd name="connsiteX48" fmla="*/ 176388 w 771820"/>
                <a:gd name="connsiteY48" fmla="*/ 81525 h 757066"/>
                <a:gd name="connsiteX49" fmla="*/ 188225 w 771820"/>
                <a:gd name="connsiteY49" fmla="*/ 77024 h 757066"/>
                <a:gd name="connsiteX50" fmla="*/ 201312 w 771820"/>
                <a:gd name="connsiteY50" fmla="*/ 83192 h 757066"/>
                <a:gd name="connsiteX51" fmla="*/ 201979 w 771820"/>
                <a:gd name="connsiteY51" fmla="*/ 86277 h 757066"/>
                <a:gd name="connsiteX52" fmla="*/ 217984 w 771820"/>
                <a:gd name="connsiteY52" fmla="*/ 87694 h 757066"/>
                <a:gd name="connsiteX53" fmla="*/ 245242 w 771820"/>
                <a:gd name="connsiteY53" fmla="*/ 79274 h 757066"/>
                <a:gd name="connsiteX54" fmla="*/ 285421 w 771820"/>
                <a:gd name="connsiteY54" fmla="*/ 97947 h 757066"/>
                <a:gd name="connsiteX55" fmla="*/ 285421 w 771820"/>
                <a:gd name="connsiteY55" fmla="*/ 97947 h 757066"/>
                <a:gd name="connsiteX56" fmla="*/ 274584 w 771820"/>
                <a:gd name="connsiteY56" fmla="*/ 148129 h 757066"/>
                <a:gd name="connsiteX57" fmla="*/ 297258 w 771820"/>
                <a:gd name="connsiteY57" fmla="*/ 149713 h 757066"/>
                <a:gd name="connsiteX58" fmla="*/ 301926 w 771820"/>
                <a:gd name="connsiteY58" fmla="*/ 161300 h 757066"/>
                <a:gd name="connsiteX59" fmla="*/ 305260 w 771820"/>
                <a:gd name="connsiteY59" fmla="*/ 162050 h 757066"/>
                <a:gd name="connsiteX60" fmla="*/ 312013 w 771820"/>
                <a:gd name="connsiteY60" fmla="*/ 170553 h 757066"/>
                <a:gd name="connsiteX61" fmla="*/ 309595 w 771820"/>
                <a:gd name="connsiteY61" fmla="*/ 179222 h 757066"/>
                <a:gd name="connsiteX62" fmla="*/ 312596 w 771820"/>
                <a:gd name="connsiteY62" fmla="*/ 184140 h 757066"/>
                <a:gd name="connsiteX63" fmla="*/ 312846 w 771820"/>
                <a:gd name="connsiteY63" fmla="*/ 199228 h 757066"/>
                <a:gd name="connsiteX64" fmla="*/ 328018 w 771820"/>
                <a:gd name="connsiteY64" fmla="*/ 212982 h 757066"/>
                <a:gd name="connsiteX65" fmla="*/ 339438 w 771820"/>
                <a:gd name="connsiteY65" fmla="*/ 208898 h 757066"/>
                <a:gd name="connsiteX66" fmla="*/ 353275 w 771820"/>
                <a:gd name="connsiteY66" fmla="*/ 214483 h 757066"/>
                <a:gd name="connsiteX67" fmla="*/ 383701 w 771820"/>
                <a:gd name="connsiteY67" fmla="*/ 207481 h 757066"/>
                <a:gd name="connsiteX68" fmla="*/ 380200 w 771820"/>
                <a:gd name="connsiteY68" fmla="*/ 227153 h 757066"/>
                <a:gd name="connsiteX69" fmla="*/ 386535 w 771820"/>
                <a:gd name="connsiteY69" fmla="*/ 234739 h 757066"/>
                <a:gd name="connsiteX70" fmla="*/ 387619 w 771820"/>
                <a:gd name="connsiteY70" fmla="*/ 246159 h 757066"/>
                <a:gd name="connsiteX71" fmla="*/ 393204 w 771820"/>
                <a:gd name="connsiteY71" fmla="*/ 251911 h 757066"/>
                <a:gd name="connsiteX72" fmla="*/ 409293 w 771820"/>
                <a:gd name="connsiteY72" fmla="*/ 258413 h 757066"/>
                <a:gd name="connsiteX73" fmla="*/ 411293 w 771820"/>
                <a:gd name="connsiteY73" fmla="*/ 257829 h 757066"/>
                <a:gd name="connsiteX74" fmla="*/ 411793 w 771820"/>
                <a:gd name="connsiteY74" fmla="*/ 250077 h 757066"/>
                <a:gd name="connsiteX75" fmla="*/ 425047 w 771820"/>
                <a:gd name="connsiteY75" fmla="*/ 258496 h 757066"/>
                <a:gd name="connsiteX76" fmla="*/ 435217 w 771820"/>
                <a:gd name="connsiteY76" fmla="*/ 252661 h 757066"/>
                <a:gd name="connsiteX77" fmla="*/ 439885 w 771820"/>
                <a:gd name="connsiteY77" fmla="*/ 240658 h 757066"/>
                <a:gd name="connsiteX78" fmla="*/ 449888 w 771820"/>
                <a:gd name="connsiteY78" fmla="*/ 237406 h 757066"/>
                <a:gd name="connsiteX79" fmla="*/ 454390 w 771820"/>
                <a:gd name="connsiteY79" fmla="*/ 239407 h 757066"/>
                <a:gd name="connsiteX80" fmla="*/ 463476 w 771820"/>
                <a:gd name="connsiteY80" fmla="*/ 237573 h 757066"/>
                <a:gd name="connsiteX81" fmla="*/ 464476 w 771820"/>
                <a:gd name="connsiteY81" fmla="*/ 222819 h 757066"/>
                <a:gd name="connsiteX82" fmla="*/ 476813 w 771820"/>
                <a:gd name="connsiteY82" fmla="*/ 216067 h 757066"/>
                <a:gd name="connsiteX83" fmla="*/ 479981 w 771820"/>
                <a:gd name="connsiteY83" fmla="*/ 211315 h 757066"/>
                <a:gd name="connsiteX84" fmla="*/ 478480 w 771820"/>
                <a:gd name="connsiteY84" fmla="*/ 194310 h 757066"/>
                <a:gd name="connsiteX85" fmla="*/ 483065 w 771820"/>
                <a:gd name="connsiteY85" fmla="*/ 188641 h 757066"/>
                <a:gd name="connsiteX86" fmla="*/ 495736 w 771820"/>
                <a:gd name="connsiteY86" fmla="*/ 178805 h 757066"/>
                <a:gd name="connsiteX87" fmla="*/ 511491 w 771820"/>
                <a:gd name="connsiteY87" fmla="*/ 178472 h 757066"/>
                <a:gd name="connsiteX88" fmla="*/ 515659 w 771820"/>
                <a:gd name="connsiteY88" fmla="*/ 172637 h 757066"/>
                <a:gd name="connsiteX89" fmla="*/ 525412 w 771820"/>
                <a:gd name="connsiteY89" fmla="*/ 167802 h 757066"/>
                <a:gd name="connsiteX90" fmla="*/ 543000 w 771820"/>
                <a:gd name="connsiteY90" fmla="*/ 148546 h 757066"/>
                <a:gd name="connsiteX91" fmla="*/ 551920 w 771820"/>
                <a:gd name="connsiteY91" fmla="*/ 130874 h 757066"/>
                <a:gd name="connsiteX92" fmla="*/ 550586 w 771820"/>
                <a:gd name="connsiteY92" fmla="*/ 122621 h 757066"/>
                <a:gd name="connsiteX93" fmla="*/ 553087 w 771820"/>
                <a:gd name="connsiteY93" fmla="*/ 105699 h 757066"/>
                <a:gd name="connsiteX94" fmla="*/ 556671 w 771820"/>
                <a:gd name="connsiteY94" fmla="*/ 107867 h 757066"/>
                <a:gd name="connsiteX95" fmla="*/ 559589 w 771820"/>
                <a:gd name="connsiteY95" fmla="*/ 116202 h 757066"/>
                <a:gd name="connsiteX96" fmla="*/ 579345 w 771820"/>
                <a:gd name="connsiteY96" fmla="*/ 116703 h 757066"/>
                <a:gd name="connsiteX97" fmla="*/ 593182 w 771820"/>
                <a:gd name="connsiteY97" fmla="*/ 110868 h 757066"/>
                <a:gd name="connsiteX98" fmla="*/ 592516 w 771820"/>
                <a:gd name="connsiteY98" fmla="*/ 115786 h 757066"/>
                <a:gd name="connsiteX99" fmla="*/ 596267 w 771820"/>
                <a:gd name="connsiteY99" fmla="*/ 118953 h 757066"/>
                <a:gd name="connsiteX100" fmla="*/ 628777 w 771820"/>
                <a:gd name="connsiteY100" fmla="*/ 103449 h 757066"/>
                <a:gd name="connsiteX101" fmla="*/ 639447 w 771820"/>
                <a:gd name="connsiteY101" fmla="*/ 89194 h 757066"/>
                <a:gd name="connsiteX102" fmla="*/ 658286 w 771820"/>
                <a:gd name="connsiteY102" fmla="*/ 88277 h 757066"/>
                <a:gd name="connsiteX103" fmla="*/ 664121 w 771820"/>
                <a:gd name="connsiteY103" fmla="*/ 95113 h 757066"/>
                <a:gd name="connsiteX104" fmla="*/ 671040 w 771820"/>
                <a:gd name="connsiteY104" fmla="*/ 95613 h 757066"/>
                <a:gd name="connsiteX105" fmla="*/ 673624 w 771820"/>
                <a:gd name="connsiteY105" fmla="*/ 82942 h 757066"/>
                <a:gd name="connsiteX106" fmla="*/ 685544 w 771820"/>
                <a:gd name="connsiteY106" fmla="*/ 67521 h 757066"/>
                <a:gd name="connsiteX107" fmla="*/ 689795 w 771820"/>
                <a:gd name="connsiteY107" fmla="*/ 72856 h 757066"/>
                <a:gd name="connsiteX108" fmla="*/ 694880 w 771820"/>
                <a:gd name="connsiteY108" fmla="*/ 69355 h 757066"/>
                <a:gd name="connsiteX109" fmla="*/ 706634 w 771820"/>
                <a:gd name="connsiteY109" fmla="*/ 68688 h 757066"/>
                <a:gd name="connsiteX110" fmla="*/ 706634 w 771820"/>
                <a:gd name="connsiteY110" fmla="*/ 68688 h 757066"/>
                <a:gd name="connsiteX111" fmla="*/ 694380 w 771820"/>
                <a:gd name="connsiteY111" fmla="*/ 91945 h 757066"/>
                <a:gd name="connsiteX112" fmla="*/ 693130 w 771820"/>
                <a:gd name="connsiteY112" fmla="*/ 104366 h 757066"/>
                <a:gd name="connsiteX113" fmla="*/ 698548 w 771820"/>
                <a:gd name="connsiteY113" fmla="*/ 110201 h 757066"/>
                <a:gd name="connsiteX114" fmla="*/ 721138 w 771820"/>
                <a:gd name="connsiteY114" fmla="*/ 119120 h 757066"/>
                <a:gd name="connsiteX115" fmla="*/ 725140 w 771820"/>
                <a:gd name="connsiteY115" fmla="*/ 124538 h 757066"/>
                <a:gd name="connsiteX116" fmla="*/ 710052 w 771820"/>
                <a:gd name="connsiteY116" fmla="*/ 174887 h 757066"/>
                <a:gd name="connsiteX117" fmla="*/ 709218 w 771820"/>
                <a:gd name="connsiteY117" fmla="*/ 185724 h 757066"/>
                <a:gd name="connsiteX118" fmla="*/ 710385 w 771820"/>
                <a:gd name="connsiteY118" fmla="*/ 188558 h 757066"/>
                <a:gd name="connsiteX119" fmla="*/ 725556 w 771820"/>
                <a:gd name="connsiteY119" fmla="*/ 195894 h 757066"/>
                <a:gd name="connsiteX120" fmla="*/ 730641 w 771820"/>
                <a:gd name="connsiteY120" fmla="*/ 207481 h 757066"/>
                <a:gd name="connsiteX121" fmla="*/ 738644 w 771820"/>
                <a:gd name="connsiteY121" fmla="*/ 277836 h 757066"/>
                <a:gd name="connsiteX122" fmla="*/ 750064 w 771820"/>
                <a:gd name="connsiteY122" fmla="*/ 303510 h 757066"/>
                <a:gd name="connsiteX123" fmla="*/ 753148 w 771820"/>
                <a:gd name="connsiteY123" fmla="*/ 320765 h 757066"/>
                <a:gd name="connsiteX124" fmla="*/ 752898 w 771820"/>
                <a:gd name="connsiteY124" fmla="*/ 329351 h 757066"/>
                <a:gd name="connsiteX125" fmla="*/ 736226 w 771820"/>
                <a:gd name="connsiteY125" fmla="*/ 351275 h 757066"/>
                <a:gd name="connsiteX126" fmla="*/ 733475 w 771820"/>
                <a:gd name="connsiteY126" fmla="*/ 360778 h 757066"/>
                <a:gd name="connsiteX127" fmla="*/ 739727 w 771820"/>
                <a:gd name="connsiteY127" fmla="*/ 373281 h 757066"/>
                <a:gd name="connsiteX128" fmla="*/ 761901 w 771820"/>
                <a:gd name="connsiteY128" fmla="*/ 380701 h 757066"/>
                <a:gd name="connsiteX129" fmla="*/ 764402 w 771820"/>
                <a:gd name="connsiteY129" fmla="*/ 383618 h 757066"/>
                <a:gd name="connsiteX130" fmla="*/ 771821 w 771820"/>
                <a:gd name="connsiteY130" fmla="*/ 426965 h 757066"/>
                <a:gd name="connsiteX131" fmla="*/ 769903 w 771820"/>
                <a:gd name="connsiteY131" fmla="*/ 450972 h 757066"/>
                <a:gd name="connsiteX132" fmla="*/ 768070 w 771820"/>
                <a:gd name="connsiteY132" fmla="*/ 455474 h 757066"/>
                <a:gd name="connsiteX133" fmla="*/ 735726 w 771820"/>
                <a:gd name="connsiteY133" fmla="*/ 479064 h 757066"/>
                <a:gd name="connsiteX134" fmla="*/ 720722 w 771820"/>
                <a:gd name="connsiteY134" fmla="*/ 483065 h 757066"/>
                <a:gd name="connsiteX135" fmla="*/ 660870 w 771820"/>
                <a:gd name="connsiteY135" fmla="*/ 444887 h 757066"/>
                <a:gd name="connsiteX136" fmla="*/ 651784 w 771820"/>
                <a:gd name="connsiteY136" fmla="*/ 445720 h 757066"/>
                <a:gd name="connsiteX137" fmla="*/ 617773 w 771820"/>
                <a:gd name="connsiteY137" fmla="*/ 456640 h 757066"/>
                <a:gd name="connsiteX138" fmla="*/ 612105 w 771820"/>
                <a:gd name="connsiteY138" fmla="*/ 462059 h 757066"/>
                <a:gd name="connsiteX139" fmla="*/ 606103 w 771820"/>
                <a:gd name="connsiteY139" fmla="*/ 475396 h 757066"/>
                <a:gd name="connsiteX140" fmla="*/ 576594 w 771820"/>
                <a:gd name="connsiteY140" fmla="*/ 493319 h 757066"/>
                <a:gd name="connsiteX141" fmla="*/ 579095 w 771820"/>
                <a:gd name="connsiteY141" fmla="*/ 503071 h 757066"/>
                <a:gd name="connsiteX142" fmla="*/ 573676 w 771820"/>
                <a:gd name="connsiteY142" fmla="*/ 526745 h 757066"/>
                <a:gd name="connsiteX143" fmla="*/ 568591 w 771820"/>
                <a:gd name="connsiteY143" fmla="*/ 532914 h 757066"/>
                <a:gd name="connsiteX144" fmla="*/ 568508 w 771820"/>
                <a:gd name="connsiteY144" fmla="*/ 545084 h 757066"/>
                <a:gd name="connsiteX145" fmla="*/ 556588 w 771820"/>
                <a:gd name="connsiteY145" fmla="*/ 565174 h 757066"/>
                <a:gd name="connsiteX146" fmla="*/ 557005 w 771820"/>
                <a:gd name="connsiteY146" fmla="*/ 576344 h 757066"/>
                <a:gd name="connsiteX147" fmla="*/ 566758 w 771820"/>
                <a:gd name="connsiteY147" fmla="*/ 600768 h 757066"/>
                <a:gd name="connsiteX148" fmla="*/ 559505 w 771820"/>
                <a:gd name="connsiteY148" fmla="*/ 604686 h 757066"/>
                <a:gd name="connsiteX149" fmla="*/ 561923 w 771820"/>
                <a:gd name="connsiteY149" fmla="*/ 612272 h 757066"/>
                <a:gd name="connsiteX150" fmla="*/ 552503 w 771820"/>
                <a:gd name="connsiteY150" fmla="*/ 624526 h 757066"/>
                <a:gd name="connsiteX151" fmla="*/ 566674 w 771820"/>
                <a:gd name="connsiteY151" fmla="*/ 655368 h 757066"/>
                <a:gd name="connsiteX152" fmla="*/ 534248 w 771820"/>
                <a:gd name="connsiteY152" fmla="*/ 684877 h 757066"/>
                <a:gd name="connsiteX153" fmla="*/ 526745 w 771820"/>
                <a:gd name="connsiteY153" fmla="*/ 712303 h 757066"/>
                <a:gd name="connsiteX154" fmla="*/ 521827 w 771820"/>
                <a:gd name="connsiteY154" fmla="*/ 712969 h 757066"/>
                <a:gd name="connsiteX155" fmla="*/ 510407 w 771820"/>
                <a:gd name="connsiteY155" fmla="*/ 722556 h 757066"/>
                <a:gd name="connsiteX156" fmla="*/ 497903 w 771820"/>
                <a:gd name="connsiteY156" fmla="*/ 724473 h 757066"/>
                <a:gd name="connsiteX157" fmla="*/ 477313 w 771820"/>
                <a:gd name="connsiteY157" fmla="*/ 739561 h 757066"/>
                <a:gd name="connsiteX158" fmla="*/ 468227 w 771820"/>
                <a:gd name="connsiteY158" fmla="*/ 736227 h 757066"/>
                <a:gd name="connsiteX159" fmla="*/ 462726 w 771820"/>
                <a:gd name="connsiteY159" fmla="*/ 752981 h 757066"/>
                <a:gd name="connsiteX160" fmla="*/ 459141 w 771820"/>
                <a:gd name="connsiteY160" fmla="*/ 754982 h 757066"/>
                <a:gd name="connsiteX161" fmla="*/ 442720 w 771820"/>
                <a:gd name="connsiteY161" fmla="*/ 757066 h 757066"/>
                <a:gd name="connsiteX162" fmla="*/ 425714 w 771820"/>
                <a:gd name="connsiteY162" fmla="*/ 744896 h 757066"/>
                <a:gd name="connsiteX163" fmla="*/ 408042 w 771820"/>
                <a:gd name="connsiteY163" fmla="*/ 743562 h 757066"/>
                <a:gd name="connsiteX164" fmla="*/ 372448 w 771820"/>
                <a:gd name="connsiteY164" fmla="*/ 743812 h 757066"/>
                <a:gd name="connsiteX165" fmla="*/ 221735 w 771820"/>
                <a:gd name="connsiteY165" fmla="*/ 756483 h 757066"/>
                <a:gd name="connsiteX166" fmla="*/ 195393 w 771820"/>
                <a:gd name="connsiteY166" fmla="*/ 753899 h 757066"/>
                <a:gd name="connsiteX167" fmla="*/ 192976 w 771820"/>
                <a:gd name="connsiteY167" fmla="*/ 751148 h 757066"/>
                <a:gd name="connsiteX168" fmla="*/ 195310 w 771820"/>
                <a:gd name="connsiteY168" fmla="*/ 746813 h 757066"/>
                <a:gd name="connsiteX169" fmla="*/ 189475 w 771820"/>
                <a:gd name="connsiteY169" fmla="*/ 744396 h 757066"/>
                <a:gd name="connsiteX170" fmla="*/ 197894 w 771820"/>
                <a:gd name="connsiteY170" fmla="*/ 738727 h 757066"/>
                <a:gd name="connsiteX171" fmla="*/ 206313 w 771820"/>
                <a:gd name="connsiteY171" fmla="*/ 724473 h 757066"/>
                <a:gd name="connsiteX172" fmla="*/ 225903 w 771820"/>
                <a:gd name="connsiteY172" fmla="*/ 717471 h 757066"/>
                <a:gd name="connsiteX173" fmla="*/ 226986 w 771820"/>
                <a:gd name="connsiteY173" fmla="*/ 715887 h 757066"/>
                <a:gd name="connsiteX174" fmla="*/ 223819 w 771820"/>
                <a:gd name="connsiteY174" fmla="*/ 716137 h 757066"/>
                <a:gd name="connsiteX175" fmla="*/ 192893 w 771820"/>
                <a:gd name="connsiteY175" fmla="*/ 721222 h 757066"/>
                <a:gd name="connsiteX176" fmla="*/ 160383 w 771820"/>
                <a:gd name="connsiteY176" fmla="*/ 699965 h 757066"/>
                <a:gd name="connsiteX177" fmla="*/ 138209 w 771820"/>
                <a:gd name="connsiteY177" fmla="*/ 663871 h 757066"/>
                <a:gd name="connsiteX178" fmla="*/ 151713 w 771820"/>
                <a:gd name="connsiteY178" fmla="*/ 656369 h 757066"/>
                <a:gd name="connsiteX179" fmla="*/ 164384 w 771820"/>
                <a:gd name="connsiteY179" fmla="*/ 653951 h 757066"/>
                <a:gd name="connsiteX180" fmla="*/ 175471 w 771820"/>
                <a:gd name="connsiteY180" fmla="*/ 646115 h 757066"/>
                <a:gd name="connsiteX181" fmla="*/ 174387 w 771820"/>
                <a:gd name="connsiteY181" fmla="*/ 644782 h 757066"/>
                <a:gd name="connsiteX182" fmla="*/ 172553 w 771820"/>
                <a:gd name="connsiteY182" fmla="*/ 646115 h 757066"/>
                <a:gd name="connsiteX183" fmla="*/ 151713 w 771820"/>
                <a:gd name="connsiteY183" fmla="*/ 652034 h 757066"/>
                <a:gd name="connsiteX184" fmla="*/ 149629 w 771820"/>
                <a:gd name="connsiteY184" fmla="*/ 645282 h 757066"/>
                <a:gd name="connsiteX185" fmla="*/ 138793 w 771820"/>
                <a:gd name="connsiteY185" fmla="*/ 645282 h 757066"/>
                <a:gd name="connsiteX186" fmla="*/ 135625 w 771820"/>
                <a:gd name="connsiteY186" fmla="*/ 641281 h 757066"/>
                <a:gd name="connsiteX187" fmla="*/ 126122 w 771820"/>
                <a:gd name="connsiteY187" fmla="*/ 638363 h 757066"/>
                <a:gd name="connsiteX188" fmla="*/ 117369 w 771820"/>
                <a:gd name="connsiteY188" fmla="*/ 632195 h 757066"/>
                <a:gd name="connsiteX189" fmla="*/ 106783 w 771820"/>
                <a:gd name="connsiteY189" fmla="*/ 635946 h 757066"/>
                <a:gd name="connsiteX190" fmla="*/ 101781 w 771820"/>
                <a:gd name="connsiteY190" fmla="*/ 634029 h 757066"/>
                <a:gd name="connsiteX191" fmla="*/ 97530 w 771820"/>
                <a:gd name="connsiteY191" fmla="*/ 632695 h 757066"/>
                <a:gd name="connsiteX192" fmla="*/ 85610 w 771820"/>
                <a:gd name="connsiteY192" fmla="*/ 631361 h 757066"/>
                <a:gd name="connsiteX193" fmla="*/ 85610 w 771820"/>
                <a:gd name="connsiteY193" fmla="*/ 635112 h 757066"/>
                <a:gd name="connsiteX194" fmla="*/ 82192 w 771820"/>
                <a:gd name="connsiteY194" fmla="*/ 635946 h 757066"/>
                <a:gd name="connsiteX195" fmla="*/ 84276 w 771820"/>
                <a:gd name="connsiteY195" fmla="*/ 613856 h 757066"/>
                <a:gd name="connsiteX196" fmla="*/ 81358 w 771820"/>
                <a:gd name="connsiteY196" fmla="*/ 603352 h 757066"/>
                <a:gd name="connsiteX197" fmla="*/ 80025 w 771820"/>
                <a:gd name="connsiteY197" fmla="*/ 600935 h 757066"/>
                <a:gd name="connsiteX198" fmla="*/ 80025 w 771820"/>
                <a:gd name="connsiteY198" fmla="*/ 587431 h 757066"/>
                <a:gd name="connsiteX199" fmla="*/ 69938 w 771820"/>
                <a:gd name="connsiteY199" fmla="*/ 557505 h 757066"/>
                <a:gd name="connsiteX200" fmla="*/ 61519 w 771820"/>
                <a:gd name="connsiteY200" fmla="*/ 539166 h 757066"/>
                <a:gd name="connsiteX201" fmla="*/ 53600 w 771820"/>
                <a:gd name="connsiteY201" fmla="*/ 529996 h 757066"/>
                <a:gd name="connsiteX202" fmla="*/ 55184 w 771820"/>
                <a:gd name="connsiteY202" fmla="*/ 523828 h 757066"/>
                <a:gd name="connsiteX203" fmla="*/ 61519 w 771820"/>
                <a:gd name="connsiteY203" fmla="*/ 519493 h 757066"/>
                <a:gd name="connsiteX204" fmla="*/ 70522 w 771820"/>
                <a:gd name="connsiteY204" fmla="*/ 520327 h 757066"/>
                <a:gd name="connsiteX205" fmla="*/ 69438 w 771820"/>
                <a:gd name="connsiteY205" fmla="*/ 514158 h 757066"/>
                <a:gd name="connsiteX206" fmla="*/ 59435 w 771820"/>
                <a:gd name="connsiteY206" fmla="*/ 515492 h 757066"/>
                <a:gd name="connsiteX207" fmla="*/ 58351 w 771820"/>
                <a:gd name="connsiteY207" fmla="*/ 515492 h 757066"/>
                <a:gd name="connsiteX208" fmla="*/ 55684 w 771820"/>
                <a:gd name="connsiteY208" fmla="*/ 517909 h 757066"/>
                <a:gd name="connsiteX209" fmla="*/ 37178 w 771820"/>
                <a:gd name="connsiteY209" fmla="*/ 494485 h 757066"/>
                <a:gd name="connsiteX210" fmla="*/ 27675 w 771820"/>
                <a:gd name="connsiteY210" fmla="*/ 488567 h 757066"/>
                <a:gd name="connsiteX211" fmla="*/ 23424 w 771820"/>
                <a:gd name="connsiteY211" fmla="*/ 486400 h 757066"/>
                <a:gd name="connsiteX212" fmla="*/ 8669 w 771820"/>
                <a:gd name="connsiteY212" fmla="*/ 479648 h 757066"/>
                <a:gd name="connsiteX213" fmla="*/ 750 w 771820"/>
                <a:gd name="connsiteY213" fmla="*/ 482065 h 757066"/>
                <a:gd name="connsiteX214" fmla="*/ 0 w 771820"/>
                <a:gd name="connsiteY214" fmla="*/ 474563 h 757066"/>
                <a:gd name="connsiteX215" fmla="*/ 3168 w 771820"/>
                <a:gd name="connsiteY215" fmla="*/ 464059 h 757066"/>
                <a:gd name="connsiteX216" fmla="*/ 12921 w 771820"/>
                <a:gd name="connsiteY216" fmla="*/ 451889 h 757066"/>
                <a:gd name="connsiteX217" fmla="*/ 21340 w 771820"/>
                <a:gd name="connsiteY217" fmla="*/ 452973 h 757066"/>
                <a:gd name="connsiteX218" fmla="*/ 26592 w 771820"/>
                <a:gd name="connsiteY218" fmla="*/ 448138 h 757066"/>
                <a:gd name="connsiteX219" fmla="*/ 27925 w 771820"/>
                <a:gd name="connsiteY219" fmla="*/ 446221 h 757066"/>
                <a:gd name="connsiteX220" fmla="*/ 30843 w 771820"/>
                <a:gd name="connsiteY220" fmla="*/ 446721 h 757066"/>
                <a:gd name="connsiteX221" fmla="*/ 34261 w 771820"/>
                <a:gd name="connsiteY221" fmla="*/ 452889 h 757066"/>
                <a:gd name="connsiteX222" fmla="*/ 40846 w 771820"/>
                <a:gd name="connsiteY222" fmla="*/ 473396 h 757066"/>
                <a:gd name="connsiteX223" fmla="*/ 47181 w 771820"/>
                <a:gd name="connsiteY223" fmla="*/ 475563 h 757066"/>
                <a:gd name="connsiteX224" fmla="*/ 53516 w 771820"/>
                <a:gd name="connsiteY224" fmla="*/ 472062 h 757066"/>
                <a:gd name="connsiteX225" fmla="*/ 56934 w 771820"/>
                <a:gd name="connsiteY225" fmla="*/ 459975 h 757066"/>
                <a:gd name="connsiteX226" fmla="*/ 62769 w 771820"/>
                <a:gd name="connsiteY226" fmla="*/ 454890 h 757066"/>
                <a:gd name="connsiteX227" fmla="*/ 63603 w 771820"/>
                <a:gd name="connsiteY227" fmla="*/ 447638 h 757066"/>
                <a:gd name="connsiteX228" fmla="*/ 71022 w 771820"/>
                <a:gd name="connsiteY228" fmla="*/ 436884 h 757066"/>
                <a:gd name="connsiteX229" fmla="*/ 73106 w 771820"/>
                <a:gd name="connsiteY229" fmla="*/ 435801 h 757066"/>
                <a:gd name="connsiteX230" fmla="*/ 78358 w 771820"/>
                <a:gd name="connsiteY230" fmla="*/ 441969 h 757066"/>
                <a:gd name="connsiteX231" fmla="*/ 82359 w 771820"/>
                <a:gd name="connsiteY231" fmla="*/ 442219 h 757066"/>
                <a:gd name="connsiteX232" fmla="*/ 87610 w 771820"/>
                <a:gd name="connsiteY232" fmla="*/ 436301 h 757066"/>
                <a:gd name="connsiteX233" fmla="*/ 85526 w 771820"/>
                <a:gd name="connsiteY233" fmla="*/ 433383 h 757066"/>
                <a:gd name="connsiteX234" fmla="*/ 85276 w 771820"/>
                <a:gd name="connsiteY234" fmla="*/ 436634 h 757066"/>
                <a:gd name="connsiteX235" fmla="*/ 80275 w 771820"/>
                <a:gd name="connsiteY235" fmla="*/ 440386 h 757066"/>
                <a:gd name="connsiteX236" fmla="*/ 74190 w 771820"/>
                <a:gd name="connsiteY236" fmla="*/ 434217 h 757066"/>
                <a:gd name="connsiteX237" fmla="*/ 69521 w 771820"/>
                <a:gd name="connsiteY237" fmla="*/ 433383 h 757066"/>
                <a:gd name="connsiteX238" fmla="*/ 67604 w 771820"/>
                <a:gd name="connsiteY238" fmla="*/ 431133 h 757066"/>
                <a:gd name="connsiteX239" fmla="*/ 65520 w 771820"/>
                <a:gd name="connsiteY239" fmla="*/ 423047 h 757066"/>
                <a:gd name="connsiteX240" fmla="*/ 63686 w 771820"/>
                <a:gd name="connsiteY240" fmla="*/ 413711 h 757066"/>
                <a:gd name="connsiteX241" fmla="*/ 57851 w 771820"/>
                <a:gd name="connsiteY241" fmla="*/ 415878 h 757066"/>
                <a:gd name="connsiteX242" fmla="*/ 54183 w 771820"/>
                <a:gd name="connsiteY242" fmla="*/ 410210 h 757066"/>
                <a:gd name="connsiteX243" fmla="*/ 54183 w 771820"/>
                <a:gd name="connsiteY243" fmla="*/ 397039 h 757066"/>
                <a:gd name="connsiteX244" fmla="*/ 70522 w 771820"/>
                <a:gd name="connsiteY244" fmla="*/ 397289 h 757066"/>
                <a:gd name="connsiteX245" fmla="*/ 71605 w 771820"/>
                <a:gd name="connsiteY245" fmla="*/ 395372 h 757066"/>
                <a:gd name="connsiteX246" fmla="*/ 79274 w 771820"/>
                <a:gd name="connsiteY246" fmla="*/ 400540 h 757066"/>
                <a:gd name="connsiteX247" fmla="*/ 85360 w 771820"/>
                <a:gd name="connsiteY247" fmla="*/ 400790 h 757066"/>
                <a:gd name="connsiteX248" fmla="*/ 99114 w 771820"/>
                <a:gd name="connsiteY248" fmla="*/ 384035 h 757066"/>
                <a:gd name="connsiteX249" fmla="*/ 118703 w 771820"/>
                <a:gd name="connsiteY249" fmla="*/ 385369 h 757066"/>
                <a:gd name="connsiteX250" fmla="*/ 123455 w 771820"/>
                <a:gd name="connsiteY250" fmla="*/ 377783 h 757066"/>
                <a:gd name="connsiteX251" fmla="*/ 122288 w 771820"/>
                <a:gd name="connsiteY251" fmla="*/ 369614 h 757066"/>
                <a:gd name="connsiteX252" fmla="*/ 125038 w 771820"/>
                <a:gd name="connsiteY252" fmla="*/ 365363 h 757066"/>
                <a:gd name="connsiteX253" fmla="*/ 125038 w 771820"/>
                <a:gd name="connsiteY253" fmla="*/ 365363 h 757066"/>
                <a:gd name="connsiteX254" fmla="*/ 127623 w 771820"/>
                <a:gd name="connsiteY254" fmla="*/ 363529 h 757066"/>
                <a:gd name="connsiteX255" fmla="*/ 125372 w 771820"/>
                <a:gd name="connsiteY255" fmla="*/ 360444 h 757066"/>
                <a:gd name="connsiteX256" fmla="*/ 127623 w 771820"/>
                <a:gd name="connsiteY256" fmla="*/ 356443 h 757066"/>
                <a:gd name="connsiteX257" fmla="*/ 129873 w 771820"/>
                <a:gd name="connsiteY257" fmla="*/ 354859 h 757066"/>
                <a:gd name="connsiteX258" fmla="*/ 135542 w 771820"/>
                <a:gd name="connsiteY258" fmla="*/ 357193 h 757066"/>
                <a:gd name="connsiteX259" fmla="*/ 151630 w 771820"/>
                <a:gd name="connsiteY259" fmla="*/ 349691 h 757066"/>
                <a:gd name="connsiteX260" fmla="*/ 156381 w 771820"/>
                <a:gd name="connsiteY260" fmla="*/ 332853 h 757066"/>
                <a:gd name="connsiteX261" fmla="*/ 161800 w 771820"/>
                <a:gd name="connsiteY261" fmla="*/ 327101 h 757066"/>
                <a:gd name="connsiteX262" fmla="*/ 160716 w 771820"/>
                <a:gd name="connsiteY262" fmla="*/ 317765 h 757066"/>
                <a:gd name="connsiteX263" fmla="*/ 164467 w 771820"/>
                <a:gd name="connsiteY263" fmla="*/ 314847 h 757066"/>
                <a:gd name="connsiteX264" fmla="*/ 140126 w 771820"/>
                <a:gd name="connsiteY264" fmla="*/ 278586 h 757066"/>
                <a:gd name="connsiteX265" fmla="*/ 139126 w 771820"/>
                <a:gd name="connsiteY265" fmla="*/ 268833 h 757066"/>
                <a:gd name="connsiteX266" fmla="*/ 143878 w 771820"/>
                <a:gd name="connsiteY266" fmla="*/ 257246 h 757066"/>
                <a:gd name="connsiteX267" fmla="*/ 145378 w 771820"/>
                <a:gd name="connsiteY267" fmla="*/ 238073 h 757066"/>
                <a:gd name="connsiteX268" fmla="*/ 116786 w 771820"/>
                <a:gd name="connsiteY268" fmla="*/ 224653 h 757066"/>
                <a:gd name="connsiteX269" fmla="*/ 107783 w 771820"/>
                <a:gd name="connsiteY269" fmla="*/ 214816 h 757066"/>
                <a:gd name="connsiteX270" fmla="*/ 93779 w 771820"/>
                <a:gd name="connsiteY270" fmla="*/ 187641 h 757066"/>
                <a:gd name="connsiteX271" fmla="*/ 96613 w 771820"/>
                <a:gd name="connsiteY271" fmla="*/ 181389 h 757066"/>
                <a:gd name="connsiteX272" fmla="*/ 92195 w 771820"/>
                <a:gd name="connsiteY272" fmla="*/ 173220 h 757066"/>
                <a:gd name="connsiteX273" fmla="*/ 80358 w 771820"/>
                <a:gd name="connsiteY273" fmla="*/ 168635 h 757066"/>
                <a:gd name="connsiteX274" fmla="*/ 95529 w 771820"/>
                <a:gd name="connsiteY274" fmla="*/ 124538 h 757066"/>
                <a:gd name="connsiteX275" fmla="*/ 82192 w 771820"/>
                <a:gd name="connsiteY275" fmla="*/ 114619 h 757066"/>
                <a:gd name="connsiteX276" fmla="*/ 56517 w 771820"/>
                <a:gd name="connsiteY276" fmla="*/ 102365 h 757066"/>
                <a:gd name="connsiteX277" fmla="*/ 49599 w 771820"/>
                <a:gd name="connsiteY277" fmla="*/ 88944 h 7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71820" h="757066">
                  <a:moveTo>
                    <a:pt x="45931" y="409459"/>
                  </a:moveTo>
                  <a:lnTo>
                    <a:pt x="51766" y="411627"/>
                  </a:lnTo>
                  <a:lnTo>
                    <a:pt x="55767" y="417045"/>
                  </a:lnTo>
                  <a:lnTo>
                    <a:pt x="61852" y="417879"/>
                  </a:lnTo>
                  <a:lnTo>
                    <a:pt x="65353" y="434050"/>
                  </a:lnTo>
                  <a:lnTo>
                    <a:pt x="64520" y="437301"/>
                  </a:lnTo>
                  <a:lnTo>
                    <a:pt x="60018" y="438635"/>
                  </a:lnTo>
                  <a:lnTo>
                    <a:pt x="56017" y="450472"/>
                  </a:lnTo>
                  <a:lnTo>
                    <a:pt x="52599" y="451556"/>
                  </a:lnTo>
                  <a:lnTo>
                    <a:pt x="51849" y="467227"/>
                  </a:lnTo>
                  <a:lnTo>
                    <a:pt x="48932" y="471812"/>
                  </a:lnTo>
                  <a:lnTo>
                    <a:pt x="41846" y="468061"/>
                  </a:lnTo>
                  <a:lnTo>
                    <a:pt x="40012" y="451056"/>
                  </a:lnTo>
                  <a:lnTo>
                    <a:pt x="35511" y="438968"/>
                  </a:lnTo>
                  <a:lnTo>
                    <a:pt x="41096" y="437385"/>
                  </a:lnTo>
                  <a:lnTo>
                    <a:pt x="44264" y="429882"/>
                  </a:lnTo>
                  <a:lnTo>
                    <a:pt x="45847" y="419379"/>
                  </a:lnTo>
                  <a:lnTo>
                    <a:pt x="43180" y="410460"/>
                  </a:lnTo>
                  <a:lnTo>
                    <a:pt x="45931" y="409459"/>
                  </a:lnTo>
                  <a:close/>
                  <a:moveTo>
                    <a:pt x="49599" y="88944"/>
                  </a:moveTo>
                  <a:lnTo>
                    <a:pt x="48598" y="81609"/>
                  </a:lnTo>
                  <a:lnTo>
                    <a:pt x="43430" y="74273"/>
                  </a:lnTo>
                  <a:lnTo>
                    <a:pt x="48765" y="63270"/>
                  </a:lnTo>
                  <a:lnTo>
                    <a:pt x="48682" y="46931"/>
                  </a:lnTo>
                  <a:lnTo>
                    <a:pt x="55100" y="40513"/>
                  </a:lnTo>
                  <a:lnTo>
                    <a:pt x="53850" y="35761"/>
                  </a:lnTo>
                  <a:lnTo>
                    <a:pt x="57351" y="30843"/>
                  </a:lnTo>
                  <a:lnTo>
                    <a:pt x="52433" y="22674"/>
                  </a:lnTo>
                  <a:lnTo>
                    <a:pt x="51432" y="6585"/>
                  </a:lnTo>
                  <a:lnTo>
                    <a:pt x="54600" y="3001"/>
                  </a:lnTo>
                  <a:lnTo>
                    <a:pt x="67521" y="0"/>
                  </a:lnTo>
                  <a:lnTo>
                    <a:pt x="86027" y="1751"/>
                  </a:lnTo>
                  <a:lnTo>
                    <a:pt x="94612" y="7753"/>
                  </a:lnTo>
                  <a:lnTo>
                    <a:pt x="105366" y="10670"/>
                  </a:lnTo>
                  <a:lnTo>
                    <a:pt x="110867" y="6752"/>
                  </a:lnTo>
                  <a:lnTo>
                    <a:pt x="123705" y="7586"/>
                  </a:lnTo>
                  <a:lnTo>
                    <a:pt x="122704" y="14005"/>
                  </a:lnTo>
                  <a:lnTo>
                    <a:pt x="116619" y="19339"/>
                  </a:lnTo>
                  <a:lnTo>
                    <a:pt x="115702" y="26592"/>
                  </a:lnTo>
                  <a:lnTo>
                    <a:pt x="111368" y="30509"/>
                  </a:lnTo>
                  <a:lnTo>
                    <a:pt x="110951" y="47265"/>
                  </a:lnTo>
                  <a:lnTo>
                    <a:pt x="117619" y="46264"/>
                  </a:lnTo>
                  <a:lnTo>
                    <a:pt x="118453" y="53016"/>
                  </a:lnTo>
                  <a:lnTo>
                    <a:pt x="126289" y="63520"/>
                  </a:lnTo>
                  <a:lnTo>
                    <a:pt x="133874" y="68021"/>
                  </a:lnTo>
                  <a:lnTo>
                    <a:pt x="141377" y="68521"/>
                  </a:lnTo>
                  <a:lnTo>
                    <a:pt x="143294" y="81942"/>
                  </a:lnTo>
                  <a:lnTo>
                    <a:pt x="172386" y="79525"/>
                  </a:lnTo>
                  <a:lnTo>
                    <a:pt x="176388" y="81525"/>
                  </a:lnTo>
                  <a:lnTo>
                    <a:pt x="188225" y="77024"/>
                  </a:lnTo>
                  <a:lnTo>
                    <a:pt x="201312" y="83192"/>
                  </a:lnTo>
                  <a:lnTo>
                    <a:pt x="201979" y="86277"/>
                  </a:lnTo>
                  <a:lnTo>
                    <a:pt x="217984" y="87694"/>
                  </a:lnTo>
                  <a:lnTo>
                    <a:pt x="245242" y="79274"/>
                  </a:lnTo>
                  <a:lnTo>
                    <a:pt x="285421" y="97947"/>
                  </a:lnTo>
                  <a:lnTo>
                    <a:pt x="285421" y="97947"/>
                  </a:lnTo>
                  <a:lnTo>
                    <a:pt x="274584" y="148129"/>
                  </a:lnTo>
                  <a:lnTo>
                    <a:pt x="297258" y="149713"/>
                  </a:lnTo>
                  <a:lnTo>
                    <a:pt x="301926" y="161300"/>
                  </a:lnTo>
                  <a:lnTo>
                    <a:pt x="305260" y="162050"/>
                  </a:lnTo>
                  <a:lnTo>
                    <a:pt x="312013" y="170553"/>
                  </a:lnTo>
                  <a:lnTo>
                    <a:pt x="309595" y="179222"/>
                  </a:lnTo>
                  <a:lnTo>
                    <a:pt x="312596" y="184140"/>
                  </a:lnTo>
                  <a:lnTo>
                    <a:pt x="312846" y="199228"/>
                  </a:lnTo>
                  <a:lnTo>
                    <a:pt x="328018" y="212982"/>
                  </a:lnTo>
                  <a:lnTo>
                    <a:pt x="339438" y="208898"/>
                  </a:lnTo>
                  <a:lnTo>
                    <a:pt x="353275" y="214483"/>
                  </a:lnTo>
                  <a:lnTo>
                    <a:pt x="383701" y="207481"/>
                  </a:lnTo>
                  <a:lnTo>
                    <a:pt x="380200" y="227153"/>
                  </a:lnTo>
                  <a:lnTo>
                    <a:pt x="386535" y="234739"/>
                  </a:lnTo>
                  <a:lnTo>
                    <a:pt x="387619" y="246159"/>
                  </a:lnTo>
                  <a:lnTo>
                    <a:pt x="393204" y="251911"/>
                  </a:lnTo>
                  <a:lnTo>
                    <a:pt x="409293" y="258413"/>
                  </a:lnTo>
                  <a:lnTo>
                    <a:pt x="411293" y="257829"/>
                  </a:lnTo>
                  <a:lnTo>
                    <a:pt x="411793" y="250077"/>
                  </a:lnTo>
                  <a:lnTo>
                    <a:pt x="425047" y="258496"/>
                  </a:lnTo>
                  <a:lnTo>
                    <a:pt x="435217" y="252661"/>
                  </a:lnTo>
                  <a:lnTo>
                    <a:pt x="439885" y="240658"/>
                  </a:lnTo>
                  <a:lnTo>
                    <a:pt x="449888" y="237406"/>
                  </a:lnTo>
                  <a:lnTo>
                    <a:pt x="454390" y="239407"/>
                  </a:lnTo>
                  <a:lnTo>
                    <a:pt x="463476" y="237573"/>
                  </a:lnTo>
                  <a:lnTo>
                    <a:pt x="464476" y="222819"/>
                  </a:lnTo>
                  <a:lnTo>
                    <a:pt x="476813" y="216067"/>
                  </a:lnTo>
                  <a:lnTo>
                    <a:pt x="479981" y="211315"/>
                  </a:lnTo>
                  <a:lnTo>
                    <a:pt x="478480" y="194310"/>
                  </a:lnTo>
                  <a:lnTo>
                    <a:pt x="483065" y="188641"/>
                  </a:lnTo>
                  <a:lnTo>
                    <a:pt x="495736" y="178805"/>
                  </a:lnTo>
                  <a:lnTo>
                    <a:pt x="511491" y="178472"/>
                  </a:lnTo>
                  <a:lnTo>
                    <a:pt x="515659" y="172637"/>
                  </a:lnTo>
                  <a:lnTo>
                    <a:pt x="525412" y="167802"/>
                  </a:lnTo>
                  <a:lnTo>
                    <a:pt x="543000" y="148546"/>
                  </a:lnTo>
                  <a:lnTo>
                    <a:pt x="551920" y="130874"/>
                  </a:lnTo>
                  <a:lnTo>
                    <a:pt x="550586" y="122621"/>
                  </a:lnTo>
                  <a:lnTo>
                    <a:pt x="553087" y="105699"/>
                  </a:lnTo>
                  <a:lnTo>
                    <a:pt x="556671" y="107867"/>
                  </a:lnTo>
                  <a:lnTo>
                    <a:pt x="559589" y="116202"/>
                  </a:lnTo>
                  <a:lnTo>
                    <a:pt x="579345" y="116703"/>
                  </a:lnTo>
                  <a:lnTo>
                    <a:pt x="593182" y="110868"/>
                  </a:lnTo>
                  <a:lnTo>
                    <a:pt x="592516" y="115786"/>
                  </a:lnTo>
                  <a:lnTo>
                    <a:pt x="596267" y="118953"/>
                  </a:lnTo>
                  <a:lnTo>
                    <a:pt x="628777" y="103449"/>
                  </a:lnTo>
                  <a:lnTo>
                    <a:pt x="639447" y="89194"/>
                  </a:lnTo>
                  <a:lnTo>
                    <a:pt x="658286" y="88277"/>
                  </a:lnTo>
                  <a:lnTo>
                    <a:pt x="664121" y="95113"/>
                  </a:lnTo>
                  <a:lnTo>
                    <a:pt x="671040" y="95613"/>
                  </a:lnTo>
                  <a:lnTo>
                    <a:pt x="673624" y="82942"/>
                  </a:lnTo>
                  <a:lnTo>
                    <a:pt x="685544" y="67521"/>
                  </a:lnTo>
                  <a:lnTo>
                    <a:pt x="689795" y="72856"/>
                  </a:lnTo>
                  <a:lnTo>
                    <a:pt x="694880" y="69355"/>
                  </a:lnTo>
                  <a:lnTo>
                    <a:pt x="706634" y="68688"/>
                  </a:lnTo>
                  <a:lnTo>
                    <a:pt x="706634" y="68688"/>
                  </a:lnTo>
                  <a:lnTo>
                    <a:pt x="694380" y="91945"/>
                  </a:lnTo>
                  <a:lnTo>
                    <a:pt x="693130" y="104366"/>
                  </a:lnTo>
                  <a:lnTo>
                    <a:pt x="698548" y="110201"/>
                  </a:lnTo>
                  <a:lnTo>
                    <a:pt x="721138" y="119120"/>
                  </a:lnTo>
                  <a:lnTo>
                    <a:pt x="725140" y="124538"/>
                  </a:lnTo>
                  <a:lnTo>
                    <a:pt x="710052" y="174887"/>
                  </a:lnTo>
                  <a:lnTo>
                    <a:pt x="709218" y="185724"/>
                  </a:lnTo>
                  <a:lnTo>
                    <a:pt x="710385" y="188558"/>
                  </a:lnTo>
                  <a:lnTo>
                    <a:pt x="725556" y="195894"/>
                  </a:lnTo>
                  <a:lnTo>
                    <a:pt x="730641" y="207481"/>
                  </a:lnTo>
                  <a:lnTo>
                    <a:pt x="738644" y="277836"/>
                  </a:lnTo>
                  <a:lnTo>
                    <a:pt x="750064" y="303510"/>
                  </a:lnTo>
                  <a:lnTo>
                    <a:pt x="753148" y="320765"/>
                  </a:lnTo>
                  <a:lnTo>
                    <a:pt x="752898" y="329351"/>
                  </a:lnTo>
                  <a:lnTo>
                    <a:pt x="736226" y="351275"/>
                  </a:lnTo>
                  <a:lnTo>
                    <a:pt x="733475" y="360778"/>
                  </a:lnTo>
                  <a:lnTo>
                    <a:pt x="739727" y="373281"/>
                  </a:lnTo>
                  <a:lnTo>
                    <a:pt x="761901" y="380701"/>
                  </a:lnTo>
                  <a:lnTo>
                    <a:pt x="764402" y="383618"/>
                  </a:lnTo>
                  <a:lnTo>
                    <a:pt x="771821" y="426965"/>
                  </a:lnTo>
                  <a:lnTo>
                    <a:pt x="769903" y="450972"/>
                  </a:lnTo>
                  <a:lnTo>
                    <a:pt x="768070" y="455474"/>
                  </a:lnTo>
                  <a:lnTo>
                    <a:pt x="735726" y="479064"/>
                  </a:lnTo>
                  <a:lnTo>
                    <a:pt x="720722" y="483065"/>
                  </a:lnTo>
                  <a:lnTo>
                    <a:pt x="660870" y="444887"/>
                  </a:lnTo>
                  <a:lnTo>
                    <a:pt x="651784" y="445720"/>
                  </a:lnTo>
                  <a:lnTo>
                    <a:pt x="617773" y="456640"/>
                  </a:lnTo>
                  <a:lnTo>
                    <a:pt x="612105" y="462059"/>
                  </a:lnTo>
                  <a:lnTo>
                    <a:pt x="606103" y="475396"/>
                  </a:lnTo>
                  <a:lnTo>
                    <a:pt x="576594" y="493319"/>
                  </a:lnTo>
                  <a:lnTo>
                    <a:pt x="579095" y="503071"/>
                  </a:lnTo>
                  <a:lnTo>
                    <a:pt x="573676" y="526745"/>
                  </a:lnTo>
                  <a:lnTo>
                    <a:pt x="568591" y="532914"/>
                  </a:lnTo>
                  <a:lnTo>
                    <a:pt x="568508" y="545084"/>
                  </a:lnTo>
                  <a:lnTo>
                    <a:pt x="556588" y="565174"/>
                  </a:lnTo>
                  <a:lnTo>
                    <a:pt x="557005" y="576344"/>
                  </a:lnTo>
                  <a:lnTo>
                    <a:pt x="566758" y="600768"/>
                  </a:lnTo>
                  <a:lnTo>
                    <a:pt x="559505" y="604686"/>
                  </a:lnTo>
                  <a:lnTo>
                    <a:pt x="561923" y="612272"/>
                  </a:lnTo>
                  <a:lnTo>
                    <a:pt x="552503" y="624526"/>
                  </a:lnTo>
                  <a:lnTo>
                    <a:pt x="566674" y="655368"/>
                  </a:lnTo>
                  <a:lnTo>
                    <a:pt x="534248" y="684877"/>
                  </a:lnTo>
                  <a:lnTo>
                    <a:pt x="526745" y="712303"/>
                  </a:lnTo>
                  <a:lnTo>
                    <a:pt x="521827" y="712969"/>
                  </a:lnTo>
                  <a:lnTo>
                    <a:pt x="510407" y="722556"/>
                  </a:lnTo>
                  <a:lnTo>
                    <a:pt x="497903" y="724473"/>
                  </a:lnTo>
                  <a:lnTo>
                    <a:pt x="477313" y="739561"/>
                  </a:lnTo>
                  <a:lnTo>
                    <a:pt x="468227" y="736227"/>
                  </a:lnTo>
                  <a:lnTo>
                    <a:pt x="462726" y="752981"/>
                  </a:lnTo>
                  <a:lnTo>
                    <a:pt x="459141" y="754982"/>
                  </a:lnTo>
                  <a:lnTo>
                    <a:pt x="442720" y="757066"/>
                  </a:lnTo>
                  <a:lnTo>
                    <a:pt x="425714" y="744896"/>
                  </a:lnTo>
                  <a:lnTo>
                    <a:pt x="408042" y="743562"/>
                  </a:lnTo>
                  <a:lnTo>
                    <a:pt x="372448" y="743812"/>
                  </a:lnTo>
                  <a:lnTo>
                    <a:pt x="221735" y="756483"/>
                  </a:lnTo>
                  <a:lnTo>
                    <a:pt x="195393" y="753899"/>
                  </a:lnTo>
                  <a:lnTo>
                    <a:pt x="192976" y="751148"/>
                  </a:lnTo>
                  <a:lnTo>
                    <a:pt x="195310" y="746813"/>
                  </a:lnTo>
                  <a:lnTo>
                    <a:pt x="189475" y="744396"/>
                  </a:lnTo>
                  <a:lnTo>
                    <a:pt x="197894" y="738727"/>
                  </a:lnTo>
                  <a:lnTo>
                    <a:pt x="206313" y="724473"/>
                  </a:lnTo>
                  <a:lnTo>
                    <a:pt x="225903" y="717471"/>
                  </a:lnTo>
                  <a:lnTo>
                    <a:pt x="226986" y="715887"/>
                  </a:lnTo>
                  <a:lnTo>
                    <a:pt x="223819" y="716137"/>
                  </a:lnTo>
                  <a:lnTo>
                    <a:pt x="192893" y="721222"/>
                  </a:lnTo>
                  <a:lnTo>
                    <a:pt x="160383" y="699965"/>
                  </a:lnTo>
                  <a:lnTo>
                    <a:pt x="138209" y="663871"/>
                  </a:lnTo>
                  <a:lnTo>
                    <a:pt x="151713" y="656369"/>
                  </a:lnTo>
                  <a:lnTo>
                    <a:pt x="164384" y="653951"/>
                  </a:lnTo>
                  <a:lnTo>
                    <a:pt x="175471" y="646115"/>
                  </a:lnTo>
                  <a:lnTo>
                    <a:pt x="174387" y="644782"/>
                  </a:lnTo>
                  <a:lnTo>
                    <a:pt x="172553" y="646115"/>
                  </a:lnTo>
                  <a:lnTo>
                    <a:pt x="151713" y="652034"/>
                  </a:lnTo>
                  <a:lnTo>
                    <a:pt x="149629" y="645282"/>
                  </a:lnTo>
                  <a:lnTo>
                    <a:pt x="138793" y="645282"/>
                  </a:lnTo>
                  <a:lnTo>
                    <a:pt x="135625" y="641281"/>
                  </a:lnTo>
                  <a:lnTo>
                    <a:pt x="126122" y="638363"/>
                  </a:lnTo>
                  <a:lnTo>
                    <a:pt x="117369" y="632195"/>
                  </a:lnTo>
                  <a:lnTo>
                    <a:pt x="106783" y="635946"/>
                  </a:lnTo>
                  <a:lnTo>
                    <a:pt x="101781" y="634029"/>
                  </a:lnTo>
                  <a:lnTo>
                    <a:pt x="97530" y="632695"/>
                  </a:lnTo>
                  <a:lnTo>
                    <a:pt x="85610" y="631361"/>
                  </a:lnTo>
                  <a:lnTo>
                    <a:pt x="85610" y="635112"/>
                  </a:lnTo>
                  <a:lnTo>
                    <a:pt x="82192" y="635946"/>
                  </a:lnTo>
                  <a:lnTo>
                    <a:pt x="84276" y="613856"/>
                  </a:lnTo>
                  <a:lnTo>
                    <a:pt x="81358" y="603352"/>
                  </a:lnTo>
                  <a:lnTo>
                    <a:pt x="80025" y="600935"/>
                  </a:lnTo>
                  <a:lnTo>
                    <a:pt x="80025" y="587431"/>
                  </a:lnTo>
                  <a:lnTo>
                    <a:pt x="69938" y="557505"/>
                  </a:lnTo>
                  <a:lnTo>
                    <a:pt x="61519" y="539166"/>
                  </a:lnTo>
                  <a:lnTo>
                    <a:pt x="53600" y="529996"/>
                  </a:lnTo>
                  <a:lnTo>
                    <a:pt x="55184" y="523828"/>
                  </a:lnTo>
                  <a:lnTo>
                    <a:pt x="61519" y="519493"/>
                  </a:lnTo>
                  <a:lnTo>
                    <a:pt x="70522" y="520327"/>
                  </a:lnTo>
                  <a:lnTo>
                    <a:pt x="69438" y="514158"/>
                  </a:lnTo>
                  <a:lnTo>
                    <a:pt x="59435" y="515492"/>
                  </a:lnTo>
                  <a:lnTo>
                    <a:pt x="58351" y="515492"/>
                  </a:lnTo>
                  <a:lnTo>
                    <a:pt x="55684" y="517909"/>
                  </a:lnTo>
                  <a:lnTo>
                    <a:pt x="37178" y="494485"/>
                  </a:lnTo>
                  <a:lnTo>
                    <a:pt x="27675" y="488567"/>
                  </a:lnTo>
                  <a:lnTo>
                    <a:pt x="23424" y="486400"/>
                  </a:lnTo>
                  <a:lnTo>
                    <a:pt x="8669" y="479648"/>
                  </a:lnTo>
                  <a:lnTo>
                    <a:pt x="750" y="482065"/>
                  </a:lnTo>
                  <a:lnTo>
                    <a:pt x="0" y="474563"/>
                  </a:lnTo>
                  <a:lnTo>
                    <a:pt x="3168" y="464059"/>
                  </a:lnTo>
                  <a:lnTo>
                    <a:pt x="12921" y="451889"/>
                  </a:lnTo>
                  <a:lnTo>
                    <a:pt x="21340" y="452973"/>
                  </a:lnTo>
                  <a:lnTo>
                    <a:pt x="26592" y="448138"/>
                  </a:lnTo>
                  <a:lnTo>
                    <a:pt x="27925" y="446221"/>
                  </a:lnTo>
                  <a:lnTo>
                    <a:pt x="30843" y="446721"/>
                  </a:lnTo>
                  <a:lnTo>
                    <a:pt x="34261" y="452889"/>
                  </a:lnTo>
                  <a:lnTo>
                    <a:pt x="40846" y="473396"/>
                  </a:lnTo>
                  <a:lnTo>
                    <a:pt x="47181" y="475563"/>
                  </a:lnTo>
                  <a:lnTo>
                    <a:pt x="53516" y="472062"/>
                  </a:lnTo>
                  <a:lnTo>
                    <a:pt x="56934" y="459975"/>
                  </a:lnTo>
                  <a:lnTo>
                    <a:pt x="62769" y="454890"/>
                  </a:lnTo>
                  <a:lnTo>
                    <a:pt x="63603" y="447638"/>
                  </a:lnTo>
                  <a:lnTo>
                    <a:pt x="71022" y="436884"/>
                  </a:lnTo>
                  <a:lnTo>
                    <a:pt x="73106" y="435801"/>
                  </a:lnTo>
                  <a:lnTo>
                    <a:pt x="78358" y="441969"/>
                  </a:lnTo>
                  <a:lnTo>
                    <a:pt x="82359" y="442219"/>
                  </a:lnTo>
                  <a:lnTo>
                    <a:pt x="87610" y="436301"/>
                  </a:lnTo>
                  <a:lnTo>
                    <a:pt x="85526" y="433383"/>
                  </a:lnTo>
                  <a:lnTo>
                    <a:pt x="85276" y="436634"/>
                  </a:lnTo>
                  <a:lnTo>
                    <a:pt x="80275" y="440386"/>
                  </a:lnTo>
                  <a:lnTo>
                    <a:pt x="74190" y="434217"/>
                  </a:lnTo>
                  <a:lnTo>
                    <a:pt x="69521" y="433383"/>
                  </a:lnTo>
                  <a:lnTo>
                    <a:pt x="67604" y="431133"/>
                  </a:lnTo>
                  <a:lnTo>
                    <a:pt x="65520" y="423047"/>
                  </a:lnTo>
                  <a:lnTo>
                    <a:pt x="63686" y="413711"/>
                  </a:lnTo>
                  <a:lnTo>
                    <a:pt x="57851" y="415878"/>
                  </a:lnTo>
                  <a:lnTo>
                    <a:pt x="54183" y="410210"/>
                  </a:lnTo>
                  <a:lnTo>
                    <a:pt x="54183" y="397039"/>
                  </a:lnTo>
                  <a:lnTo>
                    <a:pt x="70522" y="397289"/>
                  </a:lnTo>
                  <a:lnTo>
                    <a:pt x="71605" y="395372"/>
                  </a:lnTo>
                  <a:lnTo>
                    <a:pt x="79274" y="400540"/>
                  </a:lnTo>
                  <a:lnTo>
                    <a:pt x="85360" y="400790"/>
                  </a:lnTo>
                  <a:lnTo>
                    <a:pt x="99114" y="384035"/>
                  </a:lnTo>
                  <a:lnTo>
                    <a:pt x="118703" y="385369"/>
                  </a:lnTo>
                  <a:lnTo>
                    <a:pt x="123455" y="377783"/>
                  </a:lnTo>
                  <a:lnTo>
                    <a:pt x="122288" y="369614"/>
                  </a:lnTo>
                  <a:lnTo>
                    <a:pt x="125038" y="365363"/>
                  </a:lnTo>
                  <a:lnTo>
                    <a:pt x="125038" y="365363"/>
                  </a:lnTo>
                  <a:lnTo>
                    <a:pt x="127623" y="363529"/>
                  </a:lnTo>
                  <a:lnTo>
                    <a:pt x="125372" y="360444"/>
                  </a:lnTo>
                  <a:lnTo>
                    <a:pt x="127623" y="356443"/>
                  </a:lnTo>
                  <a:lnTo>
                    <a:pt x="129873" y="354859"/>
                  </a:lnTo>
                  <a:lnTo>
                    <a:pt x="135542" y="357193"/>
                  </a:lnTo>
                  <a:lnTo>
                    <a:pt x="151630" y="349691"/>
                  </a:lnTo>
                  <a:lnTo>
                    <a:pt x="156381" y="332853"/>
                  </a:lnTo>
                  <a:lnTo>
                    <a:pt x="161800" y="327101"/>
                  </a:lnTo>
                  <a:lnTo>
                    <a:pt x="160716" y="317765"/>
                  </a:lnTo>
                  <a:lnTo>
                    <a:pt x="164467" y="314847"/>
                  </a:lnTo>
                  <a:lnTo>
                    <a:pt x="140126" y="278586"/>
                  </a:lnTo>
                  <a:lnTo>
                    <a:pt x="139126" y="268833"/>
                  </a:lnTo>
                  <a:lnTo>
                    <a:pt x="143878" y="257246"/>
                  </a:lnTo>
                  <a:lnTo>
                    <a:pt x="145378" y="238073"/>
                  </a:lnTo>
                  <a:lnTo>
                    <a:pt x="116786" y="224653"/>
                  </a:lnTo>
                  <a:lnTo>
                    <a:pt x="107783" y="214816"/>
                  </a:lnTo>
                  <a:lnTo>
                    <a:pt x="93779" y="187641"/>
                  </a:lnTo>
                  <a:lnTo>
                    <a:pt x="96613" y="181389"/>
                  </a:lnTo>
                  <a:lnTo>
                    <a:pt x="92195" y="173220"/>
                  </a:lnTo>
                  <a:lnTo>
                    <a:pt x="80358" y="168635"/>
                  </a:lnTo>
                  <a:lnTo>
                    <a:pt x="95529" y="124538"/>
                  </a:lnTo>
                  <a:lnTo>
                    <a:pt x="82192" y="114619"/>
                  </a:lnTo>
                  <a:lnTo>
                    <a:pt x="56517" y="102365"/>
                  </a:lnTo>
                  <a:lnTo>
                    <a:pt x="49599" y="88944"/>
                  </a:lnTo>
                  <a:close/>
                </a:path>
              </a:pathLst>
            </a:custGeom>
            <a:grpFill/>
            <a:ln w="8331" cap="flat">
              <a:solidFill>
                <a:srgbClr val="61CBF4"/>
              </a:solidFill>
              <a:prstDash val="solid"/>
              <a:miter/>
            </a:ln>
          </p:spPr>
          <p:txBody>
            <a:bodyPr rtlCol="0" anchor="ctr"/>
            <a:lstStyle/>
            <a:p>
              <a:endParaRPr lang="es-HN"/>
            </a:p>
          </p:txBody>
        </p:sp>
        <p:sp>
          <p:nvSpPr>
            <p:cNvPr id="9" name="Forma libre: forma 8">
              <a:extLst>
                <a:ext uri="{FF2B5EF4-FFF2-40B4-BE49-F238E27FC236}">
                  <a16:creationId xmlns:a16="http://schemas.microsoft.com/office/drawing/2014/main" id="{8F56D760-6CBC-5877-ECA9-C1CFC4ED4BC7}"/>
                </a:ext>
              </a:extLst>
            </p:cNvPr>
            <p:cNvSpPr/>
            <p:nvPr/>
          </p:nvSpPr>
          <p:spPr>
            <a:xfrm>
              <a:off x="5838512" y="3199814"/>
              <a:ext cx="1442109" cy="948124"/>
            </a:xfrm>
            <a:custGeom>
              <a:avLst/>
              <a:gdLst>
                <a:gd name="connsiteX0" fmla="*/ 489734 w 1442109"/>
                <a:gd name="connsiteY0" fmla="*/ 0 h 948124"/>
                <a:gd name="connsiteX1" fmla="*/ 560256 w 1442109"/>
                <a:gd name="connsiteY1" fmla="*/ 13921 h 948124"/>
                <a:gd name="connsiteX2" fmla="*/ 610688 w 1442109"/>
                <a:gd name="connsiteY2" fmla="*/ 18839 h 948124"/>
                <a:gd name="connsiteX3" fmla="*/ 694964 w 1442109"/>
                <a:gd name="connsiteY3" fmla="*/ 40679 h 948124"/>
                <a:gd name="connsiteX4" fmla="*/ 718221 w 1442109"/>
                <a:gd name="connsiteY4" fmla="*/ 48348 h 948124"/>
                <a:gd name="connsiteX5" fmla="*/ 730891 w 1442109"/>
                <a:gd name="connsiteY5" fmla="*/ 57934 h 948124"/>
                <a:gd name="connsiteX6" fmla="*/ 733809 w 1442109"/>
                <a:gd name="connsiteY6" fmla="*/ 60685 h 948124"/>
                <a:gd name="connsiteX7" fmla="*/ 737477 w 1442109"/>
                <a:gd name="connsiteY7" fmla="*/ 65854 h 948124"/>
                <a:gd name="connsiteX8" fmla="*/ 740394 w 1442109"/>
                <a:gd name="connsiteY8" fmla="*/ 65854 h 948124"/>
                <a:gd name="connsiteX9" fmla="*/ 745980 w 1442109"/>
                <a:gd name="connsiteY9" fmla="*/ 58518 h 948124"/>
                <a:gd name="connsiteX10" fmla="*/ 750481 w 1442109"/>
                <a:gd name="connsiteY10" fmla="*/ 58518 h 948124"/>
                <a:gd name="connsiteX11" fmla="*/ 775572 w 1442109"/>
                <a:gd name="connsiteY11" fmla="*/ 68854 h 948124"/>
                <a:gd name="connsiteX12" fmla="*/ 780073 w 1442109"/>
                <a:gd name="connsiteY12" fmla="*/ 73523 h 948124"/>
                <a:gd name="connsiteX13" fmla="*/ 780323 w 1442109"/>
                <a:gd name="connsiteY13" fmla="*/ 81692 h 948124"/>
                <a:gd name="connsiteX14" fmla="*/ 785575 w 1442109"/>
                <a:gd name="connsiteY14" fmla="*/ 81942 h 948124"/>
                <a:gd name="connsiteX15" fmla="*/ 786909 w 1442109"/>
                <a:gd name="connsiteY15" fmla="*/ 77024 h 948124"/>
                <a:gd name="connsiteX16" fmla="*/ 850261 w 1442109"/>
                <a:gd name="connsiteY16" fmla="*/ 117119 h 948124"/>
                <a:gd name="connsiteX17" fmla="*/ 947708 w 1442109"/>
                <a:gd name="connsiteY17" fmla="*/ 158632 h 948124"/>
                <a:gd name="connsiteX18" fmla="*/ 969631 w 1442109"/>
                <a:gd name="connsiteY18" fmla="*/ 164384 h 948124"/>
                <a:gd name="connsiteX19" fmla="*/ 1002892 w 1442109"/>
                <a:gd name="connsiteY19" fmla="*/ 165467 h 948124"/>
                <a:gd name="connsiteX20" fmla="*/ 1016396 w 1442109"/>
                <a:gd name="connsiteY20" fmla="*/ 162717 h 948124"/>
                <a:gd name="connsiteX21" fmla="*/ 1027983 w 1442109"/>
                <a:gd name="connsiteY21" fmla="*/ 152880 h 948124"/>
                <a:gd name="connsiteX22" fmla="*/ 1046488 w 1442109"/>
                <a:gd name="connsiteY22" fmla="*/ 151213 h 948124"/>
                <a:gd name="connsiteX23" fmla="*/ 1054408 w 1442109"/>
                <a:gd name="connsiteY23" fmla="*/ 147379 h 948124"/>
                <a:gd name="connsiteX24" fmla="*/ 1129931 w 1442109"/>
                <a:gd name="connsiteY24" fmla="*/ 149296 h 948124"/>
                <a:gd name="connsiteX25" fmla="*/ 1175361 w 1442109"/>
                <a:gd name="connsiteY25" fmla="*/ 145461 h 948124"/>
                <a:gd name="connsiteX26" fmla="*/ 1215457 w 1442109"/>
                <a:gd name="connsiteY26" fmla="*/ 137542 h 948124"/>
                <a:gd name="connsiteX27" fmla="*/ 1244216 w 1442109"/>
                <a:gd name="connsiteY27" fmla="*/ 128540 h 948124"/>
                <a:gd name="connsiteX28" fmla="*/ 1269307 w 1442109"/>
                <a:gd name="connsiteY28" fmla="*/ 117119 h 948124"/>
                <a:gd name="connsiteX29" fmla="*/ 1322157 w 1442109"/>
                <a:gd name="connsiteY29" fmla="*/ 72356 h 948124"/>
                <a:gd name="connsiteX30" fmla="*/ 1346747 w 1442109"/>
                <a:gd name="connsiteY30" fmla="*/ 56767 h 948124"/>
                <a:gd name="connsiteX31" fmla="*/ 1368671 w 1442109"/>
                <a:gd name="connsiteY31" fmla="*/ 46681 h 948124"/>
                <a:gd name="connsiteX32" fmla="*/ 1372922 w 1442109"/>
                <a:gd name="connsiteY32" fmla="*/ 44764 h 948124"/>
                <a:gd name="connsiteX33" fmla="*/ 1393512 w 1442109"/>
                <a:gd name="connsiteY33" fmla="*/ 40929 h 948124"/>
                <a:gd name="connsiteX34" fmla="*/ 1419353 w 1442109"/>
                <a:gd name="connsiteY34" fmla="*/ 42263 h 948124"/>
                <a:gd name="connsiteX35" fmla="*/ 1423021 w 1442109"/>
                <a:gd name="connsiteY35" fmla="*/ 43597 h 948124"/>
                <a:gd name="connsiteX36" fmla="*/ 1425938 w 1442109"/>
                <a:gd name="connsiteY36" fmla="*/ 42763 h 948124"/>
                <a:gd name="connsiteX37" fmla="*/ 1442027 w 1442109"/>
                <a:gd name="connsiteY37" fmla="*/ 47931 h 948124"/>
                <a:gd name="connsiteX38" fmla="*/ 1442027 w 1442109"/>
                <a:gd name="connsiteY38" fmla="*/ 47931 h 948124"/>
                <a:gd name="connsiteX39" fmla="*/ 1439109 w 1442109"/>
                <a:gd name="connsiteY39" fmla="*/ 48932 h 948124"/>
                <a:gd name="connsiteX40" fmla="*/ 1438192 w 1442109"/>
                <a:gd name="connsiteY40" fmla="*/ 55350 h 948124"/>
                <a:gd name="connsiteX41" fmla="*/ 1442110 w 1442109"/>
                <a:gd name="connsiteY41" fmla="*/ 948125 h 948124"/>
                <a:gd name="connsiteX42" fmla="*/ 1442110 w 1442109"/>
                <a:gd name="connsiteY42" fmla="*/ 948125 h 948124"/>
                <a:gd name="connsiteX43" fmla="*/ 1346747 w 1442109"/>
                <a:gd name="connsiteY43" fmla="*/ 838591 h 948124"/>
                <a:gd name="connsiteX44" fmla="*/ 1216457 w 1442109"/>
                <a:gd name="connsiteY44" fmla="*/ 806248 h 948124"/>
                <a:gd name="connsiteX45" fmla="*/ 1135516 w 1442109"/>
                <a:gd name="connsiteY45" fmla="*/ 701716 h 948124"/>
                <a:gd name="connsiteX46" fmla="*/ 1081916 w 1442109"/>
                <a:gd name="connsiteY46" fmla="*/ 620441 h 948124"/>
                <a:gd name="connsiteX47" fmla="*/ 948292 w 1442109"/>
                <a:gd name="connsiteY47" fmla="*/ 571509 h 948124"/>
                <a:gd name="connsiteX48" fmla="*/ 925951 w 1442109"/>
                <a:gd name="connsiteY48" fmla="*/ 555587 h 948124"/>
                <a:gd name="connsiteX49" fmla="*/ 869101 w 1442109"/>
                <a:gd name="connsiteY49" fmla="*/ 495652 h 948124"/>
                <a:gd name="connsiteX50" fmla="*/ 765402 w 1442109"/>
                <a:gd name="connsiteY50" fmla="*/ 444053 h 948124"/>
                <a:gd name="connsiteX51" fmla="*/ 752982 w 1442109"/>
                <a:gd name="connsiteY51" fmla="*/ 448721 h 948124"/>
                <a:gd name="connsiteX52" fmla="*/ 747647 w 1442109"/>
                <a:gd name="connsiteY52" fmla="*/ 456474 h 948124"/>
                <a:gd name="connsiteX53" fmla="*/ 741311 w 1442109"/>
                <a:gd name="connsiteY53" fmla="*/ 459225 h 948124"/>
                <a:gd name="connsiteX54" fmla="*/ 730058 w 1442109"/>
                <a:gd name="connsiteY54" fmla="*/ 457057 h 948124"/>
                <a:gd name="connsiteX55" fmla="*/ 718638 w 1442109"/>
                <a:gd name="connsiteY55" fmla="*/ 443053 h 948124"/>
                <a:gd name="connsiteX56" fmla="*/ 713053 w 1442109"/>
                <a:gd name="connsiteY56" fmla="*/ 440552 h 948124"/>
                <a:gd name="connsiteX57" fmla="*/ 703633 w 1442109"/>
                <a:gd name="connsiteY57" fmla="*/ 447221 h 948124"/>
                <a:gd name="connsiteX58" fmla="*/ 692129 w 1442109"/>
                <a:gd name="connsiteY58" fmla="*/ 448971 h 948124"/>
                <a:gd name="connsiteX59" fmla="*/ 690712 w 1442109"/>
                <a:gd name="connsiteY59" fmla="*/ 455057 h 948124"/>
                <a:gd name="connsiteX60" fmla="*/ 693797 w 1442109"/>
                <a:gd name="connsiteY60" fmla="*/ 464726 h 948124"/>
                <a:gd name="connsiteX61" fmla="*/ 692046 w 1442109"/>
                <a:gd name="connsiteY61" fmla="*/ 468727 h 948124"/>
                <a:gd name="connsiteX62" fmla="*/ 685461 w 1442109"/>
                <a:gd name="connsiteY62" fmla="*/ 473062 h 948124"/>
                <a:gd name="connsiteX63" fmla="*/ 668205 w 1442109"/>
                <a:gd name="connsiteY63" fmla="*/ 477563 h 948124"/>
                <a:gd name="connsiteX64" fmla="*/ 651534 w 1442109"/>
                <a:gd name="connsiteY64" fmla="*/ 495902 h 948124"/>
                <a:gd name="connsiteX65" fmla="*/ 646949 w 1442109"/>
                <a:gd name="connsiteY65" fmla="*/ 504655 h 948124"/>
                <a:gd name="connsiteX66" fmla="*/ 637029 w 1442109"/>
                <a:gd name="connsiteY66" fmla="*/ 503655 h 948124"/>
                <a:gd name="connsiteX67" fmla="*/ 629777 w 1442109"/>
                <a:gd name="connsiteY67" fmla="*/ 499237 h 948124"/>
                <a:gd name="connsiteX68" fmla="*/ 620858 w 1442109"/>
                <a:gd name="connsiteY68" fmla="*/ 499320 h 948124"/>
                <a:gd name="connsiteX69" fmla="*/ 615939 w 1442109"/>
                <a:gd name="connsiteY69" fmla="*/ 491985 h 948124"/>
                <a:gd name="connsiteX70" fmla="*/ 597517 w 1442109"/>
                <a:gd name="connsiteY70" fmla="*/ 493568 h 948124"/>
                <a:gd name="connsiteX71" fmla="*/ 590015 w 1442109"/>
                <a:gd name="connsiteY71" fmla="*/ 501487 h 948124"/>
                <a:gd name="connsiteX72" fmla="*/ 594683 w 1442109"/>
                <a:gd name="connsiteY72" fmla="*/ 520994 h 948124"/>
                <a:gd name="connsiteX73" fmla="*/ 555087 w 1442109"/>
                <a:gd name="connsiteY73" fmla="*/ 560256 h 948124"/>
                <a:gd name="connsiteX74" fmla="*/ 552253 w 1442109"/>
                <a:gd name="connsiteY74" fmla="*/ 562006 h 948124"/>
                <a:gd name="connsiteX75" fmla="*/ 543501 w 1442109"/>
                <a:gd name="connsiteY75" fmla="*/ 560339 h 948124"/>
                <a:gd name="connsiteX76" fmla="*/ 539583 w 1442109"/>
                <a:gd name="connsiteY76" fmla="*/ 562840 h 948124"/>
                <a:gd name="connsiteX77" fmla="*/ 522744 w 1442109"/>
                <a:gd name="connsiteY77" fmla="*/ 581846 h 948124"/>
                <a:gd name="connsiteX78" fmla="*/ 519160 w 1442109"/>
                <a:gd name="connsiteY78" fmla="*/ 597600 h 948124"/>
                <a:gd name="connsiteX79" fmla="*/ 511824 w 1442109"/>
                <a:gd name="connsiteY79" fmla="*/ 600268 h 948124"/>
                <a:gd name="connsiteX80" fmla="*/ 506989 w 1442109"/>
                <a:gd name="connsiteY80" fmla="*/ 607020 h 948124"/>
                <a:gd name="connsiteX81" fmla="*/ 497236 w 1442109"/>
                <a:gd name="connsiteY81" fmla="*/ 606103 h 948124"/>
                <a:gd name="connsiteX82" fmla="*/ 493485 w 1442109"/>
                <a:gd name="connsiteY82" fmla="*/ 614022 h 948124"/>
                <a:gd name="connsiteX83" fmla="*/ 482648 w 1442109"/>
                <a:gd name="connsiteY83" fmla="*/ 613189 h 948124"/>
                <a:gd name="connsiteX84" fmla="*/ 478647 w 1442109"/>
                <a:gd name="connsiteY84" fmla="*/ 620107 h 948124"/>
                <a:gd name="connsiteX85" fmla="*/ 466977 w 1442109"/>
                <a:gd name="connsiteY85" fmla="*/ 618190 h 948124"/>
                <a:gd name="connsiteX86" fmla="*/ 462142 w 1442109"/>
                <a:gd name="connsiteY86" fmla="*/ 622441 h 948124"/>
                <a:gd name="connsiteX87" fmla="*/ 460142 w 1442109"/>
                <a:gd name="connsiteY87" fmla="*/ 629860 h 948124"/>
                <a:gd name="connsiteX88" fmla="*/ 448638 w 1442109"/>
                <a:gd name="connsiteY88" fmla="*/ 632111 h 948124"/>
                <a:gd name="connsiteX89" fmla="*/ 439719 w 1442109"/>
                <a:gd name="connsiteY89" fmla="*/ 621775 h 948124"/>
                <a:gd name="connsiteX90" fmla="*/ 405541 w 1442109"/>
                <a:gd name="connsiteY90" fmla="*/ 617940 h 948124"/>
                <a:gd name="connsiteX91" fmla="*/ 401457 w 1442109"/>
                <a:gd name="connsiteY91" fmla="*/ 629860 h 948124"/>
                <a:gd name="connsiteX92" fmla="*/ 390370 w 1442109"/>
                <a:gd name="connsiteY92" fmla="*/ 625109 h 948124"/>
                <a:gd name="connsiteX93" fmla="*/ 379700 w 1442109"/>
                <a:gd name="connsiteY93" fmla="*/ 636112 h 948124"/>
                <a:gd name="connsiteX94" fmla="*/ 368030 w 1442109"/>
                <a:gd name="connsiteY94" fmla="*/ 641697 h 948124"/>
                <a:gd name="connsiteX95" fmla="*/ 356526 w 1442109"/>
                <a:gd name="connsiteY95" fmla="*/ 641030 h 948124"/>
                <a:gd name="connsiteX96" fmla="*/ 348941 w 1442109"/>
                <a:gd name="connsiteY96" fmla="*/ 646282 h 948124"/>
                <a:gd name="connsiteX97" fmla="*/ 344773 w 1442109"/>
                <a:gd name="connsiteY97" fmla="*/ 646115 h 948124"/>
                <a:gd name="connsiteX98" fmla="*/ 329518 w 1442109"/>
                <a:gd name="connsiteY98" fmla="*/ 642864 h 948124"/>
                <a:gd name="connsiteX99" fmla="*/ 266665 w 1442109"/>
                <a:gd name="connsiteY99" fmla="*/ 604269 h 948124"/>
                <a:gd name="connsiteX100" fmla="*/ 266665 w 1442109"/>
                <a:gd name="connsiteY100" fmla="*/ 604269 h 948124"/>
                <a:gd name="connsiteX101" fmla="*/ 267416 w 1442109"/>
                <a:gd name="connsiteY101" fmla="*/ 575093 h 948124"/>
                <a:gd name="connsiteX102" fmla="*/ 258663 w 1442109"/>
                <a:gd name="connsiteY102" fmla="*/ 564090 h 948124"/>
                <a:gd name="connsiteX103" fmla="*/ 263164 w 1442109"/>
                <a:gd name="connsiteY103" fmla="*/ 556254 h 948124"/>
                <a:gd name="connsiteX104" fmla="*/ 270917 w 1442109"/>
                <a:gd name="connsiteY104" fmla="*/ 553170 h 948124"/>
                <a:gd name="connsiteX105" fmla="*/ 266082 w 1442109"/>
                <a:gd name="connsiteY105" fmla="*/ 540916 h 948124"/>
                <a:gd name="connsiteX106" fmla="*/ 270833 w 1442109"/>
                <a:gd name="connsiteY106" fmla="*/ 536582 h 948124"/>
                <a:gd name="connsiteX107" fmla="*/ 268416 w 1442109"/>
                <a:gd name="connsiteY107" fmla="*/ 528913 h 948124"/>
                <a:gd name="connsiteX108" fmla="*/ 273167 w 1442109"/>
                <a:gd name="connsiteY108" fmla="*/ 513658 h 948124"/>
                <a:gd name="connsiteX109" fmla="*/ 261997 w 1442109"/>
                <a:gd name="connsiteY109" fmla="*/ 492651 h 948124"/>
                <a:gd name="connsiteX110" fmla="*/ 269750 w 1442109"/>
                <a:gd name="connsiteY110" fmla="*/ 486400 h 948124"/>
                <a:gd name="connsiteX111" fmla="*/ 248827 w 1442109"/>
                <a:gd name="connsiteY111" fmla="*/ 487983 h 948124"/>
                <a:gd name="connsiteX112" fmla="*/ 251244 w 1442109"/>
                <a:gd name="connsiteY112" fmla="*/ 495736 h 948124"/>
                <a:gd name="connsiteX113" fmla="*/ 247493 w 1442109"/>
                <a:gd name="connsiteY113" fmla="*/ 496986 h 948124"/>
                <a:gd name="connsiteX114" fmla="*/ 241324 w 1442109"/>
                <a:gd name="connsiteY114" fmla="*/ 490484 h 948124"/>
                <a:gd name="connsiteX115" fmla="*/ 238490 w 1442109"/>
                <a:gd name="connsiteY115" fmla="*/ 494319 h 948124"/>
                <a:gd name="connsiteX116" fmla="*/ 230904 w 1442109"/>
                <a:gd name="connsiteY116" fmla="*/ 488567 h 948124"/>
                <a:gd name="connsiteX117" fmla="*/ 230404 w 1442109"/>
                <a:gd name="connsiteY117" fmla="*/ 483482 h 948124"/>
                <a:gd name="connsiteX118" fmla="*/ 223235 w 1442109"/>
                <a:gd name="connsiteY118" fmla="*/ 482815 h 948124"/>
                <a:gd name="connsiteX119" fmla="*/ 220735 w 1442109"/>
                <a:gd name="connsiteY119" fmla="*/ 478981 h 948124"/>
                <a:gd name="connsiteX120" fmla="*/ 208147 w 1442109"/>
                <a:gd name="connsiteY120" fmla="*/ 479731 h 948124"/>
                <a:gd name="connsiteX121" fmla="*/ 203229 w 1442109"/>
                <a:gd name="connsiteY121" fmla="*/ 475730 h 948124"/>
                <a:gd name="connsiteX122" fmla="*/ 189642 w 1442109"/>
                <a:gd name="connsiteY122" fmla="*/ 475396 h 948124"/>
                <a:gd name="connsiteX123" fmla="*/ 187725 w 1442109"/>
                <a:gd name="connsiteY123" fmla="*/ 471562 h 948124"/>
                <a:gd name="connsiteX124" fmla="*/ 183890 w 1442109"/>
                <a:gd name="connsiteY124" fmla="*/ 474479 h 948124"/>
                <a:gd name="connsiteX125" fmla="*/ 181056 w 1442109"/>
                <a:gd name="connsiteY125" fmla="*/ 471061 h 948124"/>
                <a:gd name="connsiteX126" fmla="*/ 152964 w 1442109"/>
                <a:gd name="connsiteY126" fmla="*/ 474563 h 948124"/>
                <a:gd name="connsiteX127" fmla="*/ 144711 w 1442109"/>
                <a:gd name="connsiteY127" fmla="*/ 473062 h 948124"/>
                <a:gd name="connsiteX128" fmla="*/ 137709 w 1442109"/>
                <a:gd name="connsiteY128" fmla="*/ 479898 h 948124"/>
                <a:gd name="connsiteX129" fmla="*/ 111201 w 1442109"/>
                <a:gd name="connsiteY129" fmla="*/ 482565 h 948124"/>
                <a:gd name="connsiteX130" fmla="*/ 105282 w 1442109"/>
                <a:gd name="connsiteY130" fmla="*/ 478647 h 948124"/>
                <a:gd name="connsiteX131" fmla="*/ 102532 w 1442109"/>
                <a:gd name="connsiteY131" fmla="*/ 471895 h 948124"/>
                <a:gd name="connsiteX132" fmla="*/ 89027 w 1442109"/>
                <a:gd name="connsiteY132" fmla="*/ 464976 h 948124"/>
                <a:gd name="connsiteX133" fmla="*/ 75107 w 1442109"/>
                <a:gd name="connsiteY133" fmla="*/ 452973 h 948124"/>
                <a:gd name="connsiteX134" fmla="*/ 54100 w 1442109"/>
                <a:gd name="connsiteY134" fmla="*/ 446721 h 948124"/>
                <a:gd name="connsiteX135" fmla="*/ 54100 w 1442109"/>
                <a:gd name="connsiteY135" fmla="*/ 446721 h 948124"/>
                <a:gd name="connsiteX136" fmla="*/ 65020 w 1442109"/>
                <a:gd name="connsiteY136" fmla="*/ 434300 h 948124"/>
                <a:gd name="connsiteX137" fmla="*/ 101448 w 1442109"/>
                <a:gd name="connsiteY137" fmla="*/ 426298 h 948124"/>
                <a:gd name="connsiteX138" fmla="*/ 112451 w 1442109"/>
                <a:gd name="connsiteY138" fmla="*/ 420629 h 948124"/>
                <a:gd name="connsiteX139" fmla="*/ 114369 w 1442109"/>
                <a:gd name="connsiteY139" fmla="*/ 410459 h 948124"/>
                <a:gd name="connsiteX140" fmla="*/ 112118 w 1442109"/>
                <a:gd name="connsiteY140" fmla="*/ 405541 h 948124"/>
                <a:gd name="connsiteX141" fmla="*/ 112118 w 1442109"/>
                <a:gd name="connsiteY141" fmla="*/ 386786 h 948124"/>
                <a:gd name="connsiteX142" fmla="*/ 114702 w 1442109"/>
                <a:gd name="connsiteY142" fmla="*/ 384785 h 948124"/>
                <a:gd name="connsiteX143" fmla="*/ 112118 w 1442109"/>
                <a:gd name="connsiteY143" fmla="*/ 353775 h 948124"/>
                <a:gd name="connsiteX144" fmla="*/ 106700 w 1442109"/>
                <a:gd name="connsiteY144" fmla="*/ 347524 h 948124"/>
                <a:gd name="connsiteX145" fmla="*/ 95530 w 1442109"/>
                <a:gd name="connsiteY145" fmla="*/ 348857 h 948124"/>
                <a:gd name="connsiteX146" fmla="*/ 91695 w 1442109"/>
                <a:gd name="connsiteY146" fmla="*/ 344272 h 948124"/>
                <a:gd name="connsiteX147" fmla="*/ 84026 w 1442109"/>
                <a:gd name="connsiteY147" fmla="*/ 344939 h 948124"/>
                <a:gd name="connsiteX148" fmla="*/ 81192 w 1442109"/>
                <a:gd name="connsiteY148" fmla="*/ 318598 h 948124"/>
                <a:gd name="connsiteX149" fmla="*/ 70355 w 1442109"/>
                <a:gd name="connsiteY149" fmla="*/ 306761 h 948124"/>
                <a:gd name="connsiteX150" fmla="*/ 60435 w 1442109"/>
                <a:gd name="connsiteY150" fmla="*/ 305761 h 948124"/>
                <a:gd name="connsiteX151" fmla="*/ 40846 w 1442109"/>
                <a:gd name="connsiteY151" fmla="*/ 296174 h 948124"/>
                <a:gd name="connsiteX152" fmla="*/ 32510 w 1442109"/>
                <a:gd name="connsiteY152" fmla="*/ 253995 h 948124"/>
                <a:gd name="connsiteX153" fmla="*/ 33510 w 1442109"/>
                <a:gd name="connsiteY153" fmla="*/ 250327 h 948124"/>
                <a:gd name="connsiteX154" fmla="*/ 41179 w 1442109"/>
                <a:gd name="connsiteY154" fmla="*/ 248993 h 948124"/>
                <a:gd name="connsiteX155" fmla="*/ 40846 w 1442109"/>
                <a:gd name="connsiteY155" fmla="*/ 245992 h 948124"/>
                <a:gd name="connsiteX156" fmla="*/ 16922 w 1442109"/>
                <a:gd name="connsiteY156" fmla="*/ 227237 h 948124"/>
                <a:gd name="connsiteX157" fmla="*/ 10503 w 1442109"/>
                <a:gd name="connsiteY157" fmla="*/ 226570 h 948124"/>
                <a:gd name="connsiteX158" fmla="*/ 1000 w 1442109"/>
                <a:gd name="connsiteY158" fmla="*/ 218234 h 948124"/>
                <a:gd name="connsiteX159" fmla="*/ 0 w 1442109"/>
                <a:gd name="connsiteY159" fmla="*/ 210731 h 948124"/>
                <a:gd name="connsiteX160" fmla="*/ 0 w 1442109"/>
                <a:gd name="connsiteY160" fmla="*/ 210731 h 948124"/>
                <a:gd name="connsiteX161" fmla="*/ 7669 w 1442109"/>
                <a:gd name="connsiteY161" fmla="*/ 207981 h 948124"/>
                <a:gd name="connsiteX162" fmla="*/ 18756 w 1442109"/>
                <a:gd name="connsiteY162" fmla="*/ 208814 h 948124"/>
                <a:gd name="connsiteX163" fmla="*/ 66854 w 1442109"/>
                <a:gd name="connsiteY163" fmla="*/ 236406 h 948124"/>
                <a:gd name="connsiteX164" fmla="*/ 93779 w 1442109"/>
                <a:gd name="connsiteY164" fmla="*/ 245992 h 948124"/>
                <a:gd name="connsiteX165" fmla="*/ 103282 w 1442109"/>
                <a:gd name="connsiteY165" fmla="*/ 244658 h 948124"/>
                <a:gd name="connsiteX166" fmla="*/ 111701 w 1442109"/>
                <a:gd name="connsiteY166" fmla="*/ 237823 h 948124"/>
                <a:gd name="connsiteX167" fmla="*/ 133874 w 1442109"/>
                <a:gd name="connsiteY167" fmla="*/ 243825 h 948124"/>
                <a:gd name="connsiteX168" fmla="*/ 145461 w 1442109"/>
                <a:gd name="connsiteY168" fmla="*/ 243325 h 948124"/>
                <a:gd name="connsiteX169" fmla="*/ 153380 w 1442109"/>
                <a:gd name="connsiteY169" fmla="*/ 238157 h 948124"/>
                <a:gd name="connsiteX170" fmla="*/ 157882 w 1442109"/>
                <a:gd name="connsiteY170" fmla="*/ 230237 h 948124"/>
                <a:gd name="connsiteX171" fmla="*/ 167135 w 1442109"/>
                <a:gd name="connsiteY171" fmla="*/ 227820 h 948124"/>
                <a:gd name="connsiteX172" fmla="*/ 170553 w 1442109"/>
                <a:gd name="connsiteY172" fmla="*/ 222652 h 948124"/>
                <a:gd name="connsiteX173" fmla="*/ 191392 w 1442109"/>
                <a:gd name="connsiteY173" fmla="*/ 220484 h 948124"/>
                <a:gd name="connsiteX174" fmla="*/ 215400 w 1442109"/>
                <a:gd name="connsiteY174" fmla="*/ 211732 h 948124"/>
                <a:gd name="connsiteX175" fmla="*/ 225736 w 1442109"/>
                <a:gd name="connsiteY175" fmla="*/ 200312 h 948124"/>
                <a:gd name="connsiteX176" fmla="*/ 237073 w 1442109"/>
                <a:gd name="connsiteY176" fmla="*/ 195393 h 948124"/>
                <a:gd name="connsiteX177" fmla="*/ 244242 w 1442109"/>
                <a:gd name="connsiteY177" fmla="*/ 182556 h 948124"/>
                <a:gd name="connsiteX178" fmla="*/ 253245 w 1442109"/>
                <a:gd name="connsiteY178" fmla="*/ 179305 h 948124"/>
                <a:gd name="connsiteX179" fmla="*/ 259080 w 1442109"/>
                <a:gd name="connsiteY179" fmla="*/ 169469 h 948124"/>
                <a:gd name="connsiteX180" fmla="*/ 275752 w 1442109"/>
                <a:gd name="connsiteY180" fmla="*/ 154714 h 948124"/>
                <a:gd name="connsiteX181" fmla="*/ 285504 w 1442109"/>
                <a:gd name="connsiteY181" fmla="*/ 151713 h 948124"/>
                <a:gd name="connsiteX182" fmla="*/ 295508 w 1442109"/>
                <a:gd name="connsiteY182" fmla="*/ 144628 h 948124"/>
                <a:gd name="connsiteX183" fmla="*/ 312179 w 1442109"/>
                <a:gd name="connsiteY183" fmla="*/ 141377 h 948124"/>
                <a:gd name="connsiteX184" fmla="*/ 315847 w 1442109"/>
                <a:gd name="connsiteY184" fmla="*/ 137542 h 948124"/>
                <a:gd name="connsiteX185" fmla="*/ 335353 w 1442109"/>
                <a:gd name="connsiteY185" fmla="*/ 137292 h 948124"/>
                <a:gd name="connsiteX186" fmla="*/ 350108 w 1442109"/>
                <a:gd name="connsiteY186" fmla="*/ 129623 h 948124"/>
                <a:gd name="connsiteX187" fmla="*/ 362528 w 1442109"/>
                <a:gd name="connsiteY187" fmla="*/ 127956 h 948124"/>
                <a:gd name="connsiteX188" fmla="*/ 369364 w 1442109"/>
                <a:gd name="connsiteY188" fmla="*/ 121371 h 948124"/>
                <a:gd name="connsiteX189" fmla="*/ 379700 w 1442109"/>
                <a:gd name="connsiteY189" fmla="*/ 126289 h 948124"/>
                <a:gd name="connsiteX190" fmla="*/ 423547 w 1442109"/>
                <a:gd name="connsiteY190" fmla="*/ 128790 h 948124"/>
                <a:gd name="connsiteX191" fmla="*/ 496403 w 1442109"/>
                <a:gd name="connsiteY191" fmla="*/ 121371 h 948124"/>
                <a:gd name="connsiteX192" fmla="*/ 520160 w 1442109"/>
                <a:gd name="connsiteY192" fmla="*/ 107783 h 948124"/>
                <a:gd name="connsiteX193" fmla="*/ 543917 w 1442109"/>
                <a:gd name="connsiteY193" fmla="*/ 100114 h 948124"/>
                <a:gd name="connsiteX194" fmla="*/ 557921 w 1442109"/>
                <a:gd name="connsiteY194" fmla="*/ 83776 h 948124"/>
                <a:gd name="connsiteX195" fmla="*/ 566091 w 1442109"/>
                <a:gd name="connsiteY195" fmla="*/ 83526 h 948124"/>
                <a:gd name="connsiteX196" fmla="*/ 576928 w 1442109"/>
                <a:gd name="connsiteY196" fmla="*/ 73689 h 948124"/>
                <a:gd name="connsiteX197" fmla="*/ 580845 w 1442109"/>
                <a:gd name="connsiteY197" fmla="*/ 67354 h 948124"/>
                <a:gd name="connsiteX198" fmla="*/ 594350 w 1442109"/>
                <a:gd name="connsiteY198" fmla="*/ 75023 h 948124"/>
                <a:gd name="connsiteX199" fmla="*/ 603102 w 1442109"/>
                <a:gd name="connsiteY199" fmla="*/ 85943 h 948124"/>
                <a:gd name="connsiteX200" fmla="*/ 609187 w 1442109"/>
                <a:gd name="connsiteY200" fmla="*/ 88944 h 948124"/>
                <a:gd name="connsiteX201" fmla="*/ 630610 w 1442109"/>
                <a:gd name="connsiteY201" fmla="*/ 82942 h 948124"/>
                <a:gd name="connsiteX202" fmla="*/ 638280 w 1442109"/>
                <a:gd name="connsiteY202" fmla="*/ 71522 h 948124"/>
                <a:gd name="connsiteX203" fmla="*/ 640114 w 1442109"/>
                <a:gd name="connsiteY203" fmla="*/ 70188 h 948124"/>
                <a:gd name="connsiteX204" fmla="*/ 645949 w 1442109"/>
                <a:gd name="connsiteY204" fmla="*/ 57101 h 948124"/>
                <a:gd name="connsiteX205" fmla="*/ 658369 w 1442109"/>
                <a:gd name="connsiteY205" fmla="*/ 58185 h 948124"/>
                <a:gd name="connsiteX206" fmla="*/ 661537 w 1442109"/>
                <a:gd name="connsiteY206" fmla="*/ 54600 h 948124"/>
                <a:gd name="connsiteX207" fmla="*/ 659703 w 1442109"/>
                <a:gd name="connsiteY207" fmla="*/ 43930 h 948124"/>
                <a:gd name="connsiteX208" fmla="*/ 645198 w 1442109"/>
                <a:gd name="connsiteY208" fmla="*/ 40096 h 948124"/>
                <a:gd name="connsiteX209" fmla="*/ 623275 w 1442109"/>
                <a:gd name="connsiteY209" fmla="*/ 29676 h 948124"/>
                <a:gd name="connsiteX210" fmla="*/ 612438 w 1442109"/>
                <a:gd name="connsiteY210" fmla="*/ 32927 h 948124"/>
                <a:gd name="connsiteX211" fmla="*/ 611355 w 1442109"/>
                <a:gd name="connsiteY211" fmla="*/ 30509 h 948124"/>
                <a:gd name="connsiteX212" fmla="*/ 603436 w 1442109"/>
                <a:gd name="connsiteY212" fmla="*/ 28842 h 948124"/>
                <a:gd name="connsiteX213" fmla="*/ 593099 w 1442109"/>
                <a:gd name="connsiteY213" fmla="*/ 34844 h 948124"/>
                <a:gd name="connsiteX214" fmla="*/ 594183 w 1442109"/>
                <a:gd name="connsiteY214" fmla="*/ 39179 h 948124"/>
                <a:gd name="connsiteX215" fmla="*/ 590182 w 1442109"/>
                <a:gd name="connsiteY215" fmla="*/ 42430 h 948124"/>
                <a:gd name="connsiteX216" fmla="*/ 591265 w 1442109"/>
                <a:gd name="connsiteY216" fmla="*/ 44597 h 948124"/>
                <a:gd name="connsiteX217" fmla="*/ 593683 w 1442109"/>
                <a:gd name="connsiteY217" fmla="*/ 45931 h 948124"/>
                <a:gd name="connsiteX218" fmla="*/ 594766 w 1442109"/>
                <a:gd name="connsiteY218" fmla="*/ 51933 h 948124"/>
                <a:gd name="connsiteX219" fmla="*/ 582596 w 1442109"/>
                <a:gd name="connsiteY219" fmla="*/ 57684 h 948124"/>
                <a:gd name="connsiteX220" fmla="*/ 566924 w 1442109"/>
                <a:gd name="connsiteY220" fmla="*/ 79191 h 948124"/>
                <a:gd name="connsiteX221" fmla="*/ 561923 w 1442109"/>
                <a:gd name="connsiteY221" fmla="*/ 79191 h 948124"/>
                <a:gd name="connsiteX222" fmla="*/ 568675 w 1442109"/>
                <a:gd name="connsiteY222" fmla="*/ 63186 h 948124"/>
                <a:gd name="connsiteX223" fmla="*/ 571509 w 1442109"/>
                <a:gd name="connsiteY223" fmla="*/ 45431 h 948124"/>
                <a:gd name="connsiteX224" fmla="*/ 569925 w 1442109"/>
                <a:gd name="connsiteY224" fmla="*/ 33177 h 948124"/>
                <a:gd name="connsiteX225" fmla="*/ 563590 w 1442109"/>
                <a:gd name="connsiteY225" fmla="*/ 23090 h 948124"/>
                <a:gd name="connsiteX226" fmla="*/ 546418 w 1442109"/>
                <a:gd name="connsiteY226" fmla="*/ 16838 h 948124"/>
                <a:gd name="connsiteX227" fmla="*/ 533747 w 1442109"/>
                <a:gd name="connsiteY227" fmla="*/ 19839 h 948124"/>
                <a:gd name="connsiteX228" fmla="*/ 522411 w 1442109"/>
                <a:gd name="connsiteY228" fmla="*/ 18756 h 948124"/>
                <a:gd name="connsiteX229" fmla="*/ 514492 w 1442109"/>
                <a:gd name="connsiteY229" fmla="*/ 23424 h 948124"/>
                <a:gd name="connsiteX230" fmla="*/ 503905 w 1442109"/>
                <a:gd name="connsiteY230" fmla="*/ 23174 h 948124"/>
                <a:gd name="connsiteX231" fmla="*/ 492818 w 1442109"/>
                <a:gd name="connsiteY231" fmla="*/ 12504 h 948124"/>
                <a:gd name="connsiteX232" fmla="*/ 476730 w 1442109"/>
                <a:gd name="connsiteY232" fmla="*/ 5668 h 948124"/>
                <a:gd name="connsiteX233" fmla="*/ 478314 w 1442109"/>
                <a:gd name="connsiteY233" fmla="*/ 1584 h 948124"/>
                <a:gd name="connsiteX234" fmla="*/ 489734 w 1442109"/>
                <a:gd name="connsiteY234" fmla="*/ 0 h 94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442109" h="948124">
                  <a:moveTo>
                    <a:pt x="489734" y="0"/>
                  </a:moveTo>
                  <a:lnTo>
                    <a:pt x="560256" y="13921"/>
                  </a:lnTo>
                  <a:lnTo>
                    <a:pt x="610688" y="18839"/>
                  </a:lnTo>
                  <a:lnTo>
                    <a:pt x="694964" y="40679"/>
                  </a:lnTo>
                  <a:lnTo>
                    <a:pt x="718221" y="48348"/>
                  </a:lnTo>
                  <a:lnTo>
                    <a:pt x="730891" y="57934"/>
                  </a:lnTo>
                  <a:lnTo>
                    <a:pt x="733809" y="60685"/>
                  </a:lnTo>
                  <a:lnTo>
                    <a:pt x="737477" y="65854"/>
                  </a:lnTo>
                  <a:lnTo>
                    <a:pt x="740394" y="65854"/>
                  </a:lnTo>
                  <a:lnTo>
                    <a:pt x="745980" y="58518"/>
                  </a:lnTo>
                  <a:lnTo>
                    <a:pt x="750481" y="58518"/>
                  </a:lnTo>
                  <a:lnTo>
                    <a:pt x="775572" y="68854"/>
                  </a:lnTo>
                  <a:lnTo>
                    <a:pt x="780073" y="73523"/>
                  </a:lnTo>
                  <a:lnTo>
                    <a:pt x="780323" y="81692"/>
                  </a:lnTo>
                  <a:lnTo>
                    <a:pt x="785575" y="81942"/>
                  </a:lnTo>
                  <a:lnTo>
                    <a:pt x="786909" y="77024"/>
                  </a:lnTo>
                  <a:lnTo>
                    <a:pt x="850261" y="117119"/>
                  </a:lnTo>
                  <a:lnTo>
                    <a:pt x="947708" y="158632"/>
                  </a:lnTo>
                  <a:lnTo>
                    <a:pt x="969631" y="164384"/>
                  </a:lnTo>
                  <a:lnTo>
                    <a:pt x="1002892" y="165467"/>
                  </a:lnTo>
                  <a:lnTo>
                    <a:pt x="1016396" y="162717"/>
                  </a:lnTo>
                  <a:lnTo>
                    <a:pt x="1027983" y="152880"/>
                  </a:lnTo>
                  <a:lnTo>
                    <a:pt x="1046488" y="151213"/>
                  </a:lnTo>
                  <a:lnTo>
                    <a:pt x="1054408" y="147379"/>
                  </a:lnTo>
                  <a:lnTo>
                    <a:pt x="1129931" y="149296"/>
                  </a:lnTo>
                  <a:lnTo>
                    <a:pt x="1175361" y="145461"/>
                  </a:lnTo>
                  <a:lnTo>
                    <a:pt x="1215457" y="137542"/>
                  </a:lnTo>
                  <a:lnTo>
                    <a:pt x="1244216" y="128540"/>
                  </a:lnTo>
                  <a:lnTo>
                    <a:pt x="1269307" y="117119"/>
                  </a:lnTo>
                  <a:lnTo>
                    <a:pt x="1322157" y="72356"/>
                  </a:lnTo>
                  <a:lnTo>
                    <a:pt x="1346747" y="56767"/>
                  </a:lnTo>
                  <a:lnTo>
                    <a:pt x="1368671" y="46681"/>
                  </a:lnTo>
                  <a:lnTo>
                    <a:pt x="1372922" y="44764"/>
                  </a:lnTo>
                  <a:lnTo>
                    <a:pt x="1393512" y="40929"/>
                  </a:lnTo>
                  <a:lnTo>
                    <a:pt x="1419353" y="42263"/>
                  </a:lnTo>
                  <a:lnTo>
                    <a:pt x="1423021" y="43597"/>
                  </a:lnTo>
                  <a:lnTo>
                    <a:pt x="1425938" y="42763"/>
                  </a:lnTo>
                  <a:lnTo>
                    <a:pt x="1442027" y="47931"/>
                  </a:lnTo>
                  <a:lnTo>
                    <a:pt x="1442027" y="47931"/>
                  </a:lnTo>
                  <a:lnTo>
                    <a:pt x="1439109" y="48932"/>
                  </a:lnTo>
                  <a:lnTo>
                    <a:pt x="1438192" y="55350"/>
                  </a:lnTo>
                  <a:lnTo>
                    <a:pt x="1442110" y="948125"/>
                  </a:lnTo>
                  <a:lnTo>
                    <a:pt x="1442110" y="948125"/>
                  </a:lnTo>
                  <a:lnTo>
                    <a:pt x="1346747" y="838591"/>
                  </a:lnTo>
                  <a:lnTo>
                    <a:pt x="1216457" y="806248"/>
                  </a:lnTo>
                  <a:lnTo>
                    <a:pt x="1135516" y="701716"/>
                  </a:lnTo>
                  <a:lnTo>
                    <a:pt x="1081916" y="620441"/>
                  </a:lnTo>
                  <a:lnTo>
                    <a:pt x="948292" y="571509"/>
                  </a:lnTo>
                  <a:lnTo>
                    <a:pt x="925951" y="555587"/>
                  </a:lnTo>
                  <a:lnTo>
                    <a:pt x="869101" y="495652"/>
                  </a:lnTo>
                  <a:lnTo>
                    <a:pt x="765402" y="444053"/>
                  </a:lnTo>
                  <a:lnTo>
                    <a:pt x="752982" y="448721"/>
                  </a:lnTo>
                  <a:lnTo>
                    <a:pt x="747647" y="456474"/>
                  </a:lnTo>
                  <a:lnTo>
                    <a:pt x="741311" y="459225"/>
                  </a:lnTo>
                  <a:lnTo>
                    <a:pt x="730058" y="457057"/>
                  </a:lnTo>
                  <a:lnTo>
                    <a:pt x="718638" y="443053"/>
                  </a:lnTo>
                  <a:lnTo>
                    <a:pt x="713053" y="440552"/>
                  </a:lnTo>
                  <a:lnTo>
                    <a:pt x="703633" y="447221"/>
                  </a:lnTo>
                  <a:lnTo>
                    <a:pt x="692129" y="448971"/>
                  </a:lnTo>
                  <a:lnTo>
                    <a:pt x="690712" y="455057"/>
                  </a:lnTo>
                  <a:lnTo>
                    <a:pt x="693797" y="464726"/>
                  </a:lnTo>
                  <a:lnTo>
                    <a:pt x="692046" y="468727"/>
                  </a:lnTo>
                  <a:lnTo>
                    <a:pt x="685461" y="473062"/>
                  </a:lnTo>
                  <a:lnTo>
                    <a:pt x="668205" y="477563"/>
                  </a:lnTo>
                  <a:lnTo>
                    <a:pt x="651534" y="495902"/>
                  </a:lnTo>
                  <a:lnTo>
                    <a:pt x="646949" y="504655"/>
                  </a:lnTo>
                  <a:lnTo>
                    <a:pt x="637029" y="503655"/>
                  </a:lnTo>
                  <a:lnTo>
                    <a:pt x="629777" y="499237"/>
                  </a:lnTo>
                  <a:lnTo>
                    <a:pt x="620858" y="499320"/>
                  </a:lnTo>
                  <a:lnTo>
                    <a:pt x="615939" y="491985"/>
                  </a:lnTo>
                  <a:lnTo>
                    <a:pt x="597517" y="493568"/>
                  </a:lnTo>
                  <a:lnTo>
                    <a:pt x="590015" y="501487"/>
                  </a:lnTo>
                  <a:lnTo>
                    <a:pt x="594683" y="520994"/>
                  </a:lnTo>
                  <a:lnTo>
                    <a:pt x="555087" y="560256"/>
                  </a:lnTo>
                  <a:lnTo>
                    <a:pt x="552253" y="562006"/>
                  </a:lnTo>
                  <a:lnTo>
                    <a:pt x="543501" y="560339"/>
                  </a:lnTo>
                  <a:lnTo>
                    <a:pt x="539583" y="562840"/>
                  </a:lnTo>
                  <a:lnTo>
                    <a:pt x="522744" y="581846"/>
                  </a:lnTo>
                  <a:lnTo>
                    <a:pt x="519160" y="597600"/>
                  </a:lnTo>
                  <a:lnTo>
                    <a:pt x="511824" y="600268"/>
                  </a:lnTo>
                  <a:lnTo>
                    <a:pt x="506989" y="607020"/>
                  </a:lnTo>
                  <a:lnTo>
                    <a:pt x="497236" y="606103"/>
                  </a:lnTo>
                  <a:lnTo>
                    <a:pt x="493485" y="614022"/>
                  </a:lnTo>
                  <a:lnTo>
                    <a:pt x="482648" y="613189"/>
                  </a:lnTo>
                  <a:lnTo>
                    <a:pt x="478647" y="620107"/>
                  </a:lnTo>
                  <a:lnTo>
                    <a:pt x="466977" y="618190"/>
                  </a:lnTo>
                  <a:lnTo>
                    <a:pt x="462142" y="622441"/>
                  </a:lnTo>
                  <a:lnTo>
                    <a:pt x="460142" y="629860"/>
                  </a:lnTo>
                  <a:lnTo>
                    <a:pt x="448638" y="632111"/>
                  </a:lnTo>
                  <a:lnTo>
                    <a:pt x="439719" y="621775"/>
                  </a:lnTo>
                  <a:lnTo>
                    <a:pt x="405541" y="617940"/>
                  </a:lnTo>
                  <a:lnTo>
                    <a:pt x="401457" y="629860"/>
                  </a:lnTo>
                  <a:lnTo>
                    <a:pt x="390370" y="625109"/>
                  </a:lnTo>
                  <a:lnTo>
                    <a:pt x="379700" y="636112"/>
                  </a:lnTo>
                  <a:lnTo>
                    <a:pt x="368030" y="641697"/>
                  </a:lnTo>
                  <a:lnTo>
                    <a:pt x="356526" y="641030"/>
                  </a:lnTo>
                  <a:lnTo>
                    <a:pt x="348941" y="646282"/>
                  </a:lnTo>
                  <a:lnTo>
                    <a:pt x="344773" y="646115"/>
                  </a:lnTo>
                  <a:lnTo>
                    <a:pt x="329518" y="642864"/>
                  </a:lnTo>
                  <a:lnTo>
                    <a:pt x="266665" y="604269"/>
                  </a:lnTo>
                  <a:lnTo>
                    <a:pt x="266665" y="604269"/>
                  </a:lnTo>
                  <a:lnTo>
                    <a:pt x="267416" y="575093"/>
                  </a:lnTo>
                  <a:lnTo>
                    <a:pt x="258663" y="564090"/>
                  </a:lnTo>
                  <a:lnTo>
                    <a:pt x="263164" y="556254"/>
                  </a:lnTo>
                  <a:lnTo>
                    <a:pt x="270917" y="553170"/>
                  </a:lnTo>
                  <a:lnTo>
                    <a:pt x="266082" y="540916"/>
                  </a:lnTo>
                  <a:lnTo>
                    <a:pt x="270833" y="536582"/>
                  </a:lnTo>
                  <a:lnTo>
                    <a:pt x="268416" y="528913"/>
                  </a:lnTo>
                  <a:lnTo>
                    <a:pt x="273167" y="513658"/>
                  </a:lnTo>
                  <a:lnTo>
                    <a:pt x="261997" y="492651"/>
                  </a:lnTo>
                  <a:lnTo>
                    <a:pt x="269750" y="486400"/>
                  </a:lnTo>
                  <a:lnTo>
                    <a:pt x="248827" y="487983"/>
                  </a:lnTo>
                  <a:lnTo>
                    <a:pt x="251244" y="495736"/>
                  </a:lnTo>
                  <a:lnTo>
                    <a:pt x="247493" y="496986"/>
                  </a:lnTo>
                  <a:lnTo>
                    <a:pt x="241324" y="490484"/>
                  </a:lnTo>
                  <a:lnTo>
                    <a:pt x="238490" y="494319"/>
                  </a:lnTo>
                  <a:lnTo>
                    <a:pt x="230904" y="488567"/>
                  </a:lnTo>
                  <a:lnTo>
                    <a:pt x="230404" y="483482"/>
                  </a:lnTo>
                  <a:lnTo>
                    <a:pt x="223235" y="482815"/>
                  </a:lnTo>
                  <a:lnTo>
                    <a:pt x="220735" y="478981"/>
                  </a:lnTo>
                  <a:lnTo>
                    <a:pt x="208147" y="479731"/>
                  </a:lnTo>
                  <a:lnTo>
                    <a:pt x="203229" y="475730"/>
                  </a:lnTo>
                  <a:lnTo>
                    <a:pt x="189642" y="475396"/>
                  </a:lnTo>
                  <a:lnTo>
                    <a:pt x="187725" y="471562"/>
                  </a:lnTo>
                  <a:lnTo>
                    <a:pt x="183890" y="474479"/>
                  </a:lnTo>
                  <a:lnTo>
                    <a:pt x="181056" y="471061"/>
                  </a:lnTo>
                  <a:lnTo>
                    <a:pt x="152964" y="474563"/>
                  </a:lnTo>
                  <a:lnTo>
                    <a:pt x="144711" y="473062"/>
                  </a:lnTo>
                  <a:lnTo>
                    <a:pt x="137709" y="479898"/>
                  </a:lnTo>
                  <a:lnTo>
                    <a:pt x="111201" y="482565"/>
                  </a:lnTo>
                  <a:lnTo>
                    <a:pt x="105282" y="478647"/>
                  </a:lnTo>
                  <a:lnTo>
                    <a:pt x="102532" y="471895"/>
                  </a:lnTo>
                  <a:lnTo>
                    <a:pt x="89027" y="464976"/>
                  </a:lnTo>
                  <a:lnTo>
                    <a:pt x="75107" y="452973"/>
                  </a:lnTo>
                  <a:lnTo>
                    <a:pt x="54100" y="446721"/>
                  </a:lnTo>
                  <a:lnTo>
                    <a:pt x="54100" y="446721"/>
                  </a:lnTo>
                  <a:lnTo>
                    <a:pt x="65020" y="434300"/>
                  </a:lnTo>
                  <a:lnTo>
                    <a:pt x="101448" y="426298"/>
                  </a:lnTo>
                  <a:lnTo>
                    <a:pt x="112451" y="420629"/>
                  </a:lnTo>
                  <a:lnTo>
                    <a:pt x="114369" y="410459"/>
                  </a:lnTo>
                  <a:lnTo>
                    <a:pt x="112118" y="405541"/>
                  </a:lnTo>
                  <a:lnTo>
                    <a:pt x="112118" y="386786"/>
                  </a:lnTo>
                  <a:lnTo>
                    <a:pt x="114702" y="384785"/>
                  </a:lnTo>
                  <a:lnTo>
                    <a:pt x="112118" y="353775"/>
                  </a:lnTo>
                  <a:lnTo>
                    <a:pt x="106700" y="347524"/>
                  </a:lnTo>
                  <a:lnTo>
                    <a:pt x="95530" y="348857"/>
                  </a:lnTo>
                  <a:lnTo>
                    <a:pt x="91695" y="344272"/>
                  </a:lnTo>
                  <a:lnTo>
                    <a:pt x="84026" y="344939"/>
                  </a:lnTo>
                  <a:lnTo>
                    <a:pt x="81192" y="318598"/>
                  </a:lnTo>
                  <a:lnTo>
                    <a:pt x="70355" y="306761"/>
                  </a:lnTo>
                  <a:lnTo>
                    <a:pt x="60435" y="305761"/>
                  </a:lnTo>
                  <a:lnTo>
                    <a:pt x="40846" y="296174"/>
                  </a:lnTo>
                  <a:lnTo>
                    <a:pt x="32510" y="253995"/>
                  </a:lnTo>
                  <a:lnTo>
                    <a:pt x="33510" y="250327"/>
                  </a:lnTo>
                  <a:lnTo>
                    <a:pt x="41179" y="248993"/>
                  </a:lnTo>
                  <a:lnTo>
                    <a:pt x="40846" y="245992"/>
                  </a:lnTo>
                  <a:lnTo>
                    <a:pt x="16922" y="227237"/>
                  </a:lnTo>
                  <a:lnTo>
                    <a:pt x="10503" y="226570"/>
                  </a:lnTo>
                  <a:lnTo>
                    <a:pt x="1000" y="218234"/>
                  </a:lnTo>
                  <a:lnTo>
                    <a:pt x="0" y="210731"/>
                  </a:lnTo>
                  <a:lnTo>
                    <a:pt x="0" y="210731"/>
                  </a:lnTo>
                  <a:lnTo>
                    <a:pt x="7669" y="207981"/>
                  </a:lnTo>
                  <a:lnTo>
                    <a:pt x="18756" y="208814"/>
                  </a:lnTo>
                  <a:lnTo>
                    <a:pt x="66854" y="236406"/>
                  </a:lnTo>
                  <a:lnTo>
                    <a:pt x="93779" y="245992"/>
                  </a:lnTo>
                  <a:lnTo>
                    <a:pt x="103282" y="244658"/>
                  </a:lnTo>
                  <a:lnTo>
                    <a:pt x="111701" y="237823"/>
                  </a:lnTo>
                  <a:lnTo>
                    <a:pt x="133874" y="243825"/>
                  </a:lnTo>
                  <a:lnTo>
                    <a:pt x="145461" y="243325"/>
                  </a:lnTo>
                  <a:lnTo>
                    <a:pt x="153380" y="238157"/>
                  </a:lnTo>
                  <a:lnTo>
                    <a:pt x="157882" y="230237"/>
                  </a:lnTo>
                  <a:lnTo>
                    <a:pt x="167135" y="227820"/>
                  </a:lnTo>
                  <a:lnTo>
                    <a:pt x="170553" y="222652"/>
                  </a:lnTo>
                  <a:lnTo>
                    <a:pt x="191392" y="220484"/>
                  </a:lnTo>
                  <a:lnTo>
                    <a:pt x="215400" y="211732"/>
                  </a:lnTo>
                  <a:lnTo>
                    <a:pt x="225736" y="200312"/>
                  </a:lnTo>
                  <a:lnTo>
                    <a:pt x="237073" y="195393"/>
                  </a:lnTo>
                  <a:lnTo>
                    <a:pt x="244242" y="182556"/>
                  </a:lnTo>
                  <a:lnTo>
                    <a:pt x="253245" y="179305"/>
                  </a:lnTo>
                  <a:lnTo>
                    <a:pt x="259080" y="169469"/>
                  </a:lnTo>
                  <a:lnTo>
                    <a:pt x="275752" y="154714"/>
                  </a:lnTo>
                  <a:lnTo>
                    <a:pt x="285504" y="151713"/>
                  </a:lnTo>
                  <a:lnTo>
                    <a:pt x="295508" y="144628"/>
                  </a:lnTo>
                  <a:lnTo>
                    <a:pt x="312179" y="141377"/>
                  </a:lnTo>
                  <a:lnTo>
                    <a:pt x="315847" y="137542"/>
                  </a:lnTo>
                  <a:lnTo>
                    <a:pt x="335353" y="137292"/>
                  </a:lnTo>
                  <a:lnTo>
                    <a:pt x="350108" y="129623"/>
                  </a:lnTo>
                  <a:lnTo>
                    <a:pt x="362528" y="127956"/>
                  </a:lnTo>
                  <a:lnTo>
                    <a:pt x="369364" y="121371"/>
                  </a:lnTo>
                  <a:lnTo>
                    <a:pt x="379700" y="126289"/>
                  </a:lnTo>
                  <a:lnTo>
                    <a:pt x="423547" y="128790"/>
                  </a:lnTo>
                  <a:lnTo>
                    <a:pt x="496403" y="121371"/>
                  </a:lnTo>
                  <a:lnTo>
                    <a:pt x="520160" y="107783"/>
                  </a:lnTo>
                  <a:lnTo>
                    <a:pt x="543917" y="100114"/>
                  </a:lnTo>
                  <a:lnTo>
                    <a:pt x="557921" y="83776"/>
                  </a:lnTo>
                  <a:lnTo>
                    <a:pt x="566091" y="83526"/>
                  </a:lnTo>
                  <a:lnTo>
                    <a:pt x="576928" y="73689"/>
                  </a:lnTo>
                  <a:lnTo>
                    <a:pt x="580845" y="67354"/>
                  </a:lnTo>
                  <a:lnTo>
                    <a:pt x="594350" y="75023"/>
                  </a:lnTo>
                  <a:lnTo>
                    <a:pt x="603102" y="85943"/>
                  </a:lnTo>
                  <a:lnTo>
                    <a:pt x="609187" y="88944"/>
                  </a:lnTo>
                  <a:lnTo>
                    <a:pt x="630610" y="82942"/>
                  </a:lnTo>
                  <a:lnTo>
                    <a:pt x="638280" y="71522"/>
                  </a:lnTo>
                  <a:lnTo>
                    <a:pt x="640114" y="70188"/>
                  </a:lnTo>
                  <a:lnTo>
                    <a:pt x="645949" y="57101"/>
                  </a:lnTo>
                  <a:lnTo>
                    <a:pt x="658369" y="58185"/>
                  </a:lnTo>
                  <a:lnTo>
                    <a:pt x="661537" y="54600"/>
                  </a:lnTo>
                  <a:lnTo>
                    <a:pt x="659703" y="43930"/>
                  </a:lnTo>
                  <a:lnTo>
                    <a:pt x="645198" y="40096"/>
                  </a:lnTo>
                  <a:lnTo>
                    <a:pt x="623275" y="29676"/>
                  </a:lnTo>
                  <a:lnTo>
                    <a:pt x="612438" y="32927"/>
                  </a:lnTo>
                  <a:lnTo>
                    <a:pt x="611355" y="30509"/>
                  </a:lnTo>
                  <a:lnTo>
                    <a:pt x="603436" y="28842"/>
                  </a:lnTo>
                  <a:lnTo>
                    <a:pt x="593099" y="34844"/>
                  </a:lnTo>
                  <a:lnTo>
                    <a:pt x="594183" y="39179"/>
                  </a:lnTo>
                  <a:lnTo>
                    <a:pt x="590182" y="42430"/>
                  </a:lnTo>
                  <a:lnTo>
                    <a:pt x="591265" y="44597"/>
                  </a:lnTo>
                  <a:lnTo>
                    <a:pt x="593683" y="45931"/>
                  </a:lnTo>
                  <a:lnTo>
                    <a:pt x="594766" y="51933"/>
                  </a:lnTo>
                  <a:lnTo>
                    <a:pt x="582596" y="57684"/>
                  </a:lnTo>
                  <a:lnTo>
                    <a:pt x="566924" y="79191"/>
                  </a:lnTo>
                  <a:lnTo>
                    <a:pt x="561923" y="79191"/>
                  </a:lnTo>
                  <a:lnTo>
                    <a:pt x="568675" y="63186"/>
                  </a:lnTo>
                  <a:lnTo>
                    <a:pt x="571509" y="45431"/>
                  </a:lnTo>
                  <a:lnTo>
                    <a:pt x="569925" y="33177"/>
                  </a:lnTo>
                  <a:lnTo>
                    <a:pt x="563590" y="23090"/>
                  </a:lnTo>
                  <a:lnTo>
                    <a:pt x="546418" y="16838"/>
                  </a:lnTo>
                  <a:lnTo>
                    <a:pt x="533747" y="19839"/>
                  </a:lnTo>
                  <a:lnTo>
                    <a:pt x="522411" y="18756"/>
                  </a:lnTo>
                  <a:lnTo>
                    <a:pt x="514492" y="23424"/>
                  </a:lnTo>
                  <a:lnTo>
                    <a:pt x="503905" y="23174"/>
                  </a:lnTo>
                  <a:lnTo>
                    <a:pt x="492818" y="12504"/>
                  </a:lnTo>
                  <a:lnTo>
                    <a:pt x="476730" y="5668"/>
                  </a:lnTo>
                  <a:lnTo>
                    <a:pt x="478314" y="1584"/>
                  </a:lnTo>
                  <a:lnTo>
                    <a:pt x="489734" y="0"/>
                  </a:lnTo>
                  <a:close/>
                </a:path>
              </a:pathLst>
            </a:custGeom>
            <a:grpFill/>
            <a:ln w="8331" cap="flat">
              <a:solidFill>
                <a:srgbClr val="61CBF4"/>
              </a:solidFill>
              <a:prstDash val="solid"/>
              <a:miter/>
            </a:ln>
          </p:spPr>
          <p:txBody>
            <a:bodyPr rtlCol="0" anchor="ctr"/>
            <a:lstStyle/>
            <a:p>
              <a:endParaRPr lang="es-HN"/>
            </a:p>
          </p:txBody>
        </p:sp>
        <p:sp>
          <p:nvSpPr>
            <p:cNvPr id="10" name="Forma libre: forma 9">
              <a:extLst>
                <a:ext uri="{FF2B5EF4-FFF2-40B4-BE49-F238E27FC236}">
                  <a16:creationId xmlns:a16="http://schemas.microsoft.com/office/drawing/2014/main" id="{00A88E36-3439-D76D-95B8-80937336678A}"/>
                </a:ext>
              </a:extLst>
            </p:cNvPr>
            <p:cNvSpPr/>
            <p:nvPr/>
          </p:nvSpPr>
          <p:spPr>
            <a:xfrm>
              <a:off x="4346970" y="4160026"/>
              <a:ext cx="803747" cy="988637"/>
            </a:xfrm>
            <a:custGeom>
              <a:avLst/>
              <a:gdLst>
                <a:gd name="connsiteX0" fmla="*/ 320015 w 803747"/>
                <a:gd name="connsiteY0" fmla="*/ 43513 h 988637"/>
                <a:gd name="connsiteX1" fmla="*/ 334186 w 803747"/>
                <a:gd name="connsiteY1" fmla="*/ 47265 h 988637"/>
                <a:gd name="connsiteX2" fmla="*/ 348774 w 803747"/>
                <a:gd name="connsiteY2" fmla="*/ 42930 h 988637"/>
                <a:gd name="connsiteX3" fmla="*/ 356443 w 803747"/>
                <a:gd name="connsiteY3" fmla="*/ 44681 h 988637"/>
                <a:gd name="connsiteX4" fmla="*/ 363945 w 803747"/>
                <a:gd name="connsiteY4" fmla="*/ 38429 h 988637"/>
                <a:gd name="connsiteX5" fmla="*/ 368613 w 803747"/>
                <a:gd name="connsiteY5" fmla="*/ 42096 h 988637"/>
                <a:gd name="connsiteX6" fmla="*/ 378616 w 803747"/>
                <a:gd name="connsiteY6" fmla="*/ 35511 h 988637"/>
                <a:gd name="connsiteX7" fmla="*/ 382534 w 803747"/>
                <a:gd name="connsiteY7" fmla="*/ 36511 h 988637"/>
                <a:gd name="connsiteX8" fmla="*/ 385619 w 803747"/>
                <a:gd name="connsiteY8" fmla="*/ 31927 h 988637"/>
                <a:gd name="connsiteX9" fmla="*/ 393204 w 803747"/>
                <a:gd name="connsiteY9" fmla="*/ 36845 h 988637"/>
                <a:gd name="connsiteX10" fmla="*/ 400456 w 803747"/>
                <a:gd name="connsiteY10" fmla="*/ 35428 h 988637"/>
                <a:gd name="connsiteX11" fmla="*/ 404708 w 803747"/>
                <a:gd name="connsiteY11" fmla="*/ 37512 h 988637"/>
                <a:gd name="connsiteX12" fmla="*/ 408209 w 803747"/>
                <a:gd name="connsiteY12" fmla="*/ 33594 h 988637"/>
                <a:gd name="connsiteX13" fmla="*/ 417045 w 803747"/>
                <a:gd name="connsiteY13" fmla="*/ 33260 h 988637"/>
                <a:gd name="connsiteX14" fmla="*/ 427215 w 803747"/>
                <a:gd name="connsiteY14" fmla="*/ 44180 h 988637"/>
                <a:gd name="connsiteX15" fmla="*/ 431549 w 803747"/>
                <a:gd name="connsiteY15" fmla="*/ 45597 h 988637"/>
                <a:gd name="connsiteX16" fmla="*/ 441469 w 803747"/>
                <a:gd name="connsiteY16" fmla="*/ 32677 h 988637"/>
                <a:gd name="connsiteX17" fmla="*/ 464726 w 803747"/>
                <a:gd name="connsiteY17" fmla="*/ 29009 h 988637"/>
                <a:gd name="connsiteX18" fmla="*/ 465893 w 803747"/>
                <a:gd name="connsiteY18" fmla="*/ 25841 h 988637"/>
                <a:gd name="connsiteX19" fmla="*/ 459224 w 803747"/>
                <a:gd name="connsiteY19" fmla="*/ 18839 h 988637"/>
                <a:gd name="connsiteX20" fmla="*/ 460308 w 803747"/>
                <a:gd name="connsiteY20" fmla="*/ 17005 h 988637"/>
                <a:gd name="connsiteX21" fmla="*/ 467727 w 803747"/>
                <a:gd name="connsiteY21" fmla="*/ 15088 h 988637"/>
                <a:gd name="connsiteX22" fmla="*/ 474312 w 803747"/>
                <a:gd name="connsiteY22" fmla="*/ 17005 h 988637"/>
                <a:gd name="connsiteX23" fmla="*/ 483815 w 803747"/>
                <a:gd name="connsiteY23" fmla="*/ 3668 h 988637"/>
                <a:gd name="connsiteX24" fmla="*/ 493318 w 803747"/>
                <a:gd name="connsiteY24" fmla="*/ 4668 h 988637"/>
                <a:gd name="connsiteX25" fmla="*/ 502321 w 803747"/>
                <a:gd name="connsiteY25" fmla="*/ 0 h 988637"/>
                <a:gd name="connsiteX26" fmla="*/ 511824 w 803747"/>
                <a:gd name="connsiteY26" fmla="*/ 10170 h 988637"/>
                <a:gd name="connsiteX27" fmla="*/ 517159 w 803747"/>
                <a:gd name="connsiteY27" fmla="*/ 10253 h 988637"/>
                <a:gd name="connsiteX28" fmla="*/ 523244 w 803747"/>
                <a:gd name="connsiteY28" fmla="*/ 15505 h 988637"/>
                <a:gd name="connsiteX29" fmla="*/ 525328 w 803747"/>
                <a:gd name="connsiteY29" fmla="*/ 22257 h 988637"/>
                <a:gd name="connsiteX30" fmla="*/ 533497 w 803747"/>
                <a:gd name="connsiteY30" fmla="*/ 31510 h 988637"/>
                <a:gd name="connsiteX31" fmla="*/ 537665 w 803747"/>
                <a:gd name="connsiteY31" fmla="*/ 42096 h 988637"/>
                <a:gd name="connsiteX32" fmla="*/ 534248 w 803747"/>
                <a:gd name="connsiteY32" fmla="*/ 46431 h 988637"/>
                <a:gd name="connsiteX33" fmla="*/ 535081 w 803747"/>
                <a:gd name="connsiteY33" fmla="*/ 63269 h 988637"/>
                <a:gd name="connsiteX34" fmla="*/ 541667 w 803747"/>
                <a:gd name="connsiteY34" fmla="*/ 68771 h 988637"/>
                <a:gd name="connsiteX35" fmla="*/ 542083 w 803747"/>
                <a:gd name="connsiteY35" fmla="*/ 75607 h 988637"/>
                <a:gd name="connsiteX36" fmla="*/ 550836 w 803747"/>
                <a:gd name="connsiteY36" fmla="*/ 82359 h 988637"/>
                <a:gd name="connsiteX37" fmla="*/ 559505 w 803747"/>
                <a:gd name="connsiteY37" fmla="*/ 81275 h 988637"/>
                <a:gd name="connsiteX38" fmla="*/ 557588 w 803747"/>
                <a:gd name="connsiteY38" fmla="*/ 89861 h 988637"/>
                <a:gd name="connsiteX39" fmla="*/ 569175 w 803747"/>
                <a:gd name="connsiteY39" fmla="*/ 89278 h 988637"/>
                <a:gd name="connsiteX40" fmla="*/ 568341 w 803747"/>
                <a:gd name="connsiteY40" fmla="*/ 96196 h 988637"/>
                <a:gd name="connsiteX41" fmla="*/ 571509 w 803747"/>
                <a:gd name="connsiteY41" fmla="*/ 106283 h 988637"/>
                <a:gd name="connsiteX42" fmla="*/ 567758 w 803747"/>
                <a:gd name="connsiteY42" fmla="*/ 114035 h 988637"/>
                <a:gd name="connsiteX43" fmla="*/ 571509 w 803747"/>
                <a:gd name="connsiteY43" fmla="*/ 121287 h 988637"/>
                <a:gd name="connsiteX44" fmla="*/ 577678 w 803747"/>
                <a:gd name="connsiteY44" fmla="*/ 123872 h 988637"/>
                <a:gd name="connsiteX45" fmla="*/ 572343 w 803747"/>
                <a:gd name="connsiteY45" fmla="*/ 132374 h 988637"/>
                <a:gd name="connsiteX46" fmla="*/ 576927 w 803747"/>
                <a:gd name="connsiteY46" fmla="*/ 135375 h 988637"/>
                <a:gd name="connsiteX47" fmla="*/ 575010 w 803747"/>
                <a:gd name="connsiteY47" fmla="*/ 145878 h 988637"/>
                <a:gd name="connsiteX48" fmla="*/ 579345 w 803747"/>
                <a:gd name="connsiteY48" fmla="*/ 151630 h 988637"/>
                <a:gd name="connsiteX49" fmla="*/ 588764 w 803747"/>
                <a:gd name="connsiteY49" fmla="*/ 151547 h 988637"/>
                <a:gd name="connsiteX50" fmla="*/ 591098 w 803747"/>
                <a:gd name="connsiteY50" fmla="*/ 154214 h 988637"/>
                <a:gd name="connsiteX51" fmla="*/ 593933 w 803747"/>
                <a:gd name="connsiteY51" fmla="*/ 152380 h 988637"/>
                <a:gd name="connsiteX52" fmla="*/ 601018 w 803747"/>
                <a:gd name="connsiteY52" fmla="*/ 156882 h 988637"/>
                <a:gd name="connsiteX53" fmla="*/ 614439 w 803747"/>
                <a:gd name="connsiteY53" fmla="*/ 150963 h 988637"/>
                <a:gd name="connsiteX54" fmla="*/ 622191 w 803747"/>
                <a:gd name="connsiteY54" fmla="*/ 152380 h 988637"/>
                <a:gd name="connsiteX55" fmla="*/ 626026 w 803747"/>
                <a:gd name="connsiteY55" fmla="*/ 144628 h 988637"/>
                <a:gd name="connsiteX56" fmla="*/ 647449 w 803747"/>
                <a:gd name="connsiteY56" fmla="*/ 124622 h 988637"/>
                <a:gd name="connsiteX57" fmla="*/ 663537 w 803747"/>
                <a:gd name="connsiteY57" fmla="*/ 121454 h 988637"/>
                <a:gd name="connsiteX58" fmla="*/ 665371 w 803747"/>
                <a:gd name="connsiteY58" fmla="*/ 125372 h 988637"/>
                <a:gd name="connsiteX59" fmla="*/ 677625 w 803747"/>
                <a:gd name="connsiteY59" fmla="*/ 131624 h 988637"/>
                <a:gd name="connsiteX60" fmla="*/ 696464 w 803747"/>
                <a:gd name="connsiteY60" fmla="*/ 131124 h 988637"/>
                <a:gd name="connsiteX61" fmla="*/ 700549 w 803747"/>
                <a:gd name="connsiteY61" fmla="*/ 133958 h 988637"/>
                <a:gd name="connsiteX62" fmla="*/ 706050 w 803747"/>
                <a:gd name="connsiteY62" fmla="*/ 130040 h 988637"/>
                <a:gd name="connsiteX63" fmla="*/ 719388 w 803747"/>
                <a:gd name="connsiteY63" fmla="*/ 147212 h 988637"/>
                <a:gd name="connsiteX64" fmla="*/ 723723 w 803747"/>
                <a:gd name="connsiteY64" fmla="*/ 145295 h 988637"/>
                <a:gd name="connsiteX65" fmla="*/ 729308 w 803747"/>
                <a:gd name="connsiteY65" fmla="*/ 134958 h 988637"/>
                <a:gd name="connsiteX66" fmla="*/ 741311 w 803747"/>
                <a:gd name="connsiteY66" fmla="*/ 134542 h 988637"/>
                <a:gd name="connsiteX67" fmla="*/ 753482 w 803747"/>
                <a:gd name="connsiteY67" fmla="*/ 152797 h 988637"/>
                <a:gd name="connsiteX68" fmla="*/ 763151 w 803747"/>
                <a:gd name="connsiteY68" fmla="*/ 159132 h 988637"/>
                <a:gd name="connsiteX69" fmla="*/ 773321 w 803747"/>
                <a:gd name="connsiteY69" fmla="*/ 161716 h 988637"/>
                <a:gd name="connsiteX70" fmla="*/ 782324 w 803747"/>
                <a:gd name="connsiteY70" fmla="*/ 168719 h 988637"/>
                <a:gd name="connsiteX71" fmla="*/ 796411 w 803747"/>
                <a:gd name="connsiteY71" fmla="*/ 171303 h 988637"/>
                <a:gd name="connsiteX72" fmla="*/ 797829 w 803747"/>
                <a:gd name="connsiteY72" fmla="*/ 177221 h 988637"/>
                <a:gd name="connsiteX73" fmla="*/ 797829 w 803747"/>
                <a:gd name="connsiteY73" fmla="*/ 177221 h 988637"/>
                <a:gd name="connsiteX74" fmla="*/ 792744 w 803747"/>
                <a:gd name="connsiteY74" fmla="*/ 180222 h 988637"/>
                <a:gd name="connsiteX75" fmla="*/ 791243 w 803747"/>
                <a:gd name="connsiteY75" fmla="*/ 184557 h 988637"/>
                <a:gd name="connsiteX76" fmla="*/ 797328 w 803747"/>
                <a:gd name="connsiteY76" fmla="*/ 185391 h 988637"/>
                <a:gd name="connsiteX77" fmla="*/ 803747 w 803747"/>
                <a:gd name="connsiteY77" fmla="*/ 194143 h 988637"/>
                <a:gd name="connsiteX78" fmla="*/ 802163 w 803747"/>
                <a:gd name="connsiteY78" fmla="*/ 206313 h 988637"/>
                <a:gd name="connsiteX79" fmla="*/ 788742 w 803747"/>
                <a:gd name="connsiteY79" fmla="*/ 210898 h 988637"/>
                <a:gd name="connsiteX80" fmla="*/ 771320 w 803747"/>
                <a:gd name="connsiteY80" fmla="*/ 209231 h 988637"/>
                <a:gd name="connsiteX81" fmla="*/ 764652 w 803747"/>
                <a:gd name="connsiteY81" fmla="*/ 214483 h 988637"/>
                <a:gd name="connsiteX82" fmla="*/ 761401 w 803747"/>
                <a:gd name="connsiteY82" fmla="*/ 224069 h 988637"/>
                <a:gd name="connsiteX83" fmla="*/ 754899 w 803747"/>
                <a:gd name="connsiteY83" fmla="*/ 229571 h 988637"/>
                <a:gd name="connsiteX84" fmla="*/ 752565 w 803747"/>
                <a:gd name="connsiteY84" fmla="*/ 242491 h 988637"/>
                <a:gd name="connsiteX85" fmla="*/ 757733 w 803747"/>
                <a:gd name="connsiteY85" fmla="*/ 245325 h 988637"/>
                <a:gd name="connsiteX86" fmla="*/ 759233 w 803747"/>
                <a:gd name="connsiteY86" fmla="*/ 255162 h 988637"/>
                <a:gd name="connsiteX87" fmla="*/ 767569 w 803747"/>
                <a:gd name="connsiteY87" fmla="*/ 266582 h 988637"/>
                <a:gd name="connsiteX88" fmla="*/ 765235 w 803747"/>
                <a:gd name="connsiteY88" fmla="*/ 283671 h 988637"/>
                <a:gd name="connsiteX89" fmla="*/ 768653 w 803747"/>
                <a:gd name="connsiteY89" fmla="*/ 286505 h 988637"/>
                <a:gd name="connsiteX90" fmla="*/ 769653 w 803747"/>
                <a:gd name="connsiteY90" fmla="*/ 296174 h 988637"/>
                <a:gd name="connsiteX91" fmla="*/ 768570 w 803747"/>
                <a:gd name="connsiteY91" fmla="*/ 307344 h 988637"/>
                <a:gd name="connsiteX92" fmla="*/ 763235 w 803747"/>
                <a:gd name="connsiteY92" fmla="*/ 313430 h 988637"/>
                <a:gd name="connsiteX93" fmla="*/ 762901 w 803747"/>
                <a:gd name="connsiteY93" fmla="*/ 324183 h 988637"/>
                <a:gd name="connsiteX94" fmla="*/ 751981 w 803747"/>
                <a:gd name="connsiteY94" fmla="*/ 325433 h 988637"/>
                <a:gd name="connsiteX95" fmla="*/ 753565 w 803747"/>
                <a:gd name="connsiteY95" fmla="*/ 339355 h 988637"/>
                <a:gd name="connsiteX96" fmla="*/ 749230 w 803747"/>
                <a:gd name="connsiteY96" fmla="*/ 343022 h 988637"/>
                <a:gd name="connsiteX97" fmla="*/ 754149 w 803747"/>
                <a:gd name="connsiteY97" fmla="*/ 349941 h 988637"/>
                <a:gd name="connsiteX98" fmla="*/ 744979 w 803747"/>
                <a:gd name="connsiteY98" fmla="*/ 352609 h 988637"/>
                <a:gd name="connsiteX99" fmla="*/ 744479 w 803747"/>
                <a:gd name="connsiteY99" fmla="*/ 357277 h 988637"/>
                <a:gd name="connsiteX100" fmla="*/ 739894 w 803747"/>
                <a:gd name="connsiteY100" fmla="*/ 359027 h 988637"/>
                <a:gd name="connsiteX101" fmla="*/ 731725 w 803747"/>
                <a:gd name="connsiteY101" fmla="*/ 357277 h 988637"/>
                <a:gd name="connsiteX102" fmla="*/ 733059 w 803747"/>
                <a:gd name="connsiteY102" fmla="*/ 362695 h 988637"/>
                <a:gd name="connsiteX103" fmla="*/ 727057 w 803747"/>
                <a:gd name="connsiteY103" fmla="*/ 364612 h 988637"/>
                <a:gd name="connsiteX104" fmla="*/ 719054 w 803747"/>
                <a:gd name="connsiteY104" fmla="*/ 372948 h 988637"/>
                <a:gd name="connsiteX105" fmla="*/ 708718 w 803747"/>
                <a:gd name="connsiteY105" fmla="*/ 372948 h 988637"/>
                <a:gd name="connsiteX106" fmla="*/ 707384 w 803747"/>
                <a:gd name="connsiteY106" fmla="*/ 380951 h 988637"/>
                <a:gd name="connsiteX107" fmla="*/ 712802 w 803747"/>
                <a:gd name="connsiteY107" fmla="*/ 385619 h 988637"/>
                <a:gd name="connsiteX108" fmla="*/ 711385 w 803747"/>
                <a:gd name="connsiteY108" fmla="*/ 388203 h 988637"/>
                <a:gd name="connsiteX109" fmla="*/ 704300 w 803747"/>
                <a:gd name="connsiteY109" fmla="*/ 388703 h 988637"/>
                <a:gd name="connsiteX110" fmla="*/ 703383 w 803747"/>
                <a:gd name="connsiteY110" fmla="*/ 382784 h 988637"/>
                <a:gd name="connsiteX111" fmla="*/ 698131 w 803747"/>
                <a:gd name="connsiteY111" fmla="*/ 383285 h 988637"/>
                <a:gd name="connsiteX112" fmla="*/ 696714 w 803747"/>
                <a:gd name="connsiteY112" fmla="*/ 388036 h 988637"/>
                <a:gd name="connsiteX113" fmla="*/ 701216 w 803747"/>
                <a:gd name="connsiteY113" fmla="*/ 397122 h 988637"/>
                <a:gd name="connsiteX114" fmla="*/ 701716 w 803747"/>
                <a:gd name="connsiteY114" fmla="*/ 404875 h 988637"/>
                <a:gd name="connsiteX115" fmla="*/ 695631 w 803747"/>
                <a:gd name="connsiteY115" fmla="*/ 411126 h 988637"/>
                <a:gd name="connsiteX116" fmla="*/ 700049 w 803747"/>
                <a:gd name="connsiteY116" fmla="*/ 417128 h 988637"/>
                <a:gd name="connsiteX117" fmla="*/ 695964 w 803747"/>
                <a:gd name="connsiteY117" fmla="*/ 417545 h 988637"/>
                <a:gd name="connsiteX118" fmla="*/ 691713 w 803747"/>
                <a:gd name="connsiteY118" fmla="*/ 424631 h 988637"/>
                <a:gd name="connsiteX119" fmla="*/ 693797 w 803747"/>
                <a:gd name="connsiteY119" fmla="*/ 434217 h 988637"/>
                <a:gd name="connsiteX120" fmla="*/ 689795 w 803747"/>
                <a:gd name="connsiteY120" fmla="*/ 438635 h 988637"/>
                <a:gd name="connsiteX121" fmla="*/ 690629 w 803747"/>
                <a:gd name="connsiteY121" fmla="*/ 442636 h 988637"/>
                <a:gd name="connsiteX122" fmla="*/ 670623 w 803747"/>
                <a:gd name="connsiteY122" fmla="*/ 443136 h 988637"/>
                <a:gd name="connsiteX123" fmla="*/ 663371 w 803747"/>
                <a:gd name="connsiteY123" fmla="*/ 439052 h 988637"/>
                <a:gd name="connsiteX124" fmla="*/ 662954 w 803747"/>
                <a:gd name="connsiteY124" fmla="*/ 433300 h 988637"/>
                <a:gd name="connsiteX125" fmla="*/ 651367 w 803747"/>
                <a:gd name="connsiteY125" fmla="*/ 435884 h 988637"/>
                <a:gd name="connsiteX126" fmla="*/ 632778 w 803747"/>
                <a:gd name="connsiteY126" fmla="*/ 428799 h 988637"/>
                <a:gd name="connsiteX127" fmla="*/ 625359 w 803747"/>
                <a:gd name="connsiteY127" fmla="*/ 431966 h 988637"/>
                <a:gd name="connsiteX128" fmla="*/ 628360 w 803747"/>
                <a:gd name="connsiteY128" fmla="*/ 443970 h 988637"/>
                <a:gd name="connsiteX129" fmla="*/ 621524 w 803747"/>
                <a:gd name="connsiteY129" fmla="*/ 459892 h 988637"/>
                <a:gd name="connsiteX130" fmla="*/ 623608 w 803747"/>
                <a:gd name="connsiteY130" fmla="*/ 476146 h 988637"/>
                <a:gd name="connsiteX131" fmla="*/ 620191 w 803747"/>
                <a:gd name="connsiteY131" fmla="*/ 476647 h 988637"/>
                <a:gd name="connsiteX132" fmla="*/ 612772 w 803747"/>
                <a:gd name="connsiteY132" fmla="*/ 487900 h 988637"/>
                <a:gd name="connsiteX133" fmla="*/ 566424 w 803747"/>
                <a:gd name="connsiteY133" fmla="*/ 528829 h 988637"/>
                <a:gd name="connsiteX134" fmla="*/ 581596 w 803747"/>
                <a:gd name="connsiteY134" fmla="*/ 573343 h 988637"/>
                <a:gd name="connsiteX135" fmla="*/ 594850 w 803747"/>
                <a:gd name="connsiteY135" fmla="*/ 575844 h 988637"/>
                <a:gd name="connsiteX136" fmla="*/ 603769 w 803747"/>
                <a:gd name="connsiteY136" fmla="*/ 585930 h 988637"/>
                <a:gd name="connsiteX137" fmla="*/ 613022 w 803747"/>
                <a:gd name="connsiteY137" fmla="*/ 588181 h 988637"/>
                <a:gd name="connsiteX138" fmla="*/ 617523 w 803747"/>
                <a:gd name="connsiteY138" fmla="*/ 595266 h 988637"/>
                <a:gd name="connsiteX139" fmla="*/ 629944 w 803747"/>
                <a:gd name="connsiteY139" fmla="*/ 595767 h 988637"/>
                <a:gd name="connsiteX140" fmla="*/ 629860 w 803747"/>
                <a:gd name="connsiteY140" fmla="*/ 613606 h 988637"/>
                <a:gd name="connsiteX141" fmla="*/ 625526 w 803747"/>
                <a:gd name="connsiteY141" fmla="*/ 618107 h 988637"/>
                <a:gd name="connsiteX142" fmla="*/ 615272 w 803747"/>
                <a:gd name="connsiteY142" fmla="*/ 620941 h 988637"/>
                <a:gd name="connsiteX143" fmla="*/ 614606 w 803747"/>
                <a:gd name="connsiteY143" fmla="*/ 623608 h 988637"/>
                <a:gd name="connsiteX144" fmla="*/ 636362 w 803747"/>
                <a:gd name="connsiteY144" fmla="*/ 627193 h 988637"/>
                <a:gd name="connsiteX145" fmla="*/ 640280 w 803747"/>
                <a:gd name="connsiteY145" fmla="*/ 639947 h 988637"/>
                <a:gd name="connsiteX146" fmla="*/ 647116 w 803747"/>
                <a:gd name="connsiteY146" fmla="*/ 642698 h 988637"/>
                <a:gd name="connsiteX147" fmla="*/ 644198 w 803747"/>
                <a:gd name="connsiteY147" fmla="*/ 655702 h 988637"/>
                <a:gd name="connsiteX148" fmla="*/ 628276 w 803747"/>
                <a:gd name="connsiteY148" fmla="*/ 693880 h 988637"/>
                <a:gd name="connsiteX149" fmla="*/ 599934 w 803747"/>
                <a:gd name="connsiteY149" fmla="*/ 701549 h 988637"/>
                <a:gd name="connsiteX150" fmla="*/ 595600 w 803747"/>
                <a:gd name="connsiteY150" fmla="*/ 704883 h 988637"/>
                <a:gd name="connsiteX151" fmla="*/ 568008 w 803747"/>
                <a:gd name="connsiteY151" fmla="*/ 748147 h 988637"/>
                <a:gd name="connsiteX152" fmla="*/ 577344 w 803747"/>
                <a:gd name="connsiteY152" fmla="*/ 772238 h 988637"/>
                <a:gd name="connsiteX153" fmla="*/ 592682 w 803747"/>
                <a:gd name="connsiteY153" fmla="*/ 781907 h 988637"/>
                <a:gd name="connsiteX154" fmla="*/ 610188 w 803747"/>
                <a:gd name="connsiteY154" fmla="*/ 788159 h 988637"/>
                <a:gd name="connsiteX155" fmla="*/ 611438 w 803747"/>
                <a:gd name="connsiteY155" fmla="*/ 792827 h 988637"/>
                <a:gd name="connsiteX156" fmla="*/ 623192 w 803747"/>
                <a:gd name="connsiteY156" fmla="*/ 794994 h 988637"/>
                <a:gd name="connsiteX157" fmla="*/ 620524 w 803747"/>
                <a:gd name="connsiteY157" fmla="*/ 799412 h 988637"/>
                <a:gd name="connsiteX158" fmla="*/ 612522 w 803747"/>
                <a:gd name="connsiteY158" fmla="*/ 801080 h 988637"/>
                <a:gd name="connsiteX159" fmla="*/ 617607 w 803747"/>
                <a:gd name="connsiteY159" fmla="*/ 807665 h 988637"/>
                <a:gd name="connsiteX160" fmla="*/ 614272 w 803747"/>
                <a:gd name="connsiteY160" fmla="*/ 810666 h 988637"/>
                <a:gd name="connsiteX161" fmla="*/ 616189 w 803747"/>
                <a:gd name="connsiteY161" fmla="*/ 813000 h 988637"/>
                <a:gd name="connsiteX162" fmla="*/ 612522 w 803747"/>
                <a:gd name="connsiteY162" fmla="*/ 813750 h 988637"/>
                <a:gd name="connsiteX163" fmla="*/ 612772 w 803747"/>
                <a:gd name="connsiteY163" fmla="*/ 817001 h 988637"/>
                <a:gd name="connsiteX164" fmla="*/ 599934 w 803747"/>
                <a:gd name="connsiteY164" fmla="*/ 816835 h 988637"/>
                <a:gd name="connsiteX165" fmla="*/ 575844 w 803747"/>
                <a:gd name="connsiteY165" fmla="*/ 826588 h 988637"/>
                <a:gd name="connsiteX166" fmla="*/ 569258 w 803747"/>
                <a:gd name="connsiteY166" fmla="*/ 836091 h 988637"/>
                <a:gd name="connsiteX167" fmla="*/ 567841 w 803747"/>
                <a:gd name="connsiteY167" fmla="*/ 846344 h 988637"/>
                <a:gd name="connsiteX168" fmla="*/ 561923 w 803747"/>
                <a:gd name="connsiteY168" fmla="*/ 859098 h 988637"/>
                <a:gd name="connsiteX169" fmla="*/ 542167 w 803747"/>
                <a:gd name="connsiteY169" fmla="*/ 868684 h 988637"/>
                <a:gd name="connsiteX170" fmla="*/ 501738 w 803747"/>
                <a:gd name="connsiteY170" fmla="*/ 898860 h 988637"/>
                <a:gd name="connsiteX171" fmla="*/ 466393 w 803747"/>
                <a:gd name="connsiteY171" fmla="*/ 892691 h 988637"/>
                <a:gd name="connsiteX172" fmla="*/ 457224 w 803747"/>
                <a:gd name="connsiteY172" fmla="*/ 897526 h 988637"/>
                <a:gd name="connsiteX173" fmla="*/ 431716 w 803747"/>
                <a:gd name="connsiteY173" fmla="*/ 928702 h 988637"/>
                <a:gd name="connsiteX174" fmla="*/ 431883 w 803747"/>
                <a:gd name="connsiteY174" fmla="*/ 950792 h 988637"/>
                <a:gd name="connsiteX175" fmla="*/ 431883 w 803747"/>
                <a:gd name="connsiteY175" fmla="*/ 950792 h 988637"/>
                <a:gd name="connsiteX176" fmla="*/ 406208 w 803747"/>
                <a:gd name="connsiteY176" fmla="*/ 948708 h 988637"/>
                <a:gd name="connsiteX177" fmla="*/ 400040 w 803747"/>
                <a:gd name="connsiteY177" fmla="*/ 950959 h 988637"/>
                <a:gd name="connsiteX178" fmla="*/ 394705 w 803747"/>
                <a:gd name="connsiteY178" fmla="*/ 955627 h 988637"/>
                <a:gd name="connsiteX179" fmla="*/ 393121 w 803747"/>
                <a:gd name="connsiteY179" fmla="*/ 963546 h 988637"/>
                <a:gd name="connsiteX180" fmla="*/ 377116 w 803747"/>
                <a:gd name="connsiteY180" fmla="*/ 976717 h 988637"/>
                <a:gd name="connsiteX181" fmla="*/ 375532 w 803747"/>
                <a:gd name="connsiteY181" fmla="*/ 983386 h 988637"/>
                <a:gd name="connsiteX182" fmla="*/ 367446 w 803747"/>
                <a:gd name="connsiteY182" fmla="*/ 988637 h 988637"/>
                <a:gd name="connsiteX183" fmla="*/ 365862 w 803747"/>
                <a:gd name="connsiteY183" fmla="*/ 983969 h 988637"/>
                <a:gd name="connsiteX184" fmla="*/ 368613 w 803747"/>
                <a:gd name="connsiteY184" fmla="*/ 982802 h 988637"/>
                <a:gd name="connsiteX185" fmla="*/ 366029 w 803747"/>
                <a:gd name="connsiteY185" fmla="*/ 981469 h 988637"/>
                <a:gd name="connsiteX186" fmla="*/ 366196 w 803747"/>
                <a:gd name="connsiteY186" fmla="*/ 972466 h 988637"/>
                <a:gd name="connsiteX187" fmla="*/ 363445 w 803747"/>
                <a:gd name="connsiteY187" fmla="*/ 969882 h 988637"/>
                <a:gd name="connsiteX188" fmla="*/ 366196 w 803747"/>
                <a:gd name="connsiteY188" fmla="*/ 968881 h 988637"/>
                <a:gd name="connsiteX189" fmla="*/ 366029 w 803747"/>
                <a:gd name="connsiteY189" fmla="*/ 955961 h 988637"/>
                <a:gd name="connsiteX190" fmla="*/ 369447 w 803747"/>
                <a:gd name="connsiteY190" fmla="*/ 953960 h 988637"/>
                <a:gd name="connsiteX191" fmla="*/ 359861 w 803747"/>
                <a:gd name="connsiteY191" fmla="*/ 932454 h 988637"/>
                <a:gd name="connsiteX192" fmla="*/ 345023 w 803747"/>
                <a:gd name="connsiteY192" fmla="*/ 941956 h 988637"/>
                <a:gd name="connsiteX193" fmla="*/ 323433 w 803747"/>
                <a:gd name="connsiteY193" fmla="*/ 906612 h 988637"/>
                <a:gd name="connsiteX194" fmla="*/ 304677 w 803747"/>
                <a:gd name="connsiteY194" fmla="*/ 906029 h 988637"/>
                <a:gd name="connsiteX195" fmla="*/ 281253 w 803747"/>
                <a:gd name="connsiteY195" fmla="*/ 900110 h 988637"/>
                <a:gd name="connsiteX196" fmla="*/ 281170 w 803747"/>
                <a:gd name="connsiteY196" fmla="*/ 885189 h 988637"/>
                <a:gd name="connsiteX197" fmla="*/ 295841 w 803747"/>
                <a:gd name="connsiteY197" fmla="*/ 875936 h 988637"/>
                <a:gd name="connsiteX198" fmla="*/ 279586 w 803747"/>
                <a:gd name="connsiteY198" fmla="*/ 849928 h 988637"/>
                <a:gd name="connsiteX199" fmla="*/ 246076 w 803747"/>
                <a:gd name="connsiteY199" fmla="*/ 840342 h 988637"/>
                <a:gd name="connsiteX200" fmla="*/ 245492 w 803747"/>
                <a:gd name="connsiteY200" fmla="*/ 827588 h 988637"/>
                <a:gd name="connsiteX201" fmla="*/ 238573 w 803747"/>
                <a:gd name="connsiteY201" fmla="*/ 818418 h 988637"/>
                <a:gd name="connsiteX202" fmla="*/ 241908 w 803747"/>
                <a:gd name="connsiteY202" fmla="*/ 812333 h 988637"/>
                <a:gd name="connsiteX203" fmla="*/ 252578 w 803747"/>
                <a:gd name="connsiteY203" fmla="*/ 806665 h 988637"/>
                <a:gd name="connsiteX204" fmla="*/ 253745 w 803747"/>
                <a:gd name="connsiteY204" fmla="*/ 812083 h 988637"/>
                <a:gd name="connsiteX205" fmla="*/ 285504 w 803747"/>
                <a:gd name="connsiteY205" fmla="*/ 797745 h 988637"/>
                <a:gd name="connsiteX206" fmla="*/ 290423 w 803747"/>
                <a:gd name="connsiteY206" fmla="*/ 806248 h 988637"/>
                <a:gd name="connsiteX207" fmla="*/ 294507 w 803747"/>
                <a:gd name="connsiteY207" fmla="*/ 804081 h 988637"/>
                <a:gd name="connsiteX208" fmla="*/ 300259 w 803747"/>
                <a:gd name="connsiteY208" fmla="*/ 805581 h 988637"/>
                <a:gd name="connsiteX209" fmla="*/ 307845 w 803747"/>
                <a:gd name="connsiteY209" fmla="*/ 801163 h 988637"/>
                <a:gd name="connsiteX210" fmla="*/ 320348 w 803747"/>
                <a:gd name="connsiteY210" fmla="*/ 803914 h 988637"/>
                <a:gd name="connsiteX211" fmla="*/ 325934 w 803747"/>
                <a:gd name="connsiteY211" fmla="*/ 794828 h 988637"/>
                <a:gd name="connsiteX212" fmla="*/ 335437 w 803747"/>
                <a:gd name="connsiteY212" fmla="*/ 793327 h 988637"/>
                <a:gd name="connsiteX213" fmla="*/ 337520 w 803747"/>
                <a:gd name="connsiteY213" fmla="*/ 790243 h 988637"/>
                <a:gd name="connsiteX214" fmla="*/ 345940 w 803747"/>
                <a:gd name="connsiteY214" fmla="*/ 787742 h 988637"/>
                <a:gd name="connsiteX215" fmla="*/ 357443 w 803747"/>
                <a:gd name="connsiteY215" fmla="*/ 789910 h 988637"/>
                <a:gd name="connsiteX216" fmla="*/ 372281 w 803747"/>
                <a:gd name="connsiteY216" fmla="*/ 779406 h 988637"/>
                <a:gd name="connsiteX217" fmla="*/ 374282 w 803747"/>
                <a:gd name="connsiteY217" fmla="*/ 775238 h 988637"/>
                <a:gd name="connsiteX218" fmla="*/ 376782 w 803747"/>
                <a:gd name="connsiteY218" fmla="*/ 781907 h 988637"/>
                <a:gd name="connsiteX219" fmla="*/ 383785 w 803747"/>
                <a:gd name="connsiteY219" fmla="*/ 777156 h 988637"/>
                <a:gd name="connsiteX220" fmla="*/ 385368 w 803747"/>
                <a:gd name="connsiteY220" fmla="*/ 782574 h 988637"/>
                <a:gd name="connsiteX221" fmla="*/ 390620 w 803747"/>
                <a:gd name="connsiteY221" fmla="*/ 773488 h 988637"/>
                <a:gd name="connsiteX222" fmla="*/ 395955 w 803747"/>
                <a:gd name="connsiteY222" fmla="*/ 776739 h 988637"/>
                <a:gd name="connsiteX223" fmla="*/ 398122 w 803747"/>
                <a:gd name="connsiteY223" fmla="*/ 771571 h 988637"/>
                <a:gd name="connsiteX224" fmla="*/ 402374 w 803747"/>
                <a:gd name="connsiteY224" fmla="*/ 777823 h 988637"/>
                <a:gd name="connsiteX225" fmla="*/ 412794 w 803747"/>
                <a:gd name="connsiteY225" fmla="*/ 771988 h 988637"/>
                <a:gd name="connsiteX226" fmla="*/ 410210 w 803747"/>
                <a:gd name="connsiteY226" fmla="*/ 761234 h 988637"/>
                <a:gd name="connsiteX227" fmla="*/ 416628 w 803747"/>
                <a:gd name="connsiteY227" fmla="*/ 763652 h 988637"/>
                <a:gd name="connsiteX228" fmla="*/ 420213 w 803747"/>
                <a:gd name="connsiteY228" fmla="*/ 754482 h 988637"/>
                <a:gd name="connsiteX229" fmla="*/ 424214 w 803747"/>
                <a:gd name="connsiteY229" fmla="*/ 756233 h 988637"/>
                <a:gd name="connsiteX230" fmla="*/ 419462 w 803747"/>
                <a:gd name="connsiteY230" fmla="*/ 738477 h 988637"/>
                <a:gd name="connsiteX231" fmla="*/ 415128 w 803747"/>
                <a:gd name="connsiteY231" fmla="*/ 737310 h 988637"/>
                <a:gd name="connsiteX232" fmla="*/ 423130 w 803747"/>
                <a:gd name="connsiteY232" fmla="*/ 728557 h 988637"/>
                <a:gd name="connsiteX233" fmla="*/ 413711 w 803747"/>
                <a:gd name="connsiteY233" fmla="*/ 724556 h 988637"/>
                <a:gd name="connsiteX234" fmla="*/ 414961 w 803747"/>
                <a:gd name="connsiteY234" fmla="*/ 717721 h 988637"/>
                <a:gd name="connsiteX235" fmla="*/ 411793 w 803747"/>
                <a:gd name="connsiteY235" fmla="*/ 716887 h 988637"/>
                <a:gd name="connsiteX236" fmla="*/ 413210 w 803747"/>
                <a:gd name="connsiteY236" fmla="*/ 714303 h 988637"/>
                <a:gd name="connsiteX237" fmla="*/ 410960 w 803747"/>
                <a:gd name="connsiteY237" fmla="*/ 709718 h 988637"/>
                <a:gd name="connsiteX238" fmla="*/ 416211 w 803747"/>
                <a:gd name="connsiteY238" fmla="*/ 699715 h 988637"/>
                <a:gd name="connsiteX239" fmla="*/ 412877 w 803747"/>
                <a:gd name="connsiteY239" fmla="*/ 699382 h 988637"/>
                <a:gd name="connsiteX240" fmla="*/ 410710 w 803747"/>
                <a:gd name="connsiteY240" fmla="*/ 695297 h 988637"/>
                <a:gd name="connsiteX241" fmla="*/ 411126 w 803747"/>
                <a:gd name="connsiteY241" fmla="*/ 686128 h 988637"/>
                <a:gd name="connsiteX242" fmla="*/ 406959 w 803747"/>
                <a:gd name="connsiteY242" fmla="*/ 680293 h 988637"/>
                <a:gd name="connsiteX243" fmla="*/ 404041 w 803747"/>
                <a:gd name="connsiteY243" fmla="*/ 680126 h 988637"/>
                <a:gd name="connsiteX244" fmla="*/ 406125 w 803747"/>
                <a:gd name="connsiteY244" fmla="*/ 669289 h 988637"/>
                <a:gd name="connsiteX245" fmla="*/ 403374 w 803747"/>
                <a:gd name="connsiteY245" fmla="*/ 673291 h 988637"/>
                <a:gd name="connsiteX246" fmla="*/ 396789 w 803747"/>
                <a:gd name="connsiteY246" fmla="*/ 669373 h 988637"/>
                <a:gd name="connsiteX247" fmla="*/ 393954 w 803747"/>
                <a:gd name="connsiteY247" fmla="*/ 674541 h 988637"/>
                <a:gd name="connsiteX248" fmla="*/ 391620 w 803747"/>
                <a:gd name="connsiteY248" fmla="*/ 672373 h 988637"/>
                <a:gd name="connsiteX249" fmla="*/ 356526 w 803747"/>
                <a:gd name="connsiteY249" fmla="*/ 694213 h 988637"/>
                <a:gd name="connsiteX250" fmla="*/ 346190 w 803747"/>
                <a:gd name="connsiteY250" fmla="*/ 684794 h 988637"/>
                <a:gd name="connsiteX251" fmla="*/ 327601 w 803747"/>
                <a:gd name="connsiteY251" fmla="*/ 682543 h 988637"/>
                <a:gd name="connsiteX252" fmla="*/ 308928 w 803747"/>
                <a:gd name="connsiteY252" fmla="*/ 672040 h 988637"/>
                <a:gd name="connsiteX253" fmla="*/ 283754 w 803747"/>
                <a:gd name="connsiteY253" fmla="*/ 670373 h 988637"/>
                <a:gd name="connsiteX254" fmla="*/ 279002 w 803747"/>
                <a:gd name="connsiteY254" fmla="*/ 662454 h 988637"/>
                <a:gd name="connsiteX255" fmla="*/ 277335 w 803747"/>
                <a:gd name="connsiteY255" fmla="*/ 652701 h 988637"/>
                <a:gd name="connsiteX256" fmla="*/ 266249 w 803747"/>
                <a:gd name="connsiteY256" fmla="*/ 652868 h 988637"/>
                <a:gd name="connsiteX257" fmla="*/ 256245 w 803747"/>
                <a:gd name="connsiteY257" fmla="*/ 649366 h 988637"/>
                <a:gd name="connsiteX258" fmla="*/ 237073 w 803747"/>
                <a:gd name="connsiteY258" fmla="*/ 650533 h 988637"/>
                <a:gd name="connsiteX259" fmla="*/ 229821 w 803747"/>
                <a:gd name="connsiteY259" fmla="*/ 631361 h 988637"/>
                <a:gd name="connsiteX260" fmla="*/ 220068 w 803747"/>
                <a:gd name="connsiteY260" fmla="*/ 619274 h 988637"/>
                <a:gd name="connsiteX261" fmla="*/ 220068 w 803747"/>
                <a:gd name="connsiteY261" fmla="*/ 619274 h 988637"/>
                <a:gd name="connsiteX262" fmla="*/ 228237 w 803747"/>
                <a:gd name="connsiteY262" fmla="*/ 612772 h 988637"/>
                <a:gd name="connsiteX263" fmla="*/ 224152 w 803747"/>
                <a:gd name="connsiteY263" fmla="*/ 598017 h 988637"/>
                <a:gd name="connsiteX264" fmla="*/ 217150 w 803747"/>
                <a:gd name="connsiteY264" fmla="*/ 594183 h 988637"/>
                <a:gd name="connsiteX265" fmla="*/ 216483 w 803747"/>
                <a:gd name="connsiteY265" fmla="*/ 589848 h 988637"/>
                <a:gd name="connsiteX266" fmla="*/ 193893 w 803747"/>
                <a:gd name="connsiteY266" fmla="*/ 565007 h 988637"/>
                <a:gd name="connsiteX267" fmla="*/ 188475 w 803747"/>
                <a:gd name="connsiteY267" fmla="*/ 552587 h 988637"/>
                <a:gd name="connsiteX268" fmla="*/ 176971 w 803747"/>
                <a:gd name="connsiteY268" fmla="*/ 546418 h 988637"/>
                <a:gd name="connsiteX269" fmla="*/ 174137 w 803747"/>
                <a:gd name="connsiteY269" fmla="*/ 535748 h 988637"/>
                <a:gd name="connsiteX270" fmla="*/ 178555 w 803747"/>
                <a:gd name="connsiteY270" fmla="*/ 525829 h 988637"/>
                <a:gd name="connsiteX271" fmla="*/ 174220 w 803747"/>
                <a:gd name="connsiteY271" fmla="*/ 515742 h 988637"/>
                <a:gd name="connsiteX272" fmla="*/ 148379 w 803747"/>
                <a:gd name="connsiteY272" fmla="*/ 504739 h 988637"/>
                <a:gd name="connsiteX273" fmla="*/ 139626 w 803747"/>
                <a:gd name="connsiteY273" fmla="*/ 505906 h 988637"/>
                <a:gd name="connsiteX274" fmla="*/ 137626 w 803747"/>
                <a:gd name="connsiteY274" fmla="*/ 503905 h 988637"/>
                <a:gd name="connsiteX275" fmla="*/ 130623 w 803747"/>
                <a:gd name="connsiteY275" fmla="*/ 479648 h 988637"/>
                <a:gd name="connsiteX276" fmla="*/ 130540 w 803747"/>
                <a:gd name="connsiteY276" fmla="*/ 465310 h 988637"/>
                <a:gd name="connsiteX277" fmla="*/ 120037 w 803747"/>
                <a:gd name="connsiteY277" fmla="*/ 453056 h 988637"/>
                <a:gd name="connsiteX278" fmla="*/ 120454 w 803747"/>
                <a:gd name="connsiteY278" fmla="*/ 437968 h 988637"/>
                <a:gd name="connsiteX279" fmla="*/ 108200 w 803747"/>
                <a:gd name="connsiteY279" fmla="*/ 434134 h 988637"/>
                <a:gd name="connsiteX280" fmla="*/ 98114 w 803747"/>
                <a:gd name="connsiteY280" fmla="*/ 437468 h 988637"/>
                <a:gd name="connsiteX281" fmla="*/ 89528 w 803747"/>
                <a:gd name="connsiteY281" fmla="*/ 427548 h 988637"/>
                <a:gd name="connsiteX282" fmla="*/ 39429 w 803747"/>
                <a:gd name="connsiteY282" fmla="*/ 413711 h 988637"/>
                <a:gd name="connsiteX283" fmla="*/ 21423 w 803747"/>
                <a:gd name="connsiteY283" fmla="*/ 416545 h 988637"/>
                <a:gd name="connsiteX284" fmla="*/ 16172 w 803747"/>
                <a:gd name="connsiteY284" fmla="*/ 410460 h 988637"/>
                <a:gd name="connsiteX285" fmla="*/ 13421 w 803747"/>
                <a:gd name="connsiteY285" fmla="*/ 399539 h 988637"/>
                <a:gd name="connsiteX286" fmla="*/ 6252 w 803747"/>
                <a:gd name="connsiteY286" fmla="*/ 392621 h 988637"/>
                <a:gd name="connsiteX287" fmla="*/ 6252 w 803747"/>
                <a:gd name="connsiteY287" fmla="*/ 392621 h 988637"/>
                <a:gd name="connsiteX288" fmla="*/ 28259 w 803747"/>
                <a:gd name="connsiteY288" fmla="*/ 373532 h 988637"/>
                <a:gd name="connsiteX289" fmla="*/ 10920 w 803747"/>
                <a:gd name="connsiteY289" fmla="*/ 346690 h 988637"/>
                <a:gd name="connsiteX290" fmla="*/ 250 w 803747"/>
                <a:gd name="connsiteY290" fmla="*/ 344523 h 988637"/>
                <a:gd name="connsiteX291" fmla="*/ 0 w 803747"/>
                <a:gd name="connsiteY291" fmla="*/ 338271 h 988637"/>
                <a:gd name="connsiteX292" fmla="*/ 35844 w 803747"/>
                <a:gd name="connsiteY292" fmla="*/ 298342 h 988637"/>
                <a:gd name="connsiteX293" fmla="*/ 55184 w 803747"/>
                <a:gd name="connsiteY293" fmla="*/ 290339 h 988637"/>
                <a:gd name="connsiteX294" fmla="*/ 86193 w 803747"/>
                <a:gd name="connsiteY294" fmla="*/ 257913 h 988637"/>
                <a:gd name="connsiteX295" fmla="*/ 86193 w 803747"/>
                <a:gd name="connsiteY295" fmla="*/ 257913 h 988637"/>
                <a:gd name="connsiteX296" fmla="*/ 98697 w 803747"/>
                <a:gd name="connsiteY296" fmla="*/ 257413 h 988637"/>
                <a:gd name="connsiteX297" fmla="*/ 107867 w 803747"/>
                <a:gd name="connsiteY297" fmla="*/ 245826 h 988637"/>
                <a:gd name="connsiteX298" fmla="*/ 178888 w 803747"/>
                <a:gd name="connsiteY298" fmla="*/ 199728 h 988637"/>
                <a:gd name="connsiteX299" fmla="*/ 193476 w 803747"/>
                <a:gd name="connsiteY299" fmla="*/ 188391 h 988637"/>
                <a:gd name="connsiteX300" fmla="*/ 201479 w 803747"/>
                <a:gd name="connsiteY300" fmla="*/ 175721 h 988637"/>
                <a:gd name="connsiteX301" fmla="*/ 216066 w 803747"/>
                <a:gd name="connsiteY301" fmla="*/ 167468 h 988637"/>
                <a:gd name="connsiteX302" fmla="*/ 214983 w 803747"/>
                <a:gd name="connsiteY302" fmla="*/ 161633 h 988637"/>
                <a:gd name="connsiteX303" fmla="*/ 226986 w 803747"/>
                <a:gd name="connsiteY303" fmla="*/ 149963 h 988637"/>
                <a:gd name="connsiteX304" fmla="*/ 240657 w 803747"/>
                <a:gd name="connsiteY304" fmla="*/ 149296 h 988637"/>
                <a:gd name="connsiteX305" fmla="*/ 243075 w 803747"/>
                <a:gd name="connsiteY305" fmla="*/ 144044 h 988637"/>
                <a:gd name="connsiteX306" fmla="*/ 249994 w 803747"/>
                <a:gd name="connsiteY306" fmla="*/ 144128 h 988637"/>
                <a:gd name="connsiteX307" fmla="*/ 252911 w 803747"/>
                <a:gd name="connsiteY307" fmla="*/ 137209 h 988637"/>
                <a:gd name="connsiteX308" fmla="*/ 257746 w 803747"/>
                <a:gd name="connsiteY308" fmla="*/ 140710 h 988637"/>
                <a:gd name="connsiteX309" fmla="*/ 265165 w 803747"/>
                <a:gd name="connsiteY309" fmla="*/ 134875 h 988637"/>
                <a:gd name="connsiteX310" fmla="*/ 267166 w 803747"/>
                <a:gd name="connsiteY310" fmla="*/ 122871 h 988637"/>
                <a:gd name="connsiteX311" fmla="*/ 280503 w 803747"/>
                <a:gd name="connsiteY311" fmla="*/ 126706 h 988637"/>
                <a:gd name="connsiteX312" fmla="*/ 280836 w 803747"/>
                <a:gd name="connsiteY312" fmla="*/ 116703 h 988637"/>
                <a:gd name="connsiteX313" fmla="*/ 285838 w 803747"/>
                <a:gd name="connsiteY313" fmla="*/ 110201 h 988637"/>
                <a:gd name="connsiteX314" fmla="*/ 313180 w 803747"/>
                <a:gd name="connsiteY314" fmla="*/ 101865 h 988637"/>
                <a:gd name="connsiteX315" fmla="*/ 324600 w 803747"/>
                <a:gd name="connsiteY315" fmla="*/ 87694 h 988637"/>
                <a:gd name="connsiteX316" fmla="*/ 323933 w 803747"/>
                <a:gd name="connsiteY316" fmla="*/ 82775 h 988637"/>
                <a:gd name="connsiteX317" fmla="*/ 326934 w 803747"/>
                <a:gd name="connsiteY317" fmla="*/ 77274 h 988637"/>
                <a:gd name="connsiteX318" fmla="*/ 324600 w 803747"/>
                <a:gd name="connsiteY318" fmla="*/ 69188 h 988637"/>
                <a:gd name="connsiteX319" fmla="*/ 319265 w 803747"/>
                <a:gd name="connsiteY319" fmla="*/ 68188 h 988637"/>
                <a:gd name="connsiteX320" fmla="*/ 317681 w 803747"/>
                <a:gd name="connsiteY320" fmla="*/ 62353 h 988637"/>
                <a:gd name="connsiteX321" fmla="*/ 320348 w 803747"/>
                <a:gd name="connsiteY321" fmla="*/ 56017 h 988637"/>
                <a:gd name="connsiteX322" fmla="*/ 318098 w 803747"/>
                <a:gd name="connsiteY322" fmla="*/ 51516 h 98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803747" h="988637">
                  <a:moveTo>
                    <a:pt x="320015" y="43513"/>
                  </a:moveTo>
                  <a:lnTo>
                    <a:pt x="334186" y="47265"/>
                  </a:lnTo>
                  <a:lnTo>
                    <a:pt x="348774" y="42930"/>
                  </a:lnTo>
                  <a:lnTo>
                    <a:pt x="356443" y="44681"/>
                  </a:lnTo>
                  <a:lnTo>
                    <a:pt x="363945" y="38429"/>
                  </a:lnTo>
                  <a:lnTo>
                    <a:pt x="368613" y="42096"/>
                  </a:lnTo>
                  <a:lnTo>
                    <a:pt x="378616" y="35511"/>
                  </a:lnTo>
                  <a:lnTo>
                    <a:pt x="382534" y="36511"/>
                  </a:lnTo>
                  <a:lnTo>
                    <a:pt x="385619" y="31927"/>
                  </a:lnTo>
                  <a:lnTo>
                    <a:pt x="393204" y="36845"/>
                  </a:lnTo>
                  <a:lnTo>
                    <a:pt x="400456" y="35428"/>
                  </a:lnTo>
                  <a:lnTo>
                    <a:pt x="404708" y="37512"/>
                  </a:lnTo>
                  <a:lnTo>
                    <a:pt x="408209" y="33594"/>
                  </a:lnTo>
                  <a:lnTo>
                    <a:pt x="417045" y="33260"/>
                  </a:lnTo>
                  <a:lnTo>
                    <a:pt x="427215" y="44180"/>
                  </a:lnTo>
                  <a:lnTo>
                    <a:pt x="431549" y="45597"/>
                  </a:lnTo>
                  <a:lnTo>
                    <a:pt x="441469" y="32677"/>
                  </a:lnTo>
                  <a:lnTo>
                    <a:pt x="464726" y="29009"/>
                  </a:lnTo>
                  <a:lnTo>
                    <a:pt x="465893" y="25841"/>
                  </a:lnTo>
                  <a:lnTo>
                    <a:pt x="459224" y="18839"/>
                  </a:lnTo>
                  <a:lnTo>
                    <a:pt x="460308" y="17005"/>
                  </a:lnTo>
                  <a:lnTo>
                    <a:pt x="467727" y="15088"/>
                  </a:lnTo>
                  <a:lnTo>
                    <a:pt x="474312" y="17005"/>
                  </a:lnTo>
                  <a:lnTo>
                    <a:pt x="483815" y="3668"/>
                  </a:lnTo>
                  <a:lnTo>
                    <a:pt x="493318" y="4668"/>
                  </a:lnTo>
                  <a:lnTo>
                    <a:pt x="502321" y="0"/>
                  </a:lnTo>
                  <a:lnTo>
                    <a:pt x="511824" y="10170"/>
                  </a:lnTo>
                  <a:lnTo>
                    <a:pt x="517159" y="10253"/>
                  </a:lnTo>
                  <a:lnTo>
                    <a:pt x="523244" y="15505"/>
                  </a:lnTo>
                  <a:lnTo>
                    <a:pt x="525328" y="22257"/>
                  </a:lnTo>
                  <a:lnTo>
                    <a:pt x="533497" y="31510"/>
                  </a:lnTo>
                  <a:lnTo>
                    <a:pt x="537665" y="42096"/>
                  </a:lnTo>
                  <a:lnTo>
                    <a:pt x="534248" y="46431"/>
                  </a:lnTo>
                  <a:lnTo>
                    <a:pt x="535081" y="63269"/>
                  </a:lnTo>
                  <a:lnTo>
                    <a:pt x="541667" y="68771"/>
                  </a:lnTo>
                  <a:lnTo>
                    <a:pt x="542083" y="75607"/>
                  </a:lnTo>
                  <a:lnTo>
                    <a:pt x="550836" y="82359"/>
                  </a:lnTo>
                  <a:lnTo>
                    <a:pt x="559505" y="81275"/>
                  </a:lnTo>
                  <a:lnTo>
                    <a:pt x="557588" y="89861"/>
                  </a:lnTo>
                  <a:lnTo>
                    <a:pt x="569175" y="89278"/>
                  </a:lnTo>
                  <a:lnTo>
                    <a:pt x="568341" y="96196"/>
                  </a:lnTo>
                  <a:lnTo>
                    <a:pt x="571509" y="106283"/>
                  </a:lnTo>
                  <a:lnTo>
                    <a:pt x="567758" y="114035"/>
                  </a:lnTo>
                  <a:lnTo>
                    <a:pt x="571509" y="121287"/>
                  </a:lnTo>
                  <a:lnTo>
                    <a:pt x="577678" y="123872"/>
                  </a:lnTo>
                  <a:lnTo>
                    <a:pt x="572343" y="132374"/>
                  </a:lnTo>
                  <a:lnTo>
                    <a:pt x="576927" y="135375"/>
                  </a:lnTo>
                  <a:lnTo>
                    <a:pt x="575010" y="145878"/>
                  </a:lnTo>
                  <a:lnTo>
                    <a:pt x="579345" y="151630"/>
                  </a:lnTo>
                  <a:lnTo>
                    <a:pt x="588764" y="151547"/>
                  </a:lnTo>
                  <a:lnTo>
                    <a:pt x="591098" y="154214"/>
                  </a:lnTo>
                  <a:lnTo>
                    <a:pt x="593933" y="152380"/>
                  </a:lnTo>
                  <a:lnTo>
                    <a:pt x="601018" y="156882"/>
                  </a:lnTo>
                  <a:lnTo>
                    <a:pt x="614439" y="150963"/>
                  </a:lnTo>
                  <a:lnTo>
                    <a:pt x="622191" y="152380"/>
                  </a:lnTo>
                  <a:lnTo>
                    <a:pt x="626026" y="144628"/>
                  </a:lnTo>
                  <a:lnTo>
                    <a:pt x="647449" y="124622"/>
                  </a:lnTo>
                  <a:lnTo>
                    <a:pt x="663537" y="121454"/>
                  </a:lnTo>
                  <a:lnTo>
                    <a:pt x="665371" y="125372"/>
                  </a:lnTo>
                  <a:lnTo>
                    <a:pt x="677625" y="131624"/>
                  </a:lnTo>
                  <a:lnTo>
                    <a:pt x="696464" y="131124"/>
                  </a:lnTo>
                  <a:lnTo>
                    <a:pt x="700549" y="133958"/>
                  </a:lnTo>
                  <a:lnTo>
                    <a:pt x="706050" y="130040"/>
                  </a:lnTo>
                  <a:lnTo>
                    <a:pt x="719388" y="147212"/>
                  </a:lnTo>
                  <a:lnTo>
                    <a:pt x="723723" y="145295"/>
                  </a:lnTo>
                  <a:lnTo>
                    <a:pt x="729308" y="134958"/>
                  </a:lnTo>
                  <a:lnTo>
                    <a:pt x="741311" y="134542"/>
                  </a:lnTo>
                  <a:lnTo>
                    <a:pt x="753482" y="152797"/>
                  </a:lnTo>
                  <a:lnTo>
                    <a:pt x="763151" y="159132"/>
                  </a:lnTo>
                  <a:lnTo>
                    <a:pt x="773321" y="161716"/>
                  </a:lnTo>
                  <a:lnTo>
                    <a:pt x="782324" y="168719"/>
                  </a:lnTo>
                  <a:lnTo>
                    <a:pt x="796411" y="171303"/>
                  </a:lnTo>
                  <a:lnTo>
                    <a:pt x="797829" y="177221"/>
                  </a:lnTo>
                  <a:lnTo>
                    <a:pt x="797829" y="177221"/>
                  </a:lnTo>
                  <a:lnTo>
                    <a:pt x="792744" y="180222"/>
                  </a:lnTo>
                  <a:lnTo>
                    <a:pt x="791243" y="184557"/>
                  </a:lnTo>
                  <a:lnTo>
                    <a:pt x="797328" y="185391"/>
                  </a:lnTo>
                  <a:lnTo>
                    <a:pt x="803747" y="194143"/>
                  </a:lnTo>
                  <a:lnTo>
                    <a:pt x="802163" y="206313"/>
                  </a:lnTo>
                  <a:lnTo>
                    <a:pt x="788742" y="210898"/>
                  </a:lnTo>
                  <a:lnTo>
                    <a:pt x="771320" y="209231"/>
                  </a:lnTo>
                  <a:lnTo>
                    <a:pt x="764652" y="214483"/>
                  </a:lnTo>
                  <a:lnTo>
                    <a:pt x="761401" y="224069"/>
                  </a:lnTo>
                  <a:lnTo>
                    <a:pt x="754899" y="229571"/>
                  </a:lnTo>
                  <a:lnTo>
                    <a:pt x="752565" y="242491"/>
                  </a:lnTo>
                  <a:lnTo>
                    <a:pt x="757733" y="245325"/>
                  </a:lnTo>
                  <a:lnTo>
                    <a:pt x="759233" y="255162"/>
                  </a:lnTo>
                  <a:lnTo>
                    <a:pt x="767569" y="266582"/>
                  </a:lnTo>
                  <a:lnTo>
                    <a:pt x="765235" y="283671"/>
                  </a:lnTo>
                  <a:lnTo>
                    <a:pt x="768653" y="286505"/>
                  </a:lnTo>
                  <a:lnTo>
                    <a:pt x="769653" y="296174"/>
                  </a:lnTo>
                  <a:lnTo>
                    <a:pt x="768570" y="307344"/>
                  </a:lnTo>
                  <a:lnTo>
                    <a:pt x="763235" y="313430"/>
                  </a:lnTo>
                  <a:lnTo>
                    <a:pt x="762901" y="324183"/>
                  </a:lnTo>
                  <a:lnTo>
                    <a:pt x="751981" y="325433"/>
                  </a:lnTo>
                  <a:lnTo>
                    <a:pt x="753565" y="339355"/>
                  </a:lnTo>
                  <a:lnTo>
                    <a:pt x="749230" y="343022"/>
                  </a:lnTo>
                  <a:lnTo>
                    <a:pt x="754149" y="349941"/>
                  </a:lnTo>
                  <a:lnTo>
                    <a:pt x="744979" y="352609"/>
                  </a:lnTo>
                  <a:lnTo>
                    <a:pt x="744479" y="357277"/>
                  </a:lnTo>
                  <a:lnTo>
                    <a:pt x="739894" y="359027"/>
                  </a:lnTo>
                  <a:lnTo>
                    <a:pt x="731725" y="357277"/>
                  </a:lnTo>
                  <a:lnTo>
                    <a:pt x="733059" y="362695"/>
                  </a:lnTo>
                  <a:lnTo>
                    <a:pt x="727057" y="364612"/>
                  </a:lnTo>
                  <a:lnTo>
                    <a:pt x="719054" y="372948"/>
                  </a:lnTo>
                  <a:lnTo>
                    <a:pt x="708718" y="372948"/>
                  </a:lnTo>
                  <a:lnTo>
                    <a:pt x="707384" y="380951"/>
                  </a:lnTo>
                  <a:lnTo>
                    <a:pt x="712802" y="385619"/>
                  </a:lnTo>
                  <a:lnTo>
                    <a:pt x="711385" y="388203"/>
                  </a:lnTo>
                  <a:lnTo>
                    <a:pt x="704300" y="388703"/>
                  </a:lnTo>
                  <a:lnTo>
                    <a:pt x="703383" y="382784"/>
                  </a:lnTo>
                  <a:lnTo>
                    <a:pt x="698131" y="383285"/>
                  </a:lnTo>
                  <a:lnTo>
                    <a:pt x="696714" y="388036"/>
                  </a:lnTo>
                  <a:lnTo>
                    <a:pt x="701216" y="397122"/>
                  </a:lnTo>
                  <a:lnTo>
                    <a:pt x="701716" y="404875"/>
                  </a:lnTo>
                  <a:lnTo>
                    <a:pt x="695631" y="411126"/>
                  </a:lnTo>
                  <a:lnTo>
                    <a:pt x="700049" y="417128"/>
                  </a:lnTo>
                  <a:lnTo>
                    <a:pt x="695964" y="417545"/>
                  </a:lnTo>
                  <a:lnTo>
                    <a:pt x="691713" y="424631"/>
                  </a:lnTo>
                  <a:lnTo>
                    <a:pt x="693797" y="434217"/>
                  </a:lnTo>
                  <a:lnTo>
                    <a:pt x="689795" y="438635"/>
                  </a:lnTo>
                  <a:lnTo>
                    <a:pt x="690629" y="442636"/>
                  </a:lnTo>
                  <a:lnTo>
                    <a:pt x="670623" y="443136"/>
                  </a:lnTo>
                  <a:lnTo>
                    <a:pt x="663371" y="439052"/>
                  </a:lnTo>
                  <a:lnTo>
                    <a:pt x="662954" y="433300"/>
                  </a:lnTo>
                  <a:lnTo>
                    <a:pt x="651367" y="435884"/>
                  </a:lnTo>
                  <a:lnTo>
                    <a:pt x="632778" y="428799"/>
                  </a:lnTo>
                  <a:lnTo>
                    <a:pt x="625359" y="431966"/>
                  </a:lnTo>
                  <a:lnTo>
                    <a:pt x="628360" y="443970"/>
                  </a:lnTo>
                  <a:lnTo>
                    <a:pt x="621524" y="459892"/>
                  </a:lnTo>
                  <a:lnTo>
                    <a:pt x="623608" y="476146"/>
                  </a:lnTo>
                  <a:lnTo>
                    <a:pt x="620191" y="476647"/>
                  </a:lnTo>
                  <a:lnTo>
                    <a:pt x="612772" y="487900"/>
                  </a:lnTo>
                  <a:lnTo>
                    <a:pt x="566424" y="528829"/>
                  </a:lnTo>
                  <a:lnTo>
                    <a:pt x="581596" y="573343"/>
                  </a:lnTo>
                  <a:lnTo>
                    <a:pt x="594850" y="575844"/>
                  </a:lnTo>
                  <a:lnTo>
                    <a:pt x="603769" y="585930"/>
                  </a:lnTo>
                  <a:lnTo>
                    <a:pt x="613022" y="588181"/>
                  </a:lnTo>
                  <a:lnTo>
                    <a:pt x="617523" y="595266"/>
                  </a:lnTo>
                  <a:lnTo>
                    <a:pt x="629944" y="595767"/>
                  </a:lnTo>
                  <a:lnTo>
                    <a:pt x="629860" y="613606"/>
                  </a:lnTo>
                  <a:lnTo>
                    <a:pt x="625526" y="618107"/>
                  </a:lnTo>
                  <a:lnTo>
                    <a:pt x="615272" y="620941"/>
                  </a:lnTo>
                  <a:lnTo>
                    <a:pt x="614606" y="623608"/>
                  </a:lnTo>
                  <a:lnTo>
                    <a:pt x="636362" y="627193"/>
                  </a:lnTo>
                  <a:lnTo>
                    <a:pt x="640280" y="639947"/>
                  </a:lnTo>
                  <a:lnTo>
                    <a:pt x="647116" y="642698"/>
                  </a:lnTo>
                  <a:lnTo>
                    <a:pt x="644198" y="655702"/>
                  </a:lnTo>
                  <a:lnTo>
                    <a:pt x="628276" y="693880"/>
                  </a:lnTo>
                  <a:lnTo>
                    <a:pt x="599934" y="701549"/>
                  </a:lnTo>
                  <a:lnTo>
                    <a:pt x="595600" y="704883"/>
                  </a:lnTo>
                  <a:lnTo>
                    <a:pt x="568008" y="748147"/>
                  </a:lnTo>
                  <a:lnTo>
                    <a:pt x="577344" y="772238"/>
                  </a:lnTo>
                  <a:lnTo>
                    <a:pt x="592682" y="781907"/>
                  </a:lnTo>
                  <a:lnTo>
                    <a:pt x="610188" y="788159"/>
                  </a:lnTo>
                  <a:lnTo>
                    <a:pt x="611438" y="792827"/>
                  </a:lnTo>
                  <a:lnTo>
                    <a:pt x="623192" y="794994"/>
                  </a:lnTo>
                  <a:lnTo>
                    <a:pt x="620524" y="799412"/>
                  </a:lnTo>
                  <a:lnTo>
                    <a:pt x="612522" y="801080"/>
                  </a:lnTo>
                  <a:lnTo>
                    <a:pt x="617607" y="807665"/>
                  </a:lnTo>
                  <a:lnTo>
                    <a:pt x="614272" y="810666"/>
                  </a:lnTo>
                  <a:lnTo>
                    <a:pt x="616189" y="813000"/>
                  </a:lnTo>
                  <a:lnTo>
                    <a:pt x="612522" y="813750"/>
                  </a:lnTo>
                  <a:lnTo>
                    <a:pt x="612772" y="817001"/>
                  </a:lnTo>
                  <a:lnTo>
                    <a:pt x="599934" y="816835"/>
                  </a:lnTo>
                  <a:lnTo>
                    <a:pt x="575844" y="826588"/>
                  </a:lnTo>
                  <a:lnTo>
                    <a:pt x="569258" y="836091"/>
                  </a:lnTo>
                  <a:lnTo>
                    <a:pt x="567841" y="846344"/>
                  </a:lnTo>
                  <a:lnTo>
                    <a:pt x="561923" y="859098"/>
                  </a:lnTo>
                  <a:lnTo>
                    <a:pt x="542167" y="868684"/>
                  </a:lnTo>
                  <a:lnTo>
                    <a:pt x="501738" y="898860"/>
                  </a:lnTo>
                  <a:lnTo>
                    <a:pt x="466393" y="892691"/>
                  </a:lnTo>
                  <a:lnTo>
                    <a:pt x="457224" y="897526"/>
                  </a:lnTo>
                  <a:lnTo>
                    <a:pt x="431716" y="928702"/>
                  </a:lnTo>
                  <a:lnTo>
                    <a:pt x="431883" y="950792"/>
                  </a:lnTo>
                  <a:lnTo>
                    <a:pt x="431883" y="950792"/>
                  </a:lnTo>
                  <a:lnTo>
                    <a:pt x="406208" y="948708"/>
                  </a:lnTo>
                  <a:lnTo>
                    <a:pt x="400040" y="950959"/>
                  </a:lnTo>
                  <a:lnTo>
                    <a:pt x="394705" y="955627"/>
                  </a:lnTo>
                  <a:lnTo>
                    <a:pt x="393121" y="963546"/>
                  </a:lnTo>
                  <a:lnTo>
                    <a:pt x="377116" y="976717"/>
                  </a:lnTo>
                  <a:lnTo>
                    <a:pt x="375532" y="983386"/>
                  </a:lnTo>
                  <a:lnTo>
                    <a:pt x="367446" y="988637"/>
                  </a:lnTo>
                  <a:lnTo>
                    <a:pt x="365862" y="983969"/>
                  </a:lnTo>
                  <a:lnTo>
                    <a:pt x="368613" y="982802"/>
                  </a:lnTo>
                  <a:lnTo>
                    <a:pt x="366029" y="981469"/>
                  </a:lnTo>
                  <a:lnTo>
                    <a:pt x="366196" y="972466"/>
                  </a:lnTo>
                  <a:lnTo>
                    <a:pt x="363445" y="969882"/>
                  </a:lnTo>
                  <a:lnTo>
                    <a:pt x="366196" y="968881"/>
                  </a:lnTo>
                  <a:lnTo>
                    <a:pt x="366029" y="955961"/>
                  </a:lnTo>
                  <a:lnTo>
                    <a:pt x="369447" y="953960"/>
                  </a:lnTo>
                  <a:lnTo>
                    <a:pt x="359861" y="932454"/>
                  </a:lnTo>
                  <a:lnTo>
                    <a:pt x="345023" y="941956"/>
                  </a:lnTo>
                  <a:lnTo>
                    <a:pt x="323433" y="906612"/>
                  </a:lnTo>
                  <a:lnTo>
                    <a:pt x="304677" y="906029"/>
                  </a:lnTo>
                  <a:lnTo>
                    <a:pt x="281253" y="900110"/>
                  </a:lnTo>
                  <a:lnTo>
                    <a:pt x="281170" y="885189"/>
                  </a:lnTo>
                  <a:lnTo>
                    <a:pt x="295841" y="875936"/>
                  </a:lnTo>
                  <a:lnTo>
                    <a:pt x="279586" y="849928"/>
                  </a:lnTo>
                  <a:lnTo>
                    <a:pt x="246076" y="840342"/>
                  </a:lnTo>
                  <a:lnTo>
                    <a:pt x="245492" y="827588"/>
                  </a:lnTo>
                  <a:lnTo>
                    <a:pt x="238573" y="818418"/>
                  </a:lnTo>
                  <a:lnTo>
                    <a:pt x="241908" y="812333"/>
                  </a:lnTo>
                  <a:lnTo>
                    <a:pt x="252578" y="806665"/>
                  </a:lnTo>
                  <a:lnTo>
                    <a:pt x="253745" y="812083"/>
                  </a:lnTo>
                  <a:lnTo>
                    <a:pt x="285504" y="797745"/>
                  </a:lnTo>
                  <a:lnTo>
                    <a:pt x="290423" y="806248"/>
                  </a:lnTo>
                  <a:lnTo>
                    <a:pt x="294507" y="804081"/>
                  </a:lnTo>
                  <a:lnTo>
                    <a:pt x="300259" y="805581"/>
                  </a:lnTo>
                  <a:lnTo>
                    <a:pt x="307845" y="801163"/>
                  </a:lnTo>
                  <a:lnTo>
                    <a:pt x="320348" y="803914"/>
                  </a:lnTo>
                  <a:lnTo>
                    <a:pt x="325934" y="794828"/>
                  </a:lnTo>
                  <a:lnTo>
                    <a:pt x="335437" y="793327"/>
                  </a:lnTo>
                  <a:lnTo>
                    <a:pt x="337520" y="790243"/>
                  </a:lnTo>
                  <a:lnTo>
                    <a:pt x="345940" y="787742"/>
                  </a:lnTo>
                  <a:lnTo>
                    <a:pt x="357443" y="789910"/>
                  </a:lnTo>
                  <a:lnTo>
                    <a:pt x="372281" y="779406"/>
                  </a:lnTo>
                  <a:lnTo>
                    <a:pt x="374282" y="775238"/>
                  </a:lnTo>
                  <a:lnTo>
                    <a:pt x="376782" y="781907"/>
                  </a:lnTo>
                  <a:lnTo>
                    <a:pt x="383785" y="777156"/>
                  </a:lnTo>
                  <a:lnTo>
                    <a:pt x="385368" y="782574"/>
                  </a:lnTo>
                  <a:lnTo>
                    <a:pt x="390620" y="773488"/>
                  </a:lnTo>
                  <a:lnTo>
                    <a:pt x="395955" y="776739"/>
                  </a:lnTo>
                  <a:lnTo>
                    <a:pt x="398122" y="771571"/>
                  </a:lnTo>
                  <a:lnTo>
                    <a:pt x="402374" y="777823"/>
                  </a:lnTo>
                  <a:lnTo>
                    <a:pt x="412794" y="771988"/>
                  </a:lnTo>
                  <a:lnTo>
                    <a:pt x="410210" y="761234"/>
                  </a:lnTo>
                  <a:lnTo>
                    <a:pt x="416628" y="763652"/>
                  </a:lnTo>
                  <a:lnTo>
                    <a:pt x="420213" y="754482"/>
                  </a:lnTo>
                  <a:lnTo>
                    <a:pt x="424214" y="756233"/>
                  </a:lnTo>
                  <a:lnTo>
                    <a:pt x="419462" y="738477"/>
                  </a:lnTo>
                  <a:lnTo>
                    <a:pt x="415128" y="737310"/>
                  </a:lnTo>
                  <a:lnTo>
                    <a:pt x="423130" y="728557"/>
                  </a:lnTo>
                  <a:lnTo>
                    <a:pt x="413711" y="724556"/>
                  </a:lnTo>
                  <a:lnTo>
                    <a:pt x="414961" y="717721"/>
                  </a:lnTo>
                  <a:lnTo>
                    <a:pt x="411793" y="716887"/>
                  </a:lnTo>
                  <a:lnTo>
                    <a:pt x="413210" y="714303"/>
                  </a:lnTo>
                  <a:lnTo>
                    <a:pt x="410960" y="709718"/>
                  </a:lnTo>
                  <a:lnTo>
                    <a:pt x="416211" y="699715"/>
                  </a:lnTo>
                  <a:lnTo>
                    <a:pt x="412877" y="699382"/>
                  </a:lnTo>
                  <a:lnTo>
                    <a:pt x="410710" y="695297"/>
                  </a:lnTo>
                  <a:lnTo>
                    <a:pt x="411126" y="686128"/>
                  </a:lnTo>
                  <a:lnTo>
                    <a:pt x="406959" y="680293"/>
                  </a:lnTo>
                  <a:lnTo>
                    <a:pt x="404041" y="680126"/>
                  </a:lnTo>
                  <a:lnTo>
                    <a:pt x="406125" y="669289"/>
                  </a:lnTo>
                  <a:lnTo>
                    <a:pt x="403374" y="673291"/>
                  </a:lnTo>
                  <a:lnTo>
                    <a:pt x="396789" y="669373"/>
                  </a:lnTo>
                  <a:lnTo>
                    <a:pt x="393954" y="674541"/>
                  </a:lnTo>
                  <a:lnTo>
                    <a:pt x="391620" y="672373"/>
                  </a:lnTo>
                  <a:lnTo>
                    <a:pt x="356526" y="694213"/>
                  </a:lnTo>
                  <a:lnTo>
                    <a:pt x="346190" y="684794"/>
                  </a:lnTo>
                  <a:lnTo>
                    <a:pt x="327601" y="682543"/>
                  </a:lnTo>
                  <a:lnTo>
                    <a:pt x="308928" y="672040"/>
                  </a:lnTo>
                  <a:lnTo>
                    <a:pt x="283754" y="670373"/>
                  </a:lnTo>
                  <a:lnTo>
                    <a:pt x="279002" y="662454"/>
                  </a:lnTo>
                  <a:lnTo>
                    <a:pt x="277335" y="652701"/>
                  </a:lnTo>
                  <a:lnTo>
                    <a:pt x="266249" y="652868"/>
                  </a:lnTo>
                  <a:lnTo>
                    <a:pt x="256245" y="649366"/>
                  </a:lnTo>
                  <a:lnTo>
                    <a:pt x="237073" y="650533"/>
                  </a:lnTo>
                  <a:lnTo>
                    <a:pt x="229821" y="631361"/>
                  </a:lnTo>
                  <a:lnTo>
                    <a:pt x="220068" y="619274"/>
                  </a:lnTo>
                  <a:lnTo>
                    <a:pt x="220068" y="619274"/>
                  </a:lnTo>
                  <a:lnTo>
                    <a:pt x="228237" y="612772"/>
                  </a:lnTo>
                  <a:lnTo>
                    <a:pt x="224152" y="598017"/>
                  </a:lnTo>
                  <a:lnTo>
                    <a:pt x="217150" y="594183"/>
                  </a:lnTo>
                  <a:lnTo>
                    <a:pt x="216483" y="589848"/>
                  </a:lnTo>
                  <a:lnTo>
                    <a:pt x="193893" y="565007"/>
                  </a:lnTo>
                  <a:lnTo>
                    <a:pt x="188475" y="552587"/>
                  </a:lnTo>
                  <a:lnTo>
                    <a:pt x="176971" y="546418"/>
                  </a:lnTo>
                  <a:lnTo>
                    <a:pt x="174137" y="535748"/>
                  </a:lnTo>
                  <a:lnTo>
                    <a:pt x="178555" y="525829"/>
                  </a:lnTo>
                  <a:lnTo>
                    <a:pt x="174220" y="515742"/>
                  </a:lnTo>
                  <a:lnTo>
                    <a:pt x="148379" y="504739"/>
                  </a:lnTo>
                  <a:lnTo>
                    <a:pt x="139626" y="505906"/>
                  </a:lnTo>
                  <a:lnTo>
                    <a:pt x="137626" y="503905"/>
                  </a:lnTo>
                  <a:lnTo>
                    <a:pt x="130623" y="479648"/>
                  </a:lnTo>
                  <a:lnTo>
                    <a:pt x="130540" y="465310"/>
                  </a:lnTo>
                  <a:lnTo>
                    <a:pt x="120037" y="453056"/>
                  </a:lnTo>
                  <a:lnTo>
                    <a:pt x="120454" y="437968"/>
                  </a:lnTo>
                  <a:lnTo>
                    <a:pt x="108200" y="434134"/>
                  </a:lnTo>
                  <a:lnTo>
                    <a:pt x="98114" y="437468"/>
                  </a:lnTo>
                  <a:lnTo>
                    <a:pt x="89528" y="427548"/>
                  </a:lnTo>
                  <a:lnTo>
                    <a:pt x="39429" y="413711"/>
                  </a:lnTo>
                  <a:lnTo>
                    <a:pt x="21423" y="416545"/>
                  </a:lnTo>
                  <a:lnTo>
                    <a:pt x="16172" y="410460"/>
                  </a:lnTo>
                  <a:lnTo>
                    <a:pt x="13421" y="399539"/>
                  </a:lnTo>
                  <a:lnTo>
                    <a:pt x="6252" y="392621"/>
                  </a:lnTo>
                  <a:lnTo>
                    <a:pt x="6252" y="392621"/>
                  </a:lnTo>
                  <a:lnTo>
                    <a:pt x="28259" y="373532"/>
                  </a:lnTo>
                  <a:lnTo>
                    <a:pt x="10920" y="346690"/>
                  </a:lnTo>
                  <a:lnTo>
                    <a:pt x="250" y="344523"/>
                  </a:lnTo>
                  <a:lnTo>
                    <a:pt x="0" y="338271"/>
                  </a:lnTo>
                  <a:lnTo>
                    <a:pt x="35844" y="298342"/>
                  </a:lnTo>
                  <a:lnTo>
                    <a:pt x="55184" y="290339"/>
                  </a:lnTo>
                  <a:lnTo>
                    <a:pt x="86193" y="257913"/>
                  </a:lnTo>
                  <a:lnTo>
                    <a:pt x="86193" y="257913"/>
                  </a:lnTo>
                  <a:lnTo>
                    <a:pt x="98697" y="257413"/>
                  </a:lnTo>
                  <a:lnTo>
                    <a:pt x="107867" y="245826"/>
                  </a:lnTo>
                  <a:lnTo>
                    <a:pt x="178888" y="199728"/>
                  </a:lnTo>
                  <a:lnTo>
                    <a:pt x="193476" y="188391"/>
                  </a:lnTo>
                  <a:lnTo>
                    <a:pt x="201479" y="175721"/>
                  </a:lnTo>
                  <a:lnTo>
                    <a:pt x="216066" y="167468"/>
                  </a:lnTo>
                  <a:lnTo>
                    <a:pt x="214983" y="161633"/>
                  </a:lnTo>
                  <a:lnTo>
                    <a:pt x="226986" y="149963"/>
                  </a:lnTo>
                  <a:lnTo>
                    <a:pt x="240657" y="149296"/>
                  </a:lnTo>
                  <a:lnTo>
                    <a:pt x="243075" y="144044"/>
                  </a:lnTo>
                  <a:lnTo>
                    <a:pt x="249994" y="144128"/>
                  </a:lnTo>
                  <a:lnTo>
                    <a:pt x="252911" y="137209"/>
                  </a:lnTo>
                  <a:lnTo>
                    <a:pt x="257746" y="140710"/>
                  </a:lnTo>
                  <a:lnTo>
                    <a:pt x="265165" y="134875"/>
                  </a:lnTo>
                  <a:lnTo>
                    <a:pt x="267166" y="122871"/>
                  </a:lnTo>
                  <a:lnTo>
                    <a:pt x="280503" y="126706"/>
                  </a:lnTo>
                  <a:lnTo>
                    <a:pt x="280836" y="116703"/>
                  </a:lnTo>
                  <a:lnTo>
                    <a:pt x="285838" y="110201"/>
                  </a:lnTo>
                  <a:lnTo>
                    <a:pt x="313180" y="101865"/>
                  </a:lnTo>
                  <a:lnTo>
                    <a:pt x="324600" y="87694"/>
                  </a:lnTo>
                  <a:lnTo>
                    <a:pt x="323933" y="82775"/>
                  </a:lnTo>
                  <a:lnTo>
                    <a:pt x="326934" y="77274"/>
                  </a:lnTo>
                  <a:lnTo>
                    <a:pt x="324600" y="69188"/>
                  </a:lnTo>
                  <a:lnTo>
                    <a:pt x="319265" y="68188"/>
                  </a:lnTo>
                  <a:lnTo>
                    <a:pt x="317681" y="62353"/>
                  </a:lnTo>
                  <a:lnTo>
                    <a:pt x="320348" y="56017"/>
                  </a:lnTo>
                  <a:lnTo>
                    <a:pt x="318098" y="51516"/>
                  </a:lnTo>
                  <a:close/>
                </a:path>
              </a:pathLst>
            </a:custGeom>
            <a:grpFill/>
            <a:ln w="8331" cap="flat">
              <a:solidFill>
                <a:srgbClr val="61CBF4"/>
              </a:solidFill>
              <a:prstDash val="solid"/>
              <a:miter/>
            </a:ln>
          </p:spPr>
          <p:txBody>
            <a:bodyPr rtlCol="0" anchor="ctr"/>
            <a:lstStyle/>
            <a:p>
              <a:endParaRPr lang="es-HN"/>
            </a:p>
          </p:txBody>
        </p:sp>
        <p:sp>
          <p:nvSpPr>
            <p:cNvPr id="11" name="Forma libre: forma 10">
              <a:extLst>
                <a:ext uri="{FF2B5EF4-FFF2-40B4-BE49-F238E27FC236}">
                  <a16:creationId xmlns:a16="http://schemas.microsoft.com/office/drawing/2014/main" id="{E8B3DBD8-600D-3265-1B12-A63F93B00C7D}"/>
                </a:ext>
              </a:extLst>
            </p:cNvPr>
            <p:cNvSpPr/>
            <p:nvPr/>
          </p:nvSpPr>
          <p:spPr>
            <a:xfrm>
              <a:off x="3261052" y="3924953"/>
              <a:ext cx="562339" cy="789659"/>
            </a:xfrm>
            <a:custGeom>
              <a:avLst/>
              <a:gdLst>
                <a:gd name="connsiteX0" fmla="*/ 438551 w 562339"/>
                <a:gd name="connsiteY0" fmla="*/ 0 h 789659"/>
                <a:gd name="connsiteX1" fmla="*/ 490818 w 562339"/>
                <a:gd name="connsiteY1" fmla="*/ 55184 h 789659"/>
                <a:gd name="connsiteX2" fmla="*/ 480231 w 562339"/>
                <a:gd name="connsiteY2" fmla="*/ 81192 h 789659"/>
                <a:gd name="connsiteX3" fmla="*/ 491068 w 562339"/>
                <a:gd name="connsiteY3" fmla="*/ 86193 h 789659"/>
                <a:gd name="connsiteX4" fmla="*/ 502655 w 562339"/>
                <a:gd name="connsiteY4" fmla="*/ 101615 h 789659"/>
                <a:gd name="connsiteX5" fmla="*/ 510824 w 562339"/>
                <a:gd name="connsiteY5" fmla="*/ 104949 h 789659"/>
                <a:gd name="connsiteX6" fmla="*/ 516075 w 562339"/>
                <a:gd name="connsiteY6" fmla="*/ 122621 h 789659"/>
                <a:gd name="connsiteX7" fmla="*/ 521660 w 562339"/>
                <a:gd name="connsiteY7" fmla="*/ 129373 h 789659"/>
                <a:gd name="connsiteX8" fmla="*/ 530663 w 562339"/>
                <a:gd name="connsiteY8" fmla="*/ 129040 h 789659"/>
                <a:gd name="connsiteX9" fmla="*/ 551670 w 562339"/>
                <a:gd name="connsiteY9" fmla="*/ 143627 h 789659"/>
                <a:gd name="connsiteX10" fmla="*/ 540333 w 562339"/>
                <a:gd name="connsiteY10" fmla="*/ 151130 h 789659"/>
                <a:gd name="connsiteX11" fmla="*/ 536665 w 562339"/>
                <a:gd name="connsiteY11" fmla="*/ 162800 h 789659"/>
                <a:gd name="connsiteX12" fmla="*/ 535915 w 562339"/>
                <a:gd name="connsiteY12" fmla="*/ 182223 h 789659"/>
                <a:gd name="connsiteX13" fmla="*/ 554671 w 562339"/>
                <a:gd name="connsiteY13" fmla="*/ 200895 h 789659"/>
                <a:gd name="connsiteX14" fmla="*/ 556838 w 562339"/>
                <a:gd name="connsiteY14" fmla="*/ 211815 h 789659"/>
                <a:gd name="connsiteX15" fmla="*/ 562340 w 562339"/>
                <a:gd name="connsiteY15" fmla="*/ 219568 h 789659"/>
                <a:gd name="connsiteX16" fmla="*/ 561506 w 562339"/>
                <a:gd name="connsiteY16" fmla="*/ 225736 h 789659"/>
                <a:gd name="connsiteX17" fmla="*/ 556504 w 562339"/>
                <a:gd name="connsiteY17" fmla="*/ 230988 h 789659"/>
                <a:gd name="connsiteX18" fmla="*/ 544001 w 562339"/>
                <a:gd name="connsiteY18" fmla="*/ 232822 h 789659"/>
                <a:gd name="connsiteX19" fmla="*/ 525828 w 562339"/>
                <a:gd name="connsiteY19" fmla="*/ 251827 h 789659"/>
                <a:gd name="connsiteX20" fmla="*/ 520910 w 562339"/>
                <a:gd name="connsiteY20" fmla="*/ 298425 h 789659"/>
                <a:gd name="connsiteX21" fmla="*/ 514742 w 562339"/>
                <a:gd name="connsiteY21" fmla="*/ 305094 h 789659"/>
                <a:gd name="connsiteX22" fmla="*/ 499654 w 562339"/>
                <a:gd name="connsiteY22" fmla="*/ 345190 h 789659"/>
                <a:gd name="connsiteX23" fmla="*/ 512658 w 562339"/>
                <a:gd name="connsiteY23" fmla="*/ 374782 h 789659"/>
                <a:gd name="connsiteX24" fmla="*/ 524995 w 562339"/>
                <a:gd name="connsiteY24" fmla="*/ 376532 h 789659"/>
                <a:gd name="connsiteX25" fmla="*/ 541166 w 562339"/>
                <a:gd name="connsiteY25" fmla="*/ 367113 h 789659"/>
                <a:gd name="connsiteX26" fmla="*/ 551586 w 562339"/>
                <a:gd name="connsiteY26" fmla="*/ 367030 h 789659"/>
                <a:gd name="connsiteX27" fmla="*/ 557838 w 562339"/>
                <a:gd name="connsiteY27" fmla="*/ 371114 h 789659"/>
                <a:gd name="connsiteX28" fmla="*/ 555087 w 562339"/>
                <a:gd name="connsiteY28" fmla="*/ 378033 h 789659"/>
                <a:gd name="connsiteX29" fmla="*/ 555087 w 562339"/>
                <a:gd name="connsiteY29" fmla="*/ 378033 h 789659"/>
                <a:gd name="connsiteX30" fmla="*/ 561089 w 562339"/>
                <a:gd name="connsiteY30" fmla="*/ 397372 h 789659"/>
                <a:gd name="connsiteX31" fmla="*/ 550836 w 562339"/>
                <a:gd name="connsiteY31" fmla="*/ 413377 h 789659"/>
                <a:gd name="connsiteX32" fmla="*/ 552253 w 562339"/>
                <a:gd name="connsiteY32" fmla="*/ 423380 h 789659"/>
                <a:gd name="connsiteX33" fmla="*/ 556754 w 562339"/>
                <a:gd name="connsiteY33" fmla="*/ 430633 h 789659"/>
                <a:gd name="connsiteX34" fmla="*/ 547335 w 562339"/>
                <a:gd name="connsiteY34" fmla="*/ 429882 h 789659"/>
                <a:gd name="connsiteX35" fmla="*/ 544001 w 562339"/>
                <a:gd name="connsiteY35" fmla="*/ 437718 h 789659"/>
                <a:gd name="connsiteX36" fmla="*/ 547668 w 562339"/>
                <a:gd name="connsiteY36" fmla="*/ 450472 h 789659"/>
                <a:gd name="connsiteX37" fmla="*/ 531247 w 562339"/>
                <a:gd name="connsiteY37" fmla="*/ 461142 h 789659"/>
                <a:gd name="connsiteX38" fmla="*/ 523077 w 562339"/>
                <a:gd name="connsiteY38" fmla="*/ 479731 h 789659"/>
                <a:gd name="connsiteX39" fmla="*/ 524995 w 562339"/>
                <a:gd name="connsiteY39" fmla="*/ 489734 h 789659"/>
                <a:gd name="connsiteX40" fmla="*/ 520577 w 562339"/>
                <a:gd name="connsiteY40" fmla="*/ 508156 h 789659"/>
                <a:gd name="connsiteX41" fmla="*/ 522327 w 562339"/>
                <a:gd name="connsiteY41" fmla="*/ 511991 h 789659"/>
                <a:gd name="connsiteX42" fmla="*/ 533331 w 562339"/>
                <a:gd name="connsiteY42" fmla="*/ 516576 h 789659"/>
                <a:gd name="connsiteX43" fmla="*/ 536415 w 562339"/>
                <a:gd name="connsiteY43" fmla="*/ 537832 h 789659"/>
                <a:gd name="connsiteX44" fmla="*/ 541416 w 562339"/>
                <a:gd name="connsiteY44" fmla="*/ 542417 h 789659"/>
                <a:gd name="connsiteX45" fmla="*/ 536832 w 562339"/>
                <a:gd name="connsiteY45" fmla="*/ 550169 h 789659"/>
                <a:gd name="connsiteX46" fmla="*/ 541083 w 562339"/>
                <a:gd name="connsiteY46" fmla="*/ 551836 h 789659"/>
                <a:gd name="connsiteX47" fmla="*/ 543834 w 562339"/>
                <a:gd name="connsiteY47" fmla="*/ 561173 h 789659"/>
                <a:gd name="connsiteX48" fmla="*/ 547752 w 562339"/>
                <a:gd name="connsiteY48" fmla="*/ 564257 h 789659"/>
                <a:gd name="connsiteX49" fmla="*/ 547252 w 562339"/>
                <a:gd name="connsiteY49" fmla="*/ 574510 h 789659"/>
                <a:gd name="connsiteX50" fmla="*/ 543500 w 562339"/>
                <a:gd name="connsiteY50" fmla="*/ 575594 h 789659"/>
                <a:gd name="connsiteX51" fmla="*/ 543417 w 562339"/>
                <a:gd name="connsiteY51" fmla="*/ 571842 h 789659"/>
                <a:gd name="connsiteX52" fmla="*/ 538999 w 562339"/>
                <a:gd name="connsiteY52" fmla="*/ 570759 h 789659"/>
                <a:gd name="connsiteX53" fmla="*/ 535165 w 562339"/>
                <a:gd name="connsiteY53" fmla="*/ 575260 h 789659"/>
                <a:gd name="connsiteX54" fmla="*/ 534164 w 562339"/>
                <a:gd name="connsiteY54" fmla="*/ 571342 h 789659"/>
                <a:gd name="connsiteX55" fmla="*/ 527996 w 562339"/>
                <a:gd name="connsiteY55" fmla="*/ 573343 h 789659"/>
                <a:gd name="connsiteX56" fmla="*/ 520827 w 562339"/>
                <a:gd name="connsiteY56" fmla="*/ 569592 h 789659"/>
                <a:gd name="connsiteX57" fmla="*/ 511240 w 562339"/>
                <a:gd name="connsiteY57" fmla="*/ 580012 h 789659"/>
                <a:gd name="connsiteX58" fmla="*/ 498237 w 562339"/>
                <a:gd name="connsiteY58" fmla="*/ 578845 h 789659"/>
                <a:gd name="connsiteX59" fmla="*/ 471478 w 562339"/>
                <a:gd name="connsiteY59" fmla="*/ 584513 h 789659"/>
                <a:gd name="connsiteX60" fmla="*/ 449055 w 562339"/>
                <a:gd name="connsiteY60" fmla="*/ 577178 h 789659"/>
                <a:gd name="connsiteX61" fmla="*/ 431549 w 562339"/>
                <a:gd name="connsiteY61" fmla="*/ 578761 h 789659"/>
                <a:gd name="connsiteX62" fmla="*/ 417212 w 562339"/>
                <a:gd name="connsiteY62" fmla="*/ 572343 h 789659"/>
                <a:gd name="connsiteX63" fmla="*/ 412127 w 562339"/>
                <a:gd name="connsiteY63" fmla="*/ 577428 h 789659"/>
                <a:gd name="connsiteX64" fmla="*/ 410960 w 562339"/>
                <a:gd name="connsiteY64" fmla="*/ 587181 h 789659"/>
                <a:gd name="connsiteX65" fmla="*/ 407042 w 562339"/>
                <a:gd name="connsiteY65" fmla="*/ 588264 h 789659"/>
                <a:gd name="connsiteX66" fmla="*/ 430299 w 562339"/>
                <a:gd name="connsiteY66" fmla="*/ 637529 h 789659"/>
                <a:gd name="connsiteX67" fmla="*/ 444220 w 562339"/>
                <a:gd name="connsiteY67" fmla="*/ 640197 h 789659"/>
                <a:gd name="connsiteX68" fmla="*/ 450972 w 562339"/>
                <a:gd name="connsiteY68" fmla="*/ 645865 h 789659"/>
                <a:gd name="connsiteX69" fmla="*/ 469894 w 562339"/>
                <a:gd name="connsiteY69" fmla="*/ 677042 h 789659"/>
                <a:gd name="connsiteX70" fmla="*/ 452472 w 562339"/>
                <a:gd name="connsiteY70" fmla="*/ 692213 h 789659"/>
                <a:gd name="connsiteX71" fmla="*/ 446304 w 562339"/>
                <a:gd name="connsiteY71" fmla="*/ 693547 h 789659"/>
                <a:gd name="connsiteX72" fmla="*/ 433216 w 562339"/>
                <a:gd name="connsiteY72" fmla="*/ 718221 h 789659"/>
                <a:gd name="connsiteX73" fmla="*/ 427715 w 562339"/>
                <a:gd name="connsiteY73" fmla="*/ 736810 h 789659"/>
                <a:gd name="connsiteX74" fmla="*/ 427715 w 562339"/>
                <a:gd name="connsiteY74" fmla="*/ 736810 h 789659"/>
                <a:gd name="connsiteX75" fmla="*/ 406792 w 562339"/>
                <a:gd name="connsiteY75" fmla="*/ 742978 h 789659"/>
                <a:gd name="connsiteX76" fmla="*/ 392787 w 562339"/>
                <a:gd name="connsiteY76" fmla="*/ 753232 h 789659"/>
                <a:gd name="connsiteX77" fmla="*/ 379533 w 562339"/>
                <a:gd name="connsiteY77" fmla="*/ 749147 h 789659"/>
                <a:gd name="connsiteX78" fmla="*/ 373615 w 562339"/>
                <a:gd name="connsiteY78" fmla="*/ 751731 h 789659"/>
                <a:gd name="connsiteX79" fmla="*/ 374532 w 562339"/>
                <a:gd name="connsiteY79" fmla="*/ 760067 h 789659"/>
                <a:gd name="connsiteX80" fmla="*/ 378950 w 562339"/>
                <a:gd name="connsiteY80" fmla="*/ 766486 h 789659"/>
                <a:gd name="connsiteX81" fmla="*/ 375365 w 562339"/>
                <a:gd name="connsiteY81" fmla="*/ 773821 h 789659"/>
                <a:gd name="connsiteX82" fmla="*/ 380200 w 562339"/>
                <a:gd name="connsiteY82" fmla="*/ 784158 h 789659"/>
                <a:gd name="connsiteX83" fmla="*/ 359861 w 562339"/>
                <a:gd name="connsiteY83" fmla="*/ 789659 h 789659"/>
                <a:gd name="connsiteX84" fmla="*/ 352942 w 562339"/>
                <a:gd name="connsiteY84" fmla="*/ 774905 h 789659"/>
                <a:gd name="connsiteX85" fmla="*/ 314013 w 562339"/>
                <a:gd name="connsiteY85" fmla="*/ 767736 h 789659"/>
                <a:gd name="connsiteX86" fmla="*/ 294424 w 562339"/>
                <a:gd name="connsiteY86" fmla="*/ 745229 h 789659"/>
                <a:gd name="connsiteX87" fmla="*/ 297425 w 562339"/>
                <a:gd name="connsiteY87" fmla="*/ 730058 h 789659"/>
                <a:gd name="connsiteX88" fmla="*/ 285588 w 562339"/>
                <a:gd name="connsiteY88" fmla="*/ 729724 h 789659"/>
                <a:gd name="connsiteX89" fmla="*/ 279336 w 562339"/>
                <a:gd name="connsiteY89" fmla="*/ 724473 h 789659"/>
                <a:gd name="connsiteX90" fmla="*/ 284838 w 562339"/>
                <a:gd name="connsiteY90" fmla="*/ 721222 h 789659"/>
                <a:gd name="connsiteX91" fmla="*/ 283254 w 562339"/>
                <a:gd name="connsiteY91" fmla="*/ 709885 h 789659"/>
                <a:gd name="connsiteX92" fmla="*/ 287338 w 562339"/>
                <a:gd name="connsiteY92" fmla="*/ 704133 h 789659"/>
                <a:gd name="connsiteX93" fmla="*/ 285338 w 562339"/>
                <a:gd name="connsiteY93" fmla="*/ 697548 h 789659"/>
                <a:gd name="connsiteX94" fmla="*/ 289756 w 562339"/>
                <a:gd name="connsiteY94" fmla="*/ 696214 h 789659"/>
                <a:gd name="connsiteX95" fmla="*/ 289922 w 562339"/>
                <a:gd name="connsiteY95" fmla="*/ 690296 h 789659"/>
                <a:gd name="connsiteX96" fmla="*/ 254495 w 562339"/>
                <a:gd name="connsiteY96" fmla="*/ 657369 h 789659"/>
                <a:gd name="connsiteX97" fmla="*/ 231571 w 562339"/>
                <a:gd name="connsiteY97" fmla="*/ 645865 h 789659"/>
                <a:gd name="connsiteX98" fmla="*/ 219401 w 562339"/>
                <a:gd name="connsiteY98" fmla="*/ 631778 h 789659"/>
                <a:gd name="connsiteX99" fmla="*/ 214066 w 562339"/>
                <a:gd name="connsiteY99" fmla="*/ 622191 h 789659"/>
                <a:gd name="connsiteX100" fmla="*/ 215233 w 562339"/>
                <a:gd name="connsiteY100" fmla="*/ 611355 h 789659"/>
                <a:gd name="connsiteX101" fmla="*/ 208647 w 562339"/>
                <a:gd name="connsiteY101" fmla="*/ 598767 h 789659"/>
                <a:gd name="connsiteX102" fmla="*/ 210315 w 562339"/>
                <a:gd name="connsiteY102" fmla="*/ 591765 h 789659"/>
                <a:gd name="connsiteX103" fmla="*/ 204563 w 562339"/>
                <a:gd name="connsiteY103" fmla="*/ 575094 h 789659"/>
                <a:gd name="connsiteX104" fmla="*/ 198228 w 562339"/>
                <a:gd name="connsiteY104" fmla="*/ 576427 h 789659"/>
                <a:gd name="connsiteX105" fmla="*/ 187558 w 562339"/>
                <a:gd name="connsiteY105" fmla="*/ 571759 h 789659"/>
                <a:gd name="connsiteX106" fmla="*/ 167051 w 562339"/>
                <a:gd name="connsiteY106" fmla="*/ 574844 h 789659"/>
                <a:gd name="connsiteX107" fmla="*/ 151463 w 562339"/>
                <a:gd name="connsiteY107" fmla="*/ 572509 h 789659"/>
                <a:gd name="connsiteX108" fmla="*/ 135875 w 562339"/>
                <a:gd name="connsiteY108" fmla="*/ 562506 h 789659"/>
                <a:gd name="connsiteX109" fmla="*/ 130957 w 562339"/>
                <a:gd name="connsiteY109" fmla="*/ 565591 h 789659"/>
                <a:gd name="connsiteX110" fmla="*/ 119453 w 562339"/>
                <a:gd name="connsiteY110" fmla="*/ 565340 h 789659"/>
                <a:gd name="connsiteX111" fmla="*/ 98114 w 562339"/>
                <a:gd name="connsiteY111" fmla="*/ 571926 h 789659"/>
                <a:gd name="connsiteX112" fmla="*/ 83942 w 562339"/>
                <a:gd name="connsiteY112" fmla="*/ 578511 h 789659"/>
                <a:gd name="connsiteX113" fmla="*/ 83942 w 562339"/>
                <a:gd name="connsiteY113" fmla="*/ 578511 h 789659"/>
                <a:gd name="connsiteX114" fmla="*/ 90778 w 562339"/>
                <a:gd name="connsiteY114" fmla="*/ 561339 h 789659"/>
                <a:gd name="connsiteX115" fmla="*/ 59185 w 562339"/>
                <a:gd name="connsiteY115" fmla="*/ 544167 h 789659"/>
                <a:gd name="connsiteX116" fmla="*/ 55934 w 562339"/>
                <a:gd name="connsiteY116" fmla="*/ 500904 h 789659"/>
                <a:gd name="connsiteX117" fmla="*/ 23841 w 562339"/>
                <a:gd name="connsiteY117" fmla="*/ 468394 h 789659"/>
                <a:gd name="connsiteX118" fmla="*/ 3334 w 562339"/>
                <a:gd name="connsiteY118" fmla="*/ 439552 h 789659"/>
                <a:gd name="connsiteX119" fmla="*/ 0 w 562339"/>
                <a:gd name="connsiteY119" fmla="*/ 414377 h 789659"/>
                <a:gd name="connsiteX120" fmla="*/ 3168 w 562339"/>
                <a:gd name="connsiteY120" fmla="*/ 393454 h 789659"/>
                <a:gd name="connsiteX121" fmla="*/ 32260 w 562339"/>
                <a:gd name="connsiteY121" fmla="*/ 377533 h 789659"/>
                <a:gd name="connsiteX122" fmla="*/ 37178 w 562339"/>
                <a:gd name="connsiteY122" fmla="*/ 371864 h 789659"/>
                <a:gd name="connsiteX123" fmla="*/ 47181 w 562339"/>
                <a:gd name="connsiteY123" fmla="*/ 359611 h 789659"/>
                <a:gd name="connsiteX124" fmla="*/ 52766 w 562339"/>
                <a:gd name="connsiteY124" fmla="*/ 349524 h 789659"/>
                <a:gd name="connsiteX125" fmla="*/ 50516 w 562339"/>
                <a:gd name="connsiteY125" fmla="*/ 339438 h 789659"/>
                <a:gd name="connsiteX126" fmla="*/ 58435 w 562339"/>
                <a:gd name="connsiteY126" fmla="*/ 334353 h 789659"/>
                <a:gd name="connsiteX127" fmla="*/ 62936 w 562339"/>
                <a:gd name="connsiteY127" fmla="*/ 312596 h 789659"/>
                <a:gd name="connsiteX128" fmla="*/ 67187 w 562339"/>
                <a:gd name="connsiteY128" fmla="*/ 303093 h 789659"/>
                <a:gd name="connsiteX129" fmla="*/ 67021 w 562339"/>
                <a:gd name="connsiteY129" fmla="*/ 298008 h 789659"/>
                <a:gd name="connsiteX130" fmla="*/ 57434 w 562339"/>
                <a:gd name="connsiteY130" fmla="*/ 296091 h 789659"/>
                <a:gd name="connsiteX131" fmla="*/ 56101 w 562339"/>
                <a:gd name="connsiteY131" fmla="*/ 289923 h 789659"/>
                <a:gd name="connsiteX132" fmla="*/ 46598 w 562339"/>
                <a:gd name="connsiteY132" fmla="*/ 286755 h 789659"/>
                <a:gd name="connsiteX133" fmla="*/ 43513 w 562339"/>
                <a:gd name="connsiteY133" fmla="*/ 278086 h 789659"/>
                <a:gd name="connsiteX134" fmla="*/ 39679 w 562339"/>
                <a:gd name="connsiteY134" fmla="*/ 278252 h 789659"/>
                <a:gd name="connsiteX135" fmla="*/ 41596 w 562339"/>
                <a:gd name="connsiteY135" fmla="*/ 269249 h 789659"/>
                <a:gd name="connsiteX136" fmla="*/ 47931 w 562339"/>
                <a:gd name="connsiteY136" fmla="*/ 262581 h 789659"/>
                <a:gd name="connsiteX137" fmla="*/ 49432 w 562339"/>
                <a:gd name="connsiteY137" fmla="*/ 249660 h 789659"/>
                <a:gd name="connsiteX138" fmla="*/ 60519 w 562339"/>
                <a:gd name="connsiteY138" fmla="*/ 231154 h 789659"/>
                <a:gd name="connsiteX139" fmla="*/ 64436 w 562339"/>
                <a:gd name="connsiteY139" fmla="*/ 219067 h 789659"/>
                <a:gd name="connsiteX140" fmla="*/ 70688 w 562339"/>
                <a:gd name="connsiteY140" fmla="*/ 214149 h 789659"/>
                <a:gd name="connsiteX141" fmla="*/ 242491 w 562339"/>
                <a:gd name="connsiteY141" fmla="*/ 148879 h 789659"/>
                <a:gd name="connsiteX142" fmla="*/ 376532 w 562339"/>
                <a:gd name="connsiteY142" fmla="*/ 33177 h 789659"/>
                <a:gd name="connsiteX143" fmla="*/ 403124 w 562339"/>
                <a:gd name="connsiteY143" fmla="*/ 21340 h 78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2339" h="789659">
                  <a:moveTo>
                    <a:pt x="438551" y="0"/>
                  </a:moveTo>
                  <a:lnTo>
                    <a:pt x="490818" y="55184"/>
                  </a:lnTo>
                  <a:lnTo>
                    <a:pt x="480231" y="81192"/>
                  </a:lnTo>
                  <a:lnTo>
                    <a:pt x="491068" y="86193"/>
                  </a:lnTo>
                  <a:lnTo>
                    <a:pt x="502655" y="101615"/>
                  </a:lnTo>
                  <a:lnTo>
                    <a:pt x="510824" y="104949"/>
                  </a:lnTo>
                  <a:lnTo>
                    <a:pt x="516075" y="122621"/>
                  </a:lnTo>
                  <a:lnTo>
                    <a:pt x="521660" y="129373"/>
                  </a:lnTo>
                  <a:lnTo>
                    <a:pt x="530663" y="129040"/>
                  </a:lnTo>
                  <a:lnTo>
                    <a:pt x="551670" y="143627"/>
                  </a:lnTo>
                  <a:lnTo>
                    <a:pt x="540333" y="151130"/>
                  </a:lnTo>
                  <a:lnTo>
                    <a:pt x="536665" y="162800"/>
                  </a:lnTo>
                  <a:lnTo>
                    <a:pt x="535915" y="182223"/>
                  </a:lnTo>
                  <a:lnTo>
                    <a:pt x="554671" y="200895"/>
                  </a:lnTo>
                  <a:lnTo>
                    <a:pt x="556838" y="211815"/>
                  </a:lnTo>
                  <a:lnTo>
                    <a:pt x="562340" y="219568"/>
                  </a:lnTo>
                  <a:lnTo>
                    <a:pt x="561506" y="225736"/>
                  </a:lnTo>
                  <a:lnTo>
                    <a:pt x="556504" y="230988"/>
                  </a:lnTo>
                  <a:lnTo>
                    <a:pt x="544001" y="232822"/>
                  </a:lnTo>
                  <a:lnTo>
                    <a:pt x="525828" y="251827"/>
                  </a:lnTo>
                  <a:lnTo>
                    <a:pt x="520910" y="298425"/>
                  </a:lnTo>
                  <a:lnTo>
                    <a:pt x="514742" y="305094"/>
                  </a:lnTo>
                  <a:lnTo>
                    <a:pt x="499654" y="345190"/>
                  </a:lnTo>
                  <a:lnTo>
                    <a:pt x="512658" y="374782"/>
                  </a:lnTo>
                  <a:lnTo>
                    <a:pt x="524995" y="376532"/>
                  </a:lnTo>
                  <a:lnTo>
                    <a:pt x="541166" y="367113"/>
                  </a:lnTo>
                  <a:lnTo>
                    <a:pt x="551586" y="367030"/>
                  </a:lnTo>
                  <a:lnTo>
                    <a:pt x="557838" y="371114"/>
                  </a:lnTo>
                  <a:lnTo>
                    <a:pt x="555087" y="378033"/>
                  </a:lnTo>
                  <a:lnTo>
                    <a:pt x="555087" y="378033"/>
                  </a:lnTo>
                  <a:lnTo>
                    <a:pt x="561089" y="397372"/>
                  </a:lnTo>
                  <a:lnTo>
                    <a:pt x="550836" y="413377"/>
                  </a:lnTo>
                  <a:lnTo>
                    <a:pt x="552253" y="423380"/>
                  </a:lnTo>
                  <a:lnTo>
                    <a:pt x="556754" y="430633"/>
                  </a:lnTo>
                  <a:lnTo>
                    <a:pt x="547335" y="429882"/>
                  </a:lnTo>
                  <a:lnTo>
                    <a:pt x="544001" y="437718"/>
                  </a:lnTo>
                  <a:lnTo>
                    <a:pt x="547668" y="450472"/>
                  </a:lnTo>
                  <a:lnTo>
                    <a:pt x="531247" y="461142"/>
                  </a:lnTo>
                  <a:lnTo>
                    <a:pt x="523077" y="479731"/>
                  </a:lnTo>
                  <a:lnTo>
                    <a:pt x="524995" y="489734"/>
                  </a:lnTo>
                  <a:lnTo>
                    <a:pt x="520577" y="508156"/>
                  </a:lnTo>
                  <a:lnTo>
                    <a:pt x="522327" y="511991"/>
                  </a:lnTo>
                  <a:lnTo>
                    <a:pt x="533331" y="516576"/>
                  </a:lnTo>
                  <a:lnTo>
                    <a:pt x="536415" y="537832"/>
                  </a:lnTo>
                  <a:lnTo>
                    <a:pt x="541416" y="542417"/>
                  </a:lnTo>
                  <a:lnTo>
                    <a:pt x="536832" y="550169"/>
                  </a:lnTo>
                  <a:lnTo>
                    <a:pt x="541083" y="551836"/>
                  </a:lnTo>
                  <a:lnTo>
                    <a:pt x="543834" y="561173"/>
                  </a:lnTo>
                  <a:lnTo>
                    <a:pt x="547752" y="564257"/>
                  </a:lnTo>
                  <a:lnTo>
                    <a:pt x="547252" y="574510"/>
                  </a:lnTo>
                  <a:lnTo>
                    <a:pt x="543500" y="575594"/>
                  </a:lnTo>
                  <a:lnTo>
                    <a:pt x="543417" y="571842"/>
                  </a:lnTo>
                  <a:lnTo>
                    <a:pt x="538999" y="570759"/>
                  </a:lnTo>
                  <a:lnTo>
                    <a:pt x="535165" y="575260"/>
                  </a:lnTo>
                  <a:lnTo>
                    <a:pt x="534164" y="571342"/>
                  </a:lnTo>
                  <a:lnTo>
                    <a:pt x="527996" y="573343"/>
                  </a:lnTo>
                  <a:lnTo>
                    <a:pt x="520827" y="569592"/>
                  </a:lnTo>
                  <a:lnTo>
                    <a:pt x="511240" y="580012"/>
                  </a:lnTo>
                  <a:lnTo>
                    <a:pt x="498237" y="578845"/>
                  </a:lnTo>
                  <a:lnTo>
                    <a:pt x="471478" y="584513"/>
                  </a:lnTo>
                  <a:lnTo>
                    <a:pt x="449055" y="577178"/>
                  </a:lnTo>
                  <a:lnTo>
                    <a:pt x="431549" y="578761"/>
                  </a:lnTo>
                  <a:lnTo>
                    <a:pt x="417212" y="572343"/>
                  </a:lnTo>
                  <a:lnTo>
                    <a:pt x="412127" y="577428"/>
                  </a:lnTo>
                  <a:lnTo>
                    <a:pt x="410960" y="587181"/>
                  </a:lnTo>
                  <a:lnTo>
                    <a:pt x="407042" y="588264"/>
                  </a:lnTo>
                  <a:lnTo>
                    <a:pt x="430299" y="637529"/>
                  </a:lnTo>
                  <a:lnTo>
                    <a:pt x="444220" y="640197"/>
                  </a:lnTo>
                  <a:lnTo>
                    <a:pt x="450972" y="645865"/>
                  </a:lnTo>
                  <a:lnTo>
                    <a:pt x="469894" y="677042"/>
                  </a:lnTo>
                  <a:lnTo>
                    <a:pt x="452472" y="692213"/>
                  </a:lnTo>
                  <a:lnTo>
                    <a:pt x="446304" y="693547"/>
                  </a:lnTo>
                  <a:lnTo>
                    <a:pt x="433216" y="718221"/>
                  </a:lnTo>
                  <a:lnTo>
                    <a:pt x="427715" y="736810"/>
                  </a:lnTo>
                  <a:lnTo>
                    <a:pt x="427715" y="736810"/>
                  </a:lnTo>
                  <a:lnTo>
                    <a:pt x="406792" y="742978"/>
                  </a:lnTo>
                  <a:lnTo>
                    <a:pt x="392787" y="753232"/>
                  </a:lnTo>
                  <a:lnTo>
                    <a:pt x="379533" y="749147"/>
                  </a:lnTo>
                  <a:lnTo>
                    <a:pt x="373615" y="751731"/>
                  </a:lnTo>
                  <a:lnTo>
                    <a:pt x="374532" y="760067"/>
                  </a:lnTo>
                  <a:lnTo>
                    <a:pt x="378950" y="766486"/>
                  </a:lnTo>
                  <a:lnTo>
                    <a:pt x="375365" y="773821"/>
                  </a:lnTo>
                  <a:lnTo>
                    <a:pt x="380200" y="784158"/>
                  </a:lnTo>
                  <a:lnTo>
                    <a:pt x="359861" y="789659"/>
                  </a:lnTo>
                  <a:lnTo>
                    <a:pt x="352942" y="774905"/>
                  </a:lnTo>
                  <a:lnTo>
                    <a:pt x="314013" y="767736"/>
                  </a:lnTo>
                  <a:lnTo>
                    <a:pt x="294424" y="745229"/>
                  </a:lnTo>
                  <a:lnTo>
                    <a:pt x="297425" y="730058"/>
                  </a:lnTo>
                  <a:lnTo>
                    <a:pt x="285588" y="729724"/>
                  </a:lnTo>
                  <a:lnTo>
                    <a:pt x="279336" y="724473"/>
                  </a:lnTo>
                  <a:lnTo>
                    <a:pt x="284838" y="721222"/>
                  </a:lnTo>
                  <a:lnTo>
                    <a:pt x="283254" y="709885"/>
                  </a:lnTo>
                  <a:lnTo>
                    <a:pt x="287338" y="704133"/>
                  </a:lnTo>
                  <a:lnTo>
                    <a:pt x="285338" y="697548"/>
                  </a:lnTo>
                  <a:lnTo>
                    <a:pt x="289756" y="696214"/>
                  </a:lnTo>
                  <a:lnTo>
                    <a:pt x="289922" y="690296"/>
                  </a:lnTo>
                  <a:lnTo>
                    <a:pt x="254495" y="657369"/>
                  </a:lnTo>
                  <a:lnTo>
                    <a:pt x="231571" y="645865"/>
                  </a:lnTo>
                  <a:lnTo>
                    <a:pt x="219401" y="631778"/>
                  </a:lnTo>
                  <a:lnTo>
                    <a:pt x="214066" y="622191"/>
                  </a:lnTo>
                  <a:lnTo>
                    <a:pt x="215233" y="611355"/>
                  </a:lnTo>
                  <a:lnTo>
                    <a:pt x="208647" y="598767"/>
                  </a:lnTo>
                  <a:lnTo>
                    <a:pt x="210315" y="591765"/>
                  </a:lnTo>
                  <a:lnTo>
                    <a:pt x="204563" y="575094"/>
                  </a:lnTo>
                  <a:lnTo>
                    <a:pt x="198228" y="576427"/>
                  </a:lnTo>
                  <a:lnTo>
                    <a:pt x="187558" y="571759"/>
                  </a:lnTo>
                  <a:lnTo>
                    <a:pt x="167051" y="574844"/>
                  </a:lnTo>
                  <a:lnTo>
                    <a:pt x="151463" y="572509"/>
                  </a:lnTo>
                  <a:lnTo>
                    <a:pt x="135875" y="562506"/>
                  </a:lnTo>
                  <a:lnTo>
                    <a:pt x="130957" y="565591"/>
                  </a:lnTo>
                  <a:lnTo>
                    <a:pt x="119453" y="565340"/>
                  </a:lnTo>
                  <a:lnTo>
                    <a:pt x="98114" y="571926"/>
                  </a:lnTo>
                  <a:lnTo>
                    <a:pt x="83942" y="578511"/>
                  </a:lnTo>
                  <a:lnTo>
                    <a:pt x="83942" y="578511"/>
                  </a:lnTo>
                  <a:lnTo>
                    <a:pt x="90778" y="561339"/>
                  </a:lnTo>
                  <a:lnTo>
                    <a:pt x="59185" y="544167"/>
                  </a:lnTo>
                  <a:lnTo>
                    <a:pt x="55934" y="500904"/>
                  </a:lnTo>
                  <a:lnTo>
                    <a:pt x="23841" y="468394"/>
                  </a:lnTo>
                  <a:lnTo>
                    <a:pt x="3334" y="439552"/>
                  </a:lnTo>
                  <a:lnTo>
                    <a:pt x="0" y="414377"/>
                  </a:lnTo>
                  <a:lnTo>
                    <a:pt x="3168" y="393454"/>
                  </a:lnTo>
                  <a:lnTo>
                    <a:pt x="32260" y="377533"/>
                  </a:lnTo>
                  <a:lnTo>
                    <a:pt x="37178" y="371864"/>
                  </a:lnTo>
                  <a:lnTo>
                    <a:pt x="47181" y="359611"/>
                  </a:lnTo>
                  <a:lnTo>
                    <a:pt x="52766" y="349524"/>
                  </a:lnTo>
                  <a:lnTo>
                    <a:pt x="50516" y="339438"/>
                  </a:lnTo>
                  <a:lnTo>
                    <a:pt x="58435" y="334353"/>
                  </a:lnTo>
                  <a:lnTo>
                    <a:pt x="62936" y="312596"/>
                  </a:lnTo>
                  <a:lnTo>
                    <a:pt x="67187" y="303093"/>
                  </a:lnTo>
                  <a:lnTo>
                    <a:pt x="67021" y="298008"/>
                  </a:lnTo>
                  <a:lnTo>
                    <a:pt x="57434" y="296091"/>
                  </a:lnTo>
                  <a:lnTo>
                    <a:pt x="56101" y="289923"/>
                  </a:lnTo>
                  <a:lnTo>
                    <a:pt x="46598" y="286755"/>
                  </a:lnTo>
                  <a:lnTo>
                    <a:pt x="43513" y="278086"/>
                  </a:lnTo>
                  <a:lnTo>
                    <a:pt x="39679" y="278252"/>
                  </a:lnTo>
                  <a:lnTo>
                    <a:pt x="41596" y="269249"/>
                  </a:lnTo>
                  <a:lnTo>
                    <a:pt x="47931" y="262581"/>
                  </a:lnTo>
                  <a:lnTo>
                    <a:pt x="49432" y="249660"/>
                  </a:lnTo>
                  <a:lnTo>
                    <a:pt x="60519" y="231154"/>
                  </a:lnTo>
                  <a:lnTo>
                    <a:pt x="64436" y="219067"/>
                  </a:lnTo>
                  <a:lnTo>
                    <a:pt x="70688" y="214149"/>
                  </a:lnTo>
                  <a:lnTo>
                    <a:pt x="242491" y="148879"/>
                  </a:lnTo>
                  <a:lnTo>
                    <a:pt x="376532" y="33177"/>
                  </a:lnTo>
                  <a:lnTo>
                    <a:pt x="403124" y="21340"/>
                  </a:lnTo>
                  <a:close/>
                </a:path>
              </a:pathLst>
            </a:custGeom>
            <a:grpFill/>
            <a:ln w="8331" cap="flat">
              <a:solidFill>
                <a:srgbClr val="61CBF4"/>
              </a:solidFill>
              <a:prstDash val="solid"/>
              <a:miter/>
            </a:ln>
          </p:spPr>
          <p:txBody>
            <a:bodyPr rtlCol="0" anchor="ctr"/>
            <a:lstStyle/>
            <a:p>
              <a:endParaRPr lang="es-HN"/>
            </a:p>
          </p:txBody>
        </p:sp>
        <p:sp>
          <p:nvSpPr>
            <p:cNvPr id="12" name="Forma libre: forma 11">
              <a:extLst>
                <a:ext uri="{FF2B5EF4-FFF2-40B4-BE49-F238E27FC236}">
                  <a16:creationId xmlns:a16="http://schemas.microsoft.com/office/drawing/2014/main" id="{2D5AEE68-FE18-9D6D-2D1D-15A8C86CA907}"/>
                </a:ext>
              </a:extLst>
            </p:cNvPr>
            <p:cNvSpPr/>
            <p:nvPr/>
          </p:nvSpPr>
          <p:spPr>
            <a:xfrm>
              <a:off x="4010950" y="3306013"/>
              <a:ext cx="668038" cy="1113008"/>
            </a:xfrm>
            <a:custGeom>
              <a:avLst/>
              <a:gdLst>
                <a:gd name="connsiteX0" fmla="*/ 668039 w 668038"/>
                <a:gd name="connsiteY0" fmla="*/ 0 h 1113008"/>
                <a:gd name="connsiteX1" fmla="*/ 663787 w 668038"/>
                <a:gd name="connsiteY1" fmla="*/ 16005 h 1113008"/>
                <a:gd name="connsiteX2" fmla="*/ 660120 w 668038"/>
                <a:gd name="connsiteY2" fmla="*/ 19673 h 1113008"/>
                <a:gd name="connsiteX3" fmla="*/ 659620 w 668038"/>
                <a:gd name="connsiteY3" fmla="*/ 35678 h 1113008"/>
                <a:gd name="connsiteX4" fmla="*/ 650783 w 668038"/>
                <a:gd name="connsiteY4" fmla="*/ 41429 h 1113008"/>
                <a:gd name="connsiteX5" fmla="*/ 641364 w 668038"/>
                <a:gd name="connsiteY5" fmla="*/ 37678 h 1113008"/>
                <a:gd name="connsiteX6" fmla="*/ 633111 w 668038"/>
                <a:gd name="connsiteY6" fmla="*/ 50015 h 1113008"/>
                <a:gd name="connsiteX7" fmla="*/ 620191 w 668038"/>
                <a:gd name="connsiteY7" fmla="*/ 62186 h 1113008"/>
                <a:gd name="connsiteX8" fmla="*/ 620941 w 668038"/>
                <a:gd name="connsiteY8" fmla="*/ 69271 h 1113008"/>
                <a:gd name="connsiteX9" fmla="*/ 626526 w 668038"/>
                <a:gd name="connsiteY9" fmla="*/ 74690 h 1113008"/>
                <a:gd name="connsiteX10" fmla="*/ 620941 w 668038"/>
                <a:gd name="connsiteY10" fmla="*/ 79024 h 1113008"/>
                <a:gd name="connsiteX11" fmla="*/ 619774 w 668038"/>
                <a:gd name="connsiteY11" fmla="*/ 96030 h 1113008"/>
                <a:gd name="connsiteX12" fmla="*/ 622691 w 668038"/>
                <a:gd name="connsiteY12" fmla="*/ 100031 h 1113008"/>
                <a:gd name="connsiteX13" fmla="*/ 618690 w 668038"/>
                <a:gd name="connsiteY13" fmla="*/ 100448 h 1113008"/>
                <a:gd name="connsiteX14" fmla="*/ 609938 w 668038"/>
                <a:gd name="connsiteY14" fmla="*/ 94863 h 1113008"/>
                <a:gd name="connsiteX15" fmla="*/ 613272 w 668038"/>
                <a:gd name="connsiteY15" fmla="*/ 109617 h 1113008"/>
                <a:gd name="connsiteX16" fmla="*/ 611771 w 668038"/>
                <a:gd name="connsiteY16" fmla="*/ 113785 h 1113008"/>
                <a:gd name="connsiteX17" fmla="*/ 607854 w 668038"/>
                <a:gd name="connsiteY17" fmla="*/ 114952 h 1113008"/>
                <a:gd name="connsiteX18" fmla="*/ 602935 w 668038"/>
                <a:gd name="connsiteY18" fmla="*/ 110201 h 1113008"/>
                <a:gd name="connsiteX19" fmla="*/ 598351 w 668038"/>
                <a:gd name="connsiteY19" fmla="*/ 110701 h 1113008"/>
                <a:gd name="connsiteX20" fmla="*/ 599601 w 668038"/>
                <a:gd name="connsiteY20" fmla="*/ 124121 h 1113008"/>
                <a:gd name="connsiteX21" fmla="*/ 594016 w 668038"/>
                <a:gd name="connsiteY21" fmla="*/ 132541 h 1113008"/>
                <a:gd name="connsiteX22" fmla="*/ 604352 w 668038"/>
                <a:gd name="connsiteY22" fmla="*/ 133041 h 1113008"/>
                <a:gd name="connsiteX23" fmla="*/ 605770 w 668038"/>
                <a:gd name="connsiteY23" fmla="*/ 139293 h 1113008"/>
                <a:gd name="connsiteX24" fmla="*/ 612272 w 668038"/>
                <a:gd name="connsiteY24" fmla="*/ 146128 h 1113008"/>
                <a:gd name="connsiteX25" fmla="*/ 607603 w 668038"/>
                <a:gd name="connsiteY25" fmla="*/ 160299 h 1113008"/>
                <a:gd name="connsiteX26" fmla="*/ 611438 w 668038"/>
                <a:gd name="connsiteY26" fmla="*/ 161216 h 1113008"/>
                <a:gd name="connsiteX27" fmla="*/ 615356 w 668038"/>
                <a:gd name="connsiteY27" fmla="*/ 149796 h 1113008"/>
                <a:gd name="connsiteX28" fmla="*/ 619274 w 668038"/>
                <a:gd name="connsiteY28" fmla="*/ 147796 h 1113008"/>
                <a:gd name="connsiteX29" fmla="*/ 627526 w 668038"/>
                <a:gd name="connsiteY29" fmla="*/ 160549 h 1113008"/>
                <a:gd name="connsiteX30" fmla="*/ 627360 w 668038"/>
                <a:gd name="connsiteY30" fmla="*/ 173720 h 1113008"/>
                <a:gd name="connsiteX31" fmla="*/ 635612 w 668038"/>
                <a:gd name="connsiteY31" fmla="*/ 183306 h 1113008"/>
                <a:gd name="connsiteX32" fmla="*/ 634112 w 668038"/>
                <a:gd name="connsiteY32" fmla="*/ 187808 h 1113008"/>
                <a:gd name="connsiteX33" fmla="*/ 617607 w 668038"/>
                <a:gd name="connsiteY33" fmla="*/ 188725 h 1113008"/>
                <a:gd name="connsiteX34" fmla="*/ 618273 w 668038"/>
                <a:gd name="connsiteY34" fmla="*/ 197978 h 1113008"/>
                <a:gd name="connsiteX35" fmla="*/ 618273 w 668038"/>
                <a:gd name="connsiteY35" fmla="*/ 197978 h 1113008"/>
                <a:gd name="connsiteX36" fmla="*/ 616606 w 668038"/>
                <a:gd name="connsiteY36" fmla="*/ 205146 h 1113008"/>
                <a:gd name="connsiteX37" fmla="*/ 610104 w 668038"/>
                <a:gd name="connsiteY37" fmla="*/ 209481 h 1113008"/>
                <a:gd name="connsiteX38" fmla="*/ 599351 w 668038"/>
                <a:gd name="connsiteY38" fmla="*/ 196560 h 1113008"/>
                <a:gd name="connsiteX39" fmla="*/ 591849 w 668038"/>
                <a:gd name="connsiteY39" fmla="*/ 195477 h 1113008"/>
                <a:gd name="connsiteX40" fmla="*/ 588098 w 668038"/>
                <a:gd name="connsiteY40" fmla="*/ 213982 h 1113008"/>
                <a:gd name="connsiteX41" fmla="*/ 569425 w 668038"/>
                <a:gd name="connsiteY41" fmla="*/ 221318 h 1113008"/>
                <a:gd name="connsiteX42" fmla="*/ 557921 w 668038"/>
                <a:gd name="connsiteY42" fmla="*/ 235573 h 1113008"/>
                <a:gd name="connsiteX43" fmla="*/ 565757 w 668038"/>
                <a:gd name="connsiteY43" fmla="*/ 233905 h 1113008"/>
                <a:gd name="connsiteX44" fmla="*/ 574343 w 668038"/>
                <a:gd name="connsiteY44" fmla="*/ 236656 h 1113008"/>
                <a:gd name="connsiteX45" fmla="*/ 582346 w 668038"/>
                <a:gd name="connsiteY45" fmla="*/ 230904 h 1113008"/>
                <a:gd name="connsiteX46" fmla="*/ 587347 w 668038"/>
                <a:gd name="connsiteY46" fmla="*/ 230488 h 1113008"/>
                <a:gd name="connsiteX47" fmla="*/ 587347 w 668038"/>
                <a:gd name="connsiteY47" fmla="*/ 237573 h 1113008"/>
                <a:gd name="connsiteX48" fmla="*/ 577094 w 668038"/>
                <a:gd name="connsiteY48" fmla="*/ 236906 h 1113008"/>
                <a:gd name="connsiteX49" fmla="*/ 571009 w 668038"/>
                <a:gd name="connsiteY49" fmla="*/ 241574 h 1113008"/>
                <a:gd name="connsiteX50" fmla="*/ 566424 w 668038"/>
                <a:gd name="connsiteY50" fmla="*/ 255329 h 1113008"/>
                <a:gd name="connsiteX51" fmla="*/ 568008 w 668038"/>
                <a:gd name="connsiteY51" fmla="*/ 262664 h 1113008"/>
                <a:gd name="connsiteX52" fmla="*/ 576261 w 668038"/>
                <a:gd name="connsiteY52" fmla="*/ 267416 h 1113008"/>
                <a:gd name="connsiteX53" fmla="*/ 582763 w 668038"/>
                <a:gd name="connsiteY53" fmla="*/ 256912 h 1113008"/>
                <a:gd name="connsiteX54" fmla="*/ 588181 w 668038"/>
                <a:gd name="connsiteY54" fmla="*/ 256746 h 1113008"/>
                <a:gd name="connsiteX55" fmla="*/ 589348 w 668038"/>
                <a:gd name="connsiteY55" fmla="*/ 261831 h 1113008"/>
                <a:gd name="connsiteX56" fmla="*/ 583513 w 668038"/>
                <a:gd name="connsiteY56" fmla="*/ 270333 h 1113008"/>
                <a:gd name="connsiteX57" fmla="*/ 585597 w 668038"/>
                <a:gd name="connsiteY57" fmla="*/ 277169 h 1113008"/>
                <a:gd name="connsiteX58" fmla="*/ 595600 w 668038"/>
                <a:gd name="connsiteY58" fmla="*/ 282670 h 1113008"/>
                <a:gd name="connsiteX59" fmla="*/ 609687 w 668038"/>
                <a:gd name="connsiteY59" fmla="*/ 279002 h 1113008"/>
                <a:gd name="connsiteX60" fmla="*/ 617273 w 668038"/>
                <a:gd name="connsiteY60" fmla="*/ 280336 h 1113008"/>
                <a:gd name="connsiteX61" fmla="*/ 620274 w 668038"/>
                <a:gd name="connsiteY61" fmla="*/ 286671 h 1113008"/>
                <a:gd name="connsiteX62" fmla="*/ 617690 w 668038"/>
                <a:gd name="connsiteY62" fmla="*/ 300426 h 1113008"/>
                <a:gd name="connsiteX63" fmla="*/ 626859 w 668038"/>
                <a:gd name="connsiteY63" fmla="*/ 309845 h 1113008"/>
                <a:gd name="connsiteX64" fmla="*/ 626276 w 668038"/>
                <a:gd name="connsiteY64" fmla="*/ 326934 h 1113008"/>
                <a:gd name="connsiteX65" fmla="*/ 614439 w 668038"/>
                <a:gd name="connsiteY65" fmla="*/ 323350 h 1113008"/>
                <a:gd name="connsiteX66" fmla="*/ 609354 w 668038"/>
                <a:gd name="connsiteY66" fmla="*/ 327184 h 1113008"/>
                <a:gd name="connsiteX67" fmla="*/ 620607 w 668038"/>
                <a:gd name="connsiteY67" fmla="*/ 346607 h 1113008"/>
                <a:gd name="connsiteX68" fmla="*/ 618607 w 668038"/>
                <a:gd name="connsiteY68" fmla="*/ 352192 h 1113008"/>
                <a:gd name="connsiteX69" fmla="*/ 612772 w 668038"/>
                <a:gd name="connsiteY69" fmla="*/ 353359 h 1113008"/>
                <a:gd name="connsiteX70" fmla="*/ 608104 w 668038"/>
                <a:gd name="connsiteY70" fmla="*/ 345440 h 1113008"/>
                <a:gd name="connsiteX71" fmla="*/ 599101 w 668038"/>
                <a:gd name="connsiteY71" fmla="*/ 339771 h 1113008"/>
                <a:gd name="connsiteX72" fmla="*/ 592766 w 668038"/>
                <a:gd name="connsiteY72" fmla="*/ 339021 h 1113008"/>
                <a:gd name="connsiteX73" fmla="*/ 589598 w 668038"/>
                <a:gd name="connsiteY73" fmla="*/ 342522 h 1113008"/>
                <a:gd name="connsiteX74" fmla="*/ 595683 w 668038"/>
                <a:gd name="connsiteY74" fmla="*/ 361695 h 1113008"/>
                <a:gd name="connsiteX75" fmla="*/ 590765 w 668038"/>
                <a:gd name="connsiteY75" fmla="*/ 366779 h 1113008"/>
                <a:gd name="connsiteX76" fmla="*/ 582346 w 668038"/>
                <a:gd name="connsiteY76" fmla="*/ 368530 h 1113008"/>
                <a:gd name="connsiteX77" fmla="*/ 580178 w 668038"/>
                <a:gd name="connsiteY77" fmla="*/ 373448 h 1113008"/>
                <a:gd name="connsiteX78" fmla="*/ 582012 w 668038"/>
                <a:gd name="connsiteY78" fmla="*/ 386619 h 1113008"/>
                <a:gd name="connsiteX79" fmla="*/ 590265 w 668038"/>
                <a:gd name="connsiteY79" fmla="*/ 394955 h 1113008"/>
                <a:gd name="connsiteX80" fmla="*/ 589098 w 668038"/>
                <a:gd name="connsiteY80" fmla="*/ 401374 h 1113008"/>
                <a:gd name="connsiteX81" fmla="*/ 583179 w 668038"/>
                <a:gd name="connsiteY81" fmla="*/ 402040 h 1113008"/>
                <a:gd name="connsiteX82" fmla="*/ 572593 w 668038"/>
                <a:gd name="connsiteY82" fmla="*/ 392371 h 1113008"/>
                <a:gd name="connsiteX83" fmla="*/ 565841 w 668038"/>
                <a:gd name="connsiteY83" fmla="*/ 394955 h 1113008"/>
                <a:gd name="connsiteX84" fmla="*/ 570425 w 668038"/>
                <a:gd name="connsiteY84" fmla="*/ 407042 h 1113008"/>
                <a:gd name="connsiteX85" fmla="*/ 562673 w 668038"/>
                <a:gd name="connsiteY85" fmla="*/ 417128 h 1113008"/>
                <a:gd name="connsiteX86" fmla="*/ 562506 w 668038"/>
                <a:gd name="connsiteY86" fmla="*/ 422046 h 1113008"/>
                <a:gd name="connsiteX87" fmla="*/ 574510 w 668038"/>
                <a:gd name="connsiteY87" fmla="*/ 430716 h 1113008"/>
                <a:gd name="connsiteX88" fmla="*/ 570425 w 668038"/>
                <a:gd name="connsiteY88" fmla="*/ 445637 h 1113008"/>
                <a:gd name="connsiteX89" fmla="*/ 586097 w 668038"/>
                <a:gd name="connsiteY89" fmla="*/ 452222 h 1113008"/>
                <a:gd name="connsiteX90" fmla="*/ 588764 w 668038"/>
                <a:gd name="connsiteY90" fmla="*/ 457891 h 1113008"/>
                <a:gd name="connsiteX91" fmla="*/ 587764 w 668038"/>
                <a:gd name="connsiteY91" fmla="*/ 466394 h 1113008"/>
                <a:gd name="connsiteX92" fmla="*/ 573760 w 668038"/>
                <a:gd name="connsiteY92" fmla="*/ 484649 h 1113008"/>
                <a:gd name="connsiteX93" fmla="*/ 568508 w 668038"/>
                <a:gd name="connsiteY93" fmla="*/ 482398 h 1113008"/>
                <a:gd name="connsiteX94" fmla="*/ 564173 w 668038"/>
                <a:gd name="connsiteY94" fmla="*/ 464893 h 1113008"/>
                <a:gd name="connsiteX95" fmla="*/ 543584 w 668038"/>
                <a:gd name="connsiteY95" fmla="*/ 465977 h 1113008"/>
                <a:gd name="connsiteX96" fmla="*/ 537082 w 668038"/>
                <a:gd name="connsiteY96" fmla="*/ 470061 h 1113008"/>
                <a:gd name="connsiteX97" fmla="*/ 539166 w 668038"/>
                <a:gd name="connsiteY97" fmla="*/ 475896 h 1113008"/>
                <a:gd name="connsiteX98" fmla="*/ 553837 w 668038"/>
                <a:gd name="connsiteY98" fmla="*/ 479648 h 1113008"/>
                <a:gd name="connsiteX99" fmla="*/ 574260 w 668038"/>
                <a:gd name="connsiteY99" fmla="*/ 491901 h 1113008"/>
                <a:gd name="connsiteX100" fmla="*/ 579428 w 668038"/>
                <a:gd name="connsiteY100" fmla="*/ 509573 h 1113008"/>
                <a:gd name="connsiteX101" fmla="*/ 578761 w 668038"/>
                <a:gd name="connsiteY101" fmla="*/ 519660 h 1113008"/>
                <a:gd name="connsiteX102" fmla="*/ 574260 w 668038"/>
                <a:gd name="connsiteY102" fmla="*/ 523161 h 1113008"/>
                <a:gd name="connsiteX103" fmla="*/ 561089 w 668038"/>
                <a:gd name="connsiteY103" fmla="*/ 519910 h 1113008"/>
                <a:gd name="connsiteX104" fmla="*/ 552920 w 668038"/>
                <a:gd name="connsiteY104" fmla="*/ 547669 h 1113008"/>
                <a:gd name="connsiteX105" fmla="*/ 543000 w 668038"/>
                <a:gd name="connsiteY105" fmla="*/ 560089 h 1113008"/>
                <a:gd name="connsiteX106" fmla="*/ 524911 w 668038"/>
                <a:gd name="connsiteY106" fmla="*/ 572509 h 1113008"/>
                <a:gd name="connsiteX107" fmla="*/ 525412 w 668038"/>
                <a:gd name="connsiteY107" fmla="*/ 577511 h 1113008"/>
                <a:gd name="connsiteX108" fmla="*/ 538249 w 668038"/>
                <a:gd name="connsiteY108" fmla="*/ 579928 h 1113008"/>
                <a:gd name="connsiteX109" fmla="*/ 536665 w 668038"/>
                <a:gd name="connsiteY109" fmla="*/ 586680 h 1113008"/>
                <a:gd name="connsiteX110" fmla="*/ 530496 w 668038"/>
                <a:gd name="connsiteY110" fmla="*/ 587097 h 1113008"/>
                <a:gd name="connsiteX111" fmla="*/ 520493 w 668038"/>
                <a:gd name="connsiteY111" fmla="*/ 578595 h 1113008"/>
                <a:gd name="connsiteX112" fmla="*/ 517409 w 668038"/>
                <a:gd name="connsiteY112" fmla="*/ 582429 h 1113008"/>
                <a:gd name="connsiteX113" fmla="*/ 515659 w 668038"/>
                <a:gd name="connsiteY113" fmla="*/ 596350 h 1113008"/>
                <a:gd name="connsiteX114" fmla="*/ 511407 w 668038"/>
                <a:gd name="connsiteY114" fmla="*/ 600435 h 1113008"/>
                <a:gd name="connsiteX115" fmla="*/ 500237 w 668038"/>
                <a:gd name="connsiteY115" fmla="*/ 597767 h 1113008"/>
                <a:gd name="connsiteX116" fmla="*/ 490734 w 668038"/>
                <a:gd name="connsiteY116" fmla="*/ 600101 h 1113008"/>
                <a:gd name="connsiteX117" fmla="*/ 490567 w 668038"/>
                <a:gd name="connsiteY117" fmla="*/ 606270 h 1113008"/>
                <a:gd name="connsiteX118" fmla="*/ 499904 w 668038"/>
                <a:gd name="connsiteY118" fmla="*/ 614606 h 1113008"/>
                <a:gd name="connsiteX119" fmla="*/ 500654 w 668038"/>
                <a:gd name="connsiteY119" fmla="*/ 618524 h 1113008"/>
                <a:gd name="connsiteX120" fmla="*/ 485566 w 668038"/>
                <a:gd name="connsiteY120" fmla="*/ 619274 h 1113008"/>
                <a:gd name="connsiteX121" fmla="*/ 481231 w 668038"/>
                <a:gd name="connsiteY121" fmla="*/ 629277 h 1113008"/>
                <a:gd name="connsiteX122" fmla="*/ 483399 w 668038"/>
                <a:gd name="connsiteY122" fmla="*/ 631944 h 1113008"/>
                <a:gd name="connsiteX123" fmla="*/ 496653 w 668038"/>
                <a:gd name="connsiteY123" fmla="*/ 635279 h 1113008"/>
                <a:gd name="connsiteX124" fmla="*/ 495319 w 668038"/>
                <a:gd name="connsiteY124" fmla="*/ 646532 h 1113008"/>
                <a:gd name="connsiteX125" fmla="*/ 489734 w 668038"/>
                <a:gd name="connsiteY125" fmla="*/ 649533 h 1113008"/>
                <a:gd name="connsiteX126" fmla="*/ 479397 w 668038"/>
                <a:gd name="connsiteY126" fmla="*/ 647282 h 1113008"/>
                <a:gd name="connsiteX127" fmla="*/ 475563 w 668038"/>
                <a:gd name="connsiteY127" fmla="*/ 648783 h 1113008"/>
                <a:gd name="connsiteX128" fmla="*/ 477230 w 668038"/>
                <a:gd name="connsiteY128" fmla="*/ 658036 h 1113008"/>
                <a:gd name="connsiteX129" fmla="*/ 472479 w 668038"/>
                <a:gd name="connsiteY129" fmla="*/ 669623 h 1113008"/>
                <a:gd name="connsiteX130" fmla="*/ 475396 w 668038"/>
                <a:gd name="connsiteY130" fmla="*/ 686461 h 1113008"/>
                <a:gd name="connsiteX131" fmla="*/ 488067 w 668038"/>
                <a:gd name="connsiteY131" fmla="*/ 678042 h 1113008"/>
                <a:gd name="connsiteX132" fmla="*/ 484149 w 668038"/>
                <a:gd name="connsiteY132" fmla="*/ 688628 h 1113008"/>
                <a:gd name="connsiteX133" fmla="*/ 490484 w 668038"/>
                <a:gd name="connsiteY133" fmla="*/ 697298 h 1113008"/>
                <a:gd name="connsiteX134" fmla="*/ 485232 w 668038"/>
                <a:gd name="connsiteY134" fmla="*/ 706717 h 1113008"/>
                <a:gd name="connsiteX135" fmla="*/ 491151 w 668038"/>
                <a:gd name="connsiteY135" fmla="*/ 711719 h 1113008"/>
                <a:gd name="connsiteX136" fmla="*/ 486316 w 668038"/>
                <a:gd name="connsiteY136" fmla="*/ 716054 h 1113008"/>
                <a:gd name="connsiteX137" fmla="*/ 487566 w 668038"/>
                <a:gd name="connsiteY137" fmla="*/ 719805 h 1113008"/>
                <a:gd name="connsiteX138" fmla="*/ 497820 w 668038"/>
                <a:gd name="connsiteY138" fmla="*/ 721388 h 1113008"/>
                <a:gd name="connsiteX139" fmla="*/ 510907 w 668038"/>
                <a:gd name="connsiteY139" fmla="*/ 729308 h 1113008"/>
                <a:gd name="connsiteX140" fmla="*/ 527662 w 668038"/>
                <a:gd name="connsiteY140" fmla="*/ 725556 h 1113008"/>
                <a:gd name="connsiteX141" fmla="*/ 539999 w 668038"/>
                <a:gd name="connsiteY141" fmla="*/ 726974 h 1113008"/>
                <a:gd name="connsiteX142" fmla="*/ 546251 w 668038"/>
                <a:gd name="connsiteY142" fmla="*/ 739644 h 1113008"/>
                <a:gd name="connsiteX143" fmla="*/ 556671 w 668038"/>
                <a:gd name="connsiteY143" fmla="*/ 743729 h 1113008"/>
                <a:gd name="connsiteX144" fmla="*/ 554254 w 668038"/>
                <a:gd name="connsiteY144" fmla="*/ 752732 h 1113008"/>
                <a:gd name="connsiteX145" fmla="*/ 557755 w 668038"/>
                <a:gd name="connsiteY145" fmla="*/ 756899 h 1113008"/>
                <a:gd name="connsiteX146" fmla="*/ 562590 w 668038"/>
                <a:gd name="connsiteY146" fmla="*/ 758483 h 1113008"/>
                <a:gd name="connsiteX147" fmla="*/ 582012 w 668038"/>
                <a:gd name="connsiteY147" fmla="*/ 754815 h 1113008"/>
                <a:gd name="connsiteX148" fmla="*/ 587847 w 668038"/>
                <a:gd name="connsiteY148" fmla="*/ 763985 h 1113008"/>
                <a:gd name="connsiteX149" fmla="*/ 598851 w 668038"/>
                <a:gd name="connsiteY149" fmla="*/ 758650 h 1113008"/>
                <a:gd name="connsiteX150" fmla="*/ 605019 w 668038"/>
                <a:gd name="connsiteY150" fmla="*/ 766486 h 1113008"/>
                <a:gd name="connsiteX151" fmla="*/ 604352 w 668038"/>
                <a:gd name="connsiteY151" fmla="*/ 771987 h 1113008"/>
                <a:gd name="connsiteX152" fmla="*/ 601352 w 668038"/>
                <a:gd name="connsiteY152" fmla="*/ 773488 h 1113008"/>
                <a:gd name="connsiteX153" fmla="*/ 602685 w 668038"/>
                <a:gd name="connsiteY153" fmla="*/ 776072 h 1113008"/>
                <a:gd name="connsiteX154" fmla="*/ 618273 w 668038"/>
                <a:gd name="connsiteY154" fmla="*/ 778739 h 1113008"/>
                <a:gd name="connsiteX155" fmla="*/ 628943 w 668038"/>
                <a:gd name="connsiteY155" fmla="*/ 771987 h 1113008"/>
                <a:gd name="connsiteX156" fmla="*/ 641781 w 668038"/>
                <a:gd name="connsiteY156" fmla="*/ 779740 h 1113008"/>
                <a:gd name="connsiteX157" fmla="*/ 643281 w 668038"/>
                <a:gd name="connsiteY157" fmla="*/ 786242 h 1113008"/>
                <a:gd name="connsiteX158" fmla="*/ 655285 w 668038"/>
                <a:gd name="connsiteY158" fmla="*/ 798496 h 1113008"/>
                <a:gd name="connsiteX159" fmla="*/ 663204 w 668038"/>
                <a:gd name="connsiteY159" fmla="*/ 801413 h 1113008"/>
                <a:gd name="connsiteX160" fmla="*/ 657119 w 668038"/>
                <a:gd name="connsiteY160" fmla="*/ 811249 h 1113008"/>
                <a:gd name="connsiteX161" fmla="*/ 660536 w 668038"/>
                <a:gd name="connsiteY161" fmla="*/ 815834 h 1113008"/>
                <a:gd name="connsiteX162" fmla="*/ 658619 w 668038"/>
                <a:gd name="connsiteY162" fmla="*/ 821503 h 1113008"/>
                <a:gd name="connsiteX163" fmla="*/ 663121 w 668038"/>
                <a:gd name="connsiteY163" fmla="*/ 825004 h 1113008"/>
                <a:gd name="connsiteX164" fmla="*/ 662870 w 668038"/>
                <a:gd name="connsiteY164" fmla="*/ 827921 h 1113008"/>
                <a:gd name="connsiteX165" fmla="*/ 660120 w 668038"/>
                <a:gd name="connsiteY165" fmla="*/ 833256 h 1113008"/>
                <a:gd name="connsiteX166" fmla="*/ 652200 w 668038"/>
                <a:gd name="connsiteY166" fmla="*/ 837841 h 1113008"/>
                <a:gd name="connsiteX167" fmla="*/ 652284 w 668038"/>
                <a:gd name="connsiteY167" fmla="*/ 853512 h 1113008"/>
                <a:gd name="connsiteX168" fmla="*/ 648116 w 668038"/>
                <a:gd name="connsiteY168" fmla="*/ 863682 h 1113008"/>
                <a:gd name="connsiteX169" fmla="*/ 654451 w 668038"/>
                <a:gd name="connsiteY169" fmla="*/ 884939 h 1113008"/>
                <a:gd name="connsiteX170" fmla="*/ 662537 w 668038"/>
                <a:gd name="connsiteY170" fmla="*/ 892108 h 1113008"/>
                <a:gd name="connsiteX171" fmla="*/ 656535 w 668038"/>
                <a:gd name="connsiteY171" fmla="*/ 898443 h 1113008"/>
                <a:gd name="connsiteX172" fmla="*/ 656535 w 668038"/>
                <a:gd name="connsiteY172" fmla="*/ 898443 h 1113008"/>
                <a:gd name="connsiteX173" fmla="*/ 656535 w 668038"/>
                <a:gd name="connsiteY173" fmla="*/ 898443 h 1113008"/>
                <a:gd name="connsiteX174" fmla="*/ 656535 w 668038"/>
                <a:gd name="connsiteY174" fmla="*/ 898443 h 1113008"/>
                <a:gd name="connsiteX175" fmla="*/ 654618 w 668038"/>
                <a:gd name="connsiteY175" fmla="*/ 906362 h 1113008"/>
                <a:gd name="connsiteX176" fmla="*/ 656869 w 668038"/>
                <a:gd name="connsiteY176" fmla="*/ 910863 h 1113008"/>
                <a:gd name="connsiteX177" fmla="*/ 654201 w 668038"/>
                <a:gd name="connsiteY177" fmla="*/ 917282 h 1113008"/>
                <a:gd name="connsiteX178" fmla="*/ 655785 w 668038"/>
                <a:gd name="connsiteY178" fmla="*/ 923034 h 1113008"/>
                <a:gd name="connsiteX179" fmla="*/ 661037 w 668038"/>
                <a:gd name="connsiteY179" fmla="*/ 924118 h 1113008"/>
                <a:gd name="connsiteX180" fmla="*/ 663371 w 668038"/>
                <a:gd name="connsiteY180" fmla="*/ 932203 h 1113008"/>
                <a:gd name="connsiteX181" fmla="*/ 660453 w 668038"/>
                <a:gd name="connsiteY181" fmla="*/ 937622 h 1113008"/>
                <a:gd name="connsiteX182" fmla="*/ 661120 w 668038"/>
                <a:gd name="connsiteY182" fmla="*/ 942540 h 1113008"/>
                <a:gd name="connsiteX183" fmla="*/ 649700 w 668038"/>
                <a:gd name="connsiteY183" fmla="*/ 956711 h 1113008"/>
                <a:gd name="connsiteX184" fmla="*/ 622441 w 668038"/>
                <a:gd name="connsiteY184" fmla="*/ 965047 h 1113008"/>
                <a:gd name="connsiteX185" fmla="*/ 617440 w 668038"/>
                <a:gd name="connsiteY185" fmla="*/ 971465 h 1113008"/>
                <a:gd name="connsiteX186" fmla="*/ 617106 w 668038"/>
                <a:gd name="connsiteY186" fmla="*/ 981552 h 1113008"/>
                <a:gd name="connsiteX187" fmla="*/ 603769 w 668038"/>
                <a:gd name="connsiteY187" fmla="*/ 977717 h 1113008"/>
                <a:gd name="connsiteX188" fmla="*/ 601852 w 668038"/>
                <a:gd name="connsiteY188" fmla="*/ 989804 h 1113008"/>
                <a:gd name="connsiteX189" fmla="*/ 594349 w 668038"/>
                <a:gd name="connsiteY189" fmla="*/ 995556 h 1113008"/>
                <a:gd name="connsiteX190" fmla="*/ 589515 w 668038"/>
                <a:gd name="connsiteY190" fmla="*/ 992055 h 1113008"/>
                <a:gd name="connsiteX191" fmla="*/ 586597 w 668038"/>
                <a:gd name="connsiteY191" fmla="*/ 999057 h 1113008"/>
                <a:gd name="connsiteX192" fmla="*/ 579678 w 668038"/>
                <a:gd name="connsiteY192" fmla="*/ 998974 h 1113008"/>
                <a:gd name="connsiteX193" fmla="*/ 577344 w 668038"/>
                <a:gd name="connsiteY193" fmla="*/ 1004309 h 1113008"/>
                <a:gd name="connsiteX194" fmla="*/ 563590 w 668038"/>
                <a:gd name="connsiteY194" fmla="*/ 1004976 h 1113008"/>
                <a:gd name="connsiteX195" fmla="*/ 551586 w 668038"/>
                <a:gd name="connsiteY195" fmla="*/ 1016646 h 1113008"/>
                <a:gd name="connsiteX196" fmla="*/ 552670 w 668038"/>
                <a:gd name="connsiteY196" fmla="*/ 1022564 h 1113008"/>
                <a:gd name="connsiteX197" fmla="*/ 538082 w 668038"/>
                <a:gd name="connsiteY197" fmla="*/ 1030817 h 1113008"/>
                <a:gd name="connsiteX198" fmla="*/ 530080 w 668038"/>
                <a:gd name="connsiteY198" fmla="*/ 1043488 h 1113008"/>
                <a:gd name="connsiteX199" fmla="*/ 515492 w 668038"/>
                <a:gd name="connsiteY199" fmla="*/ 1054824 h 1113008"/>
                <a:gd name="connsiteX200" fmla="*/ 444470 w 668038"/>
                <a:gd name="connsiteY200" fmla="*/ 1100922 h 1113008"/>
                <a:gd name="connsiteX201" fmla="*/ 435301 w 668038"/>
                <a:gd name="connsiteY201" fmla="*/ 1112509 h 1113008"/>
                <a:gd name="connsiteX202" fmla="*/ 422797 w 668038"/>
                <a:gd name="connsiteY202" fmla="*/ 1113009 h 1113008"/>
                <a:gd name="connsiteX203" fmla="*/ 422797 w 668038"/>
                <a:gd name="connsiteY203" fmla="*/ 1113009 h 1113008"/>
                <a:gd name="connsiteX204" fmla="*/ 416378 w 668038"/>
                <a:gd name="connsiteY204" fmla="*/ 1101672 h 1113008"/>
                <a:gd name="connsiteX205" fmla="*/ 411877 w 668038"/>
                <a:gd name="connsiteY205" fmla="*/ 1085084 h 1113008"/>
                <a:gd name="connsiteX206" fmla="*/ 414461 w 668038"/>
                <a:gd name="connsiteY206" fmla="*/ 1057075 h 1113008"/>
                <a:gd name="connsiteX207" fmla="*/ 420546 w 668038"/>
                <a:gd name="connsiteY207" fmla="*/ 1034068 h 1113008"/>
                <a:gd name="connsiteX208" fmla="*/ 410793 w 668038"/>
                <a:gd name="connsiteY208" fmla="*/ 1026066 h 1113008"/>
                <a:gd name="connsiteX209" fmla="*/ 401290 w 668038"/>
                <a:gd name="connsiteY209" fmla="*/ 1027149 h 1113008"/>
                <a:gd name="connsiteX210" fmla="*/ 392120 w 668038"/>
                <a:gd name="connsiteY210" fmla="*/ 1024732 h 1113008"/>
                <a:gd name="connsiteX211" fmla="*/ 395788 w 668038"/>
                <a:gd name="connsiteY211" fmla="*/ 1023815 h 1113008"/>
                <a:gd name="connsiteX212" fmla="*/ 397622 w 668038"/>
                <a:gd name="connsiteY212" fmla="*/ 1017563 h 1113008"/>
                <a:gd name="connsiteX213" fmla="*/ 394955 w 668038"/>
                <a:gd name="connsiteY213" fmla="*/ 1011061 h 1113008"/>
                <a:gd name="connsiteX214" fmla="*/ 389620 w 668038"/>
                <a:gd name="connsiteY214" fmla="*/ 1006726 h 1113008"/>
                <a:gd name="connsiteX215" fmla="*/ 391370 w 668038"/>
                <a:gd name="connsiteY215" fmla="*/ 997890 h 1113008"/>
                <a:gd name="connsiteX216" fmla="*/ 386619 w 668038"/>
                <a:gd name="connsiteY216" fmla="*/ 1003309 h 1113008"/>
                <a:gd name="connsiteX217" fmla="*/ 384868 w 668038"/>
                <a:gd name="connsiteY217" fmla="*/ 1002475 h 1113008"/>
                <a:gd name="connsiteX218" fmla="*/ 386369 w 668038"/>
                <a:gd name="connsiteY218" fmla="*/ 999641 h 1113008"/>
                <a:gd name="connsiteX219" fmla="*/ 382534 w 668038"/>
                <a:gd name="connsiteY219" fmla="*/ 1001642 h 1113008"/>
                <a:gd name="connsiteX220" fmla="*/ 383535 w 668038"/>
                <a:gd name="connsiteY220" fmla="*/ 992055 h 1113008"/>
                <a:gd name="connsiteX221" fmla="*/ 387953 w 668038"/>
                <a:gd name="connsiteY221" fmla="*/ 990471 h 1113008"/>
                <a:gd name="connsiteX222" fmla="*/ 387036 w 668038"/>
                <a:gd name="connsiteY222" fmla="*/ 987137 h 1113008"/>
                <a:gd name="connsiteX223" fmla="*/ 393788 w 668038"/>
                <a:gd name="connsiteY223" fmla="*/ 981218 h 1113008"/>
                <a:gd name="connsiteX224" fmla="*/ 393454 w 668038"/>
                <a:gd name="connsiteY224" fmla="*/ 978301 h 1113008"/>
                <a:gd name="connsiteX225" fmla="*/ 363612 w 668038"/>
                <a:gd name="connsiteY225" fmla="*/ 986720 h 1113008"/>
                <a:gd name="connsiteX226" fmla="*/ 374365 w 668038"/>
                <a:gd name="connsiteY226" fmla="*/ 921533 h 1113008"/>
                <a:gd name="connsiteX227" fmla="*/ 383201 w 668038"/>
                <a:gd name="connsiteY227" fmla="*/ 912864 h 1113008"/>
                <a:gd name="connsiteX228" fmla="*/ 385202 w 668038"/>
                <a:gd name="connsiteY228" fmla="*/ 870601 h 1113008"/>
                <a:gd name="connsiteX229" fmla="*/ 390620 w 668038"/>
                <a:gd name="connsiteY229" fmla="*/ 863099 h 1113008"/>
                <a:gd name="connsiteX230" fmla="*/ 392871 w 668038"/>
                <a:gd name="connsiteY230" fmla="*/ 852179 h 1113008"/>
                <a:gd name="connsiteX231" fmla="*/ 379867 w 668038"/>
                <a:gd name="connsiteY231" fmla="*/ 837424 h 1113008"/>
                <a:gd name="connsiteX232" fmla="*/ 355943 w 668038"/>
                <a:gd name="connsiteY232" fmla="*/ 834757 h 1113008"/>
                <a:gd name="connsiteX233" fmla="*/ 350941 w 668038"/>
                <a:gd name="connsiteY233" fmla="*/ 827505 h 1113008"/>
                <a:gd name="connsiteX234" fmla="*/ 337687 w 668038"/>
                <a:gd name="connsiteY234" fmla="*/ 826921 h 1113008"/>
                <a:gd name="connsiteX235" fmla="*/ 318848 w 668038"/>
                <a:gd name="connsiteY235" fmla="*/ 810166 h 1113008"/>
                <a:gd name="connsiteX236" fmla="*/ 303927 w 668038"/>
                <a:gd name="connsiteY236" fmla="*/ 787826 h 1113008"/>
                <a:gd name="connsiteX237" fmla="*/ 319932 w 668038"/>
                <a:gd name="connsiteY237" fmla="*/ 763818 h 1113008"/>
                <a:gd name="connsiteX238" fmla="*/ 327100 w 668038"/>
                <a:gd name="connsiteY238" fmla="*/ 760484 h 1113008"/>
                <a:gd name="connsiteX239" fmla="*/ 332852 w 668038"/>
                <a:gd name="connsiteY239" fmla="*/ 749564 h 1113008"/>
                <a:gd name="connsiteX240" fmla="*/ 339771 w 668038"/>
                <a:gd name="connsiteY240" fmla="*/ 745313 h 1113008"/>
                <a:gd name="connsiteX241" fmla="*/ 340105 w 668038"/>
                <a:gd name="connsiteY241" fmla="*/ 735976 h 1113008"/>
                <a:gd name="connsiteX242" fmla="*/ 352608 w 668038"/>
                <a:gd name="connsiteY242" fmla="*/ 725390 h 1113008"/>
                <a:gd name="connsiteX243" fmla="*/ 353192 w 668038"/>
                <a:gd name="connsiteY243" fmla="*/ 713970 h 1113008"/>
                <a:gd name="connsiteX244" fmla="*/ 356860 w 668038"/>
                <a:gd name="connsiteY244" fmla="*/ 707551 h 1113008"/>
                <a:gd name="connsiteX245" fmla="*/ 318765 w 668038"/>
                <a:gd name="connsiteY245" fmla="*/ 702633 h 1113008"/>
                <a:gd name="connsiteX246" fmla="*/ 309678 w 668038"/>
                <a:gd name="connsiteY246" fmla="*/ 671873 h 1113008"/>
                <a:gd name="connsiteX247" fmla="*/ 296758 w 668038"/>
                <a:gd name="connsiteY247" fmla="*/ 656619 h 1113008"/>
                <a:gd name="connsiteX248" fmla="*/ 289756 w 668038"/>
                <a:gd name="connsiteY248" fmla="*/ 550003 h 1113008"/>
                <a:gd name="connsiteX249" fmla="*/ 274584 w 668038"/>
                <a:gd name="connsiteY249" fmla="*/ 543751 h 1113008"/>
                <a:gd name="connsiteX250" fmla="*/ 258079 w 668038"/>
                <a:gd name="connsiteY250" fmla="*/ 549502 h 1113008"/>
                <a:gd name="connsiteX251" fmla="*/ 243325 w 668038"/>
                <a:gd name="connsiteY251" fmla="*/ 537832 h 1113008"/>
                <a:gd name="connsiteX252" fmla="*/ 237740 w 668038"/>
                <a:gd name="connsiteY252" fmla="*/ 536665 h 1113008"/>
                <a:gd name="connsiteX253" fmla="*/ 229654 w 668038"/>
                <a:gd name="connsiteY253" fmla="*/ 523494 h 1113008"/>
                <a:gd name="connsiteX254" fmla="*/ 206980 w 668038"/>
                <a:gd name="connsiteY254" fmla="*/ 514492 h 1113008"/>
                <a:gd name="connsiteX255" fmla="*/ 194476 w 668038"/>
                <a:gd name="connsiteY255" fmla="*/ 512408 h 1113008"/>
                <a:gd name="connsiteX256" fmla="*/ 186474 w 668038"/>
                <a:gd name="connsiteY256" fmla="*/ 494069 h 1113008"/>
                <a:gd name="connsiteX257" fmla="*/ 183140 w 668038"/>
                <a:gd name="connsiteY257" fmla="*/ 492401 h 1113008"/>
                <a:gd name="connsiteX258" fmla="*/ 184890 w 668038"/>
                <a:gd name="connsiteY258" fmla="*/ 486566 h 1113008"/>
                <a:gd name="connsiteX259" fmla="*/ 182223 w 668038"/>
                <a:gd name="connsiteY259" fmla="*/ 481898 h 1113008"/>
                <a:gd name="connsiteX260" fmla="*/ 187224 w 668038"/>
                <a:gd name="connsiteY260" fmla="*/ 467060 h 1113008"/>
                <a:gd name="connsiteX261" fmla="*/ 183140 w 668038"/>
                <a:gd name="connsiteY261" fmla="*/ 454473 h 1113008"/>
                <a:gd name="connsiteX262" fmla="*/ 183806 w 668038"/>
                <a:gd name="connsiteY262" fmla="*/ 446471 h 1113008"/>
                <a:gd name="connsiteX263" fmla="*/ 190892 w 668038"/>
                <a:gd name="connsiteY263" fmla="*/ 436217 h 1113008"/>
                <a:gd name="connsiteX264" fmla="*/ 188058 w 668038"/>
                <a:gd name="connsiteY264" fmla="*/ 427131 h 1113008"/>
                <a:gd name="connsiteX265" fmla="*/ 0 w 668038"/>
                <a:gd name="connsiteY265" fmla="*/ 372865 h 1113008"/>
                <a:gd name="connsiteX266" fmla="*/ 0 w 668038"/>
                <a:gd name="connsiteY266" fmla="*/ 372865 h 1113008"/>
                <a:gd name="connsiteX267" fmla="*/ 75607 w 668038"/>
                <a:gd name="connsiteY267" fmla="*/ 311929 h 1113008"/>
                <a:gd name="connsiteX268" fmla="*/ 100448 w 668038"/>
                <a:gd name="connsiteY268" fmla="*/ 281337 h 1113008"/>
                <a:gd name="connsiteX269" fmla="*/ 111117 w 668038"/>
                <a:gd name="connsiteY269" fmla="*/ 262998 h 1113008"/>
                <a:gd name="connsiteX270" fmla="*/ 109867 w 668038"/>
                <a:gd name="connsiteY270" fmla="*/ 247576 h 1113008"/>
                <a:gd name="connsiteX271" fmla="*/ 116286 w 668038"/>
                <a:gd name="connsiteY271" fmla="*/ 245159 h 1113008"/>
                <a:gd name="connsiteX272" fmla="*/ 120204 w 668038"/>
                <a:gd name="connsiteY272" fmla="*/ 238073 h 1113008"/>
                <a:gd name="connsiteX273" fmla="*/ 127289 w 668038"/>
                <a:gd name="connsiteY273" fmla="*/ 246743 h 1113008"/>
                <a:gd name="connsiteX274" fmla="*/ 145711 w 668038"/>
                <a:gd name="connsiteY274" fmla="*/ 241908 h 1113008"/>
                <a:gd name="connsiteX275" fmla="*/ 152547 w 668038"/>
                <a:gd name="connsiteY275" fmla="*/ 234739 h 1113008"/>
                <a:gd name="connsiteX276" fmla="*/ 169469 w 668038"/>
                <a:gd name="connsiteY276" fmla="*/ 233572 h 1113008"/>
                <a:gd name="connsiteX277" fmla="*/ 182223 w 668038"/>
                <a:gd name="connsiteY277" fmla="*/ 226570 h 1113008"/>
                <a:gd name="connsiteX278" fmla="*/ 185724 w 668038"/>
                <a:gd name="connsiteY278" fmla="*/ 221568 h 1113008"/>
                <a:gd name="connsiteX279" fmla="*/ 186474 w 668038"/>
                <a:gd name="connsiteY279" fmla="*/ 206480 h 1113008"/>
                <a:gd name="connsiteX280" fmla="*/ 180055 w 668038"/>
                <a:gd name="connsiteY280" fmla="*/ 197727 h 1113008"/>
                <a:gd name="connsiteX281" fmla="*/ 203896 w 668038"/>
                <a:gd name="connsiteY281" fmla="*/ 195644 h 1113008"/>
                <a:gd name="connsiteX282" fmla="*/ 235072 w 668038"/>
                <a:gd name="connsiteY282" fmla="*/ 220985 h 1113008"/>
                <a:gd name="connsiteX283" fmla="*/ 260664 w 668038"/>
                <a:gd name="connsiteY283" fmla="*/ 234072 h 1113008"/>
                <a:gd name="connsiteX284" fmla="*/ 280253 w 668038"/>
                <a:gd name="connsiteY284" fmla="*/ 235739 h 1113008"/>
                <a:gd name="connsiteX285" fmla="*/ 297175 w 668038"/>
                <a:gd name="connsiteY285" fmla="*/ 231071 h 1113008"/>
                <a:gd name="connsiteX286" fmla="*/ 315430 w 668038"/>
                <a:gd name="connsiteY286" fmla="*/ 211982 h 1113008"/>
                <a:gd name="connsiteX287" fmla="*/ 315430 w 668038"/>
                <a:gd name="connsiteY287" fmla="*/ 202979 h 1113008"/>
                <a:gd name="connsiteX288" fmla="*/ 310679 w 668038"/>
                <a:gd name="connsiteY288" fmla="*/ 205396 h 1113008"/>
                <a:gd name="connsiteX289" fmla="*/ 309595 w 668038"/>
                <a:gd name="connsiteY289" fmla="*/ 201312 h 1113008"/>
                <a:gd name="connsiteX290" fmla="*/ 318348 w 668038"/>
                <a:gd name="connsiteY290" fmla="*/ 187724 h 1113008"/>
                <a:gd name="connsiteX291" fmla="*/ 331852 w 668038"/>
                <a:gd name="connsiteY291" fmla="*/ 185557 h 1113008"/>
                <a:gd name="connsiteX292" fmla="*/ 336604 w 668038"/>
                <a:gd name="connsiteY292" fmla="*/ 181473 h 1113008"/>
                <a:gd name="connsiteX293" fmla="*/ 340855 w 668038"/>
                <a:gd name="connsiteY293" fmla="*/ 170052 h 1113008"/>
                <a:gd name="connsiteX294" fmla="*/ 346940 w 668038"/>
                <a:gd name="connsiteY294" fmla="*/ 169219 h 1113008"/>
                <a:gd name="connsiteX295" fmla="*/ 350358 w 668038"/>
                <a:gd name="connsiteY295" fmla="*/ 164051 h 1113008"/>
                <a:gd name="connsiteX296" fmla="*/ 356943 w 668038"/>
                <a:gd name="connsiteY296" fmla="*/ 163467 h 1113008"/>
                <a:gd name="connsiteX297" fmla="*/ 367780 w 668038"/>
                <a:gd name="connsiteY297" fmla="*/ 155048 h 1113008"/>
                <a:gd name="connsiteX298" fmla="*/ 369614 w 668038"/>
                <a:gd name="connsiteY298" fmla="*/ 144378 h 1113008"/>
                <a:gd name="connsiteX299" fmla="*/ 366446 w 668038"/>
                <a:gd name="connsiteY299" fmla="*/ 139460 h 1113008"/>
                <a:gd name="connsiteX300" fmla="*/ 367780 w 668038"/>
                <a:gd name="connsiteY300" fmla="*/ 136709 h 1113008"/>
                <a:gd name="connsiteX301" fmla="*/ 370697 w 668038"/>
                <a:gd name="connsiteY301" fmla="*/ 136125 h 1113008"/>
                <a:gd name="connsiteX302" fmla="*/ 373365 w 668038"/>
                <a:gd name="connsiteY302" fmla="*/ 134791 h 1113008"/>
                <a:gd name="connsiteX303" fmla="*/ 414044 w 668038"/>
                <a:gd name="connsiteY303" fmla="*/ 132874 h 1113008"/>
                <a:gd name="connsiteX304" fmla="*/ 433633 w 668038"/>
                <a:gd name="connsiteY304" fmla="*/ 122788 h 1113008"/>
                <a:gd name="connsiteX305" fmla="*/ 436551 w 668038"/>
                <a:gd name="connsiteY305" fmla="*/ 116786 h 1113008"/>
                <a:gd name="connsiteX306" fmla="*/ 447137 w 668038"/>
                <a:gd name="connsiteY306" fmla="*/ 117036 h 1113008"/>
                <a:gd name="connsiteX307" fmla="*/ 457974 w 668038"/>
                <a:gd name="connsiteY307" fmla="*/ 113785 h 1113008"/>
                <a:gd name="connsiteX308" fmla="*/ 470645 w 668038"/>
                <a:gd name="connsiteY308" fmla="*/ 105032 h 1113008"/>
                <a:gd name="connsiteX309" fmla="*/ 474896 w 668038"/>
                <a:gd name="connsiteY309" fmla="*/ 100114 h 1113008"/>
                <a:gd name="connsiteX310" fmla="*/ 476230 w 668038"/>
                <a:gd name="connsiteY310" fmla="*/ 91945 h 1113008"/>
                <a:gd name="connsiteX311" fmla="*/ 482815 w 668038"/>
                <a:gd name="connsiteY311" fmla="*/ 92195 h 1113008"/>
                <a:gd name="connsiteX312" fmla="*/ 485733 w 668038"/>
                <a:gd name="connsiteY312" fmla="*/ 85693 h 1113008"/>
                <a:gd name="connsiteX313" fmla="*/ 492068 w 668038"/>
                <a:gd name="connsiteY313" fmla="*/ 90861 h 1113008"/>
                <a:gd name="connsiteX314" fmla="*/ 502404 w 668038"/>
                <a:gd name="connsiteY314" fmla="*/ 87360 h 1113008"/>
                <a:gd name="connsiteX315" fmla="*/ 514325 w 668038"/>
                <a:gd name="connsiteY315" fmla="*/ 64687 h 1113008"/>
                <a:gd name="connsiteX316" fmla="*/ 507239 w 668038"/>
                <a:gd name="connsiteY316" fmla="*/ 69605 h 1113008"/>
                <a:gd name="connsiteX317" fmla="*/ 506489 w 668038"/>
                <a:gd name="connsiteY317" fmla="*/ 67187 h 1113008"/>
                <a:gd name="connsiteX318" fmla="*/ 510990 w 668038"/>
                <a:gd name="connsiteY318" fmla="*/ 62853 h 1113008"/>
                <a:gd name="connsiteX319" fmla="*/ 509407 w 668038"/>
                <a:gd name="connsiteY319" fmla="*/ 61519 h 1113008"/>
                <a:gd name="connsiteX320" fmla="*/ 495652 w 668038"/>
                <a:gd name="connsiteY320" fmla="*/ 62603 h 1113008"/>
                <a:gd name="connsiteX321" fmla="*/ 479064 w 668038"/>
                <a:gd name="connsiteY321" fmla="*/ 79274 h 1113008"/>
                <a:gd name="connsiteX322" fmla="*/ 482148 w 668038"/>
                <a:gd name="connsiteY322" fmla="*/ 88277 h 1113008"/>
                <a:gd name="connsiteX323" fmla="*/ 480314 w 668038"/>
                <a:gd name="connsiteY323" fmla="*/ 90194 h 1113008"/>
                <a:gd name="connsiteX324" fmla="*/ 476646 w 668038"/>
                <a:gd name="connsiteY324" fmla="*/ 89361 h 1113008"/>
                <a:gd name="connsiteX325" fmla="*/ 477147 w 668038"/>
                <a:gd name="connsiteY325" fmla="*/ 85026 h 1113008"/>
                <a:gd name="connsiteX326" fmla="*/ 473729 w 668038"/>
                <a:gd name="connsiteY326" fmla="*/ 80358 h 1113008"/>
                <a:gd name="connsiteX327" fmla="*/ 448388 w 668038"/>
                <a:gd name="connsiteY327" fmla="*/ 76857 h 1113008"/>
                <a:gd name="connsiteX328" fmla="*/ 448888 w 668038"/>
                <a:gd name="connsiteY328" fmla="*/ 68438 h 1113008"/>
                <a:gd name="connsiteX329" fmla="*/ 457891 w 668038"/>
                <a:gd name="connsiteY329" fmla="*/ 57268 h 1113008"/>
                <a:gd name="connsiteX330" fmla="*/ 471895 w 668038"/>
                <a:gd name="connsiteY330" fmla="*/ 55600 h 1113008"/>
                <a:gd name="connsiteX331" fmla="*/ 503572 w 668038"/>
                <a:gd name="connsiteY331" fmla="*/ 57768 h 1113008"/>
                <a:gd name="connsiteX332" fmla="*/ 509907 w 668038"/>
                <a:gd name="connsiteY332" fmla="*/ 55350 h 1113008"/>
                <a:gd name="connsiteX333" fmla="*/ 519660 w 668038"/>
                <a:gd name="connsiteY333" fmla="*/ 44430 h 1113008"/>
                <a:gd name="connsiteX334" fmla="*/ 537082 w 668038"/>
                <a:gd name="connsiteY334" fmla="*/ 32427 h 1113008"/>
                <a:gd name="connsiteX335" fmla="*/ 553170 w 668038"/>
                <a:gd name="connsiteY335" fmla="*/ 33010 h 1113008"/>
                <a:gd name="connsiteX336" fmla="*/ 562923 w 668038"/>
                <a:gd name="connsiteY336" fmla="*/ 30593 h 1113008"/>
                <a:gd name="connsiteX337" fmla="*/ 572676 w 668038"/>
                <a:gd name="connsiteY337" fmla="*/ 22924 h 1113008"/>
                <a:gd name="connsiteX338" fmla="*/ 586430 w 668038"/>
                <a:gd name="connsiteY338" fmla="*/ 23174 h 1113008"/>
                <a:gd name="connsiteX339" fmla="*/ 590682 w 668038"/>
                <a:gd name="connsiteY339" fmla="*/ 20173 h 1113008"/>
                <a:gd name="connsiteX340" fmla="*/ 606270 w 668038"/>
                <a:gd name="connsiteY340" fmla="*/ 21507 h 1113008"/>
                <a:gd name="connsiteX341" fmla="*/ 610771 w 668038"/>
                <a:gd name="connsiteY341" fmla="*/ 25091 h 1113008"/>
                <a:gd name="connsiteX342" fmla="*/ 616023 w 668038"/>
                <a:gd name="connsiteY342" fmla="*/ 23424 h 1113008"/>
                <a:gd name="connsiteX343" fmla="*/ 635029 w 668038"/>
                <a:gd name="connsiteY343" fmla="*/ 28092 h 1113008"/>
                <a:gd name="connsiteX344" fmla="*/ 644531 w 668038"/>
                <a:gd name="connsiteY344" fmla="*/ 27592 h 1113008"/>
                <a:gd name="connsiteX345" fmla="*/ 654868 w 668038"/>
                <a:gd name="connsiteY345" fmla="*/ 24007 h 1113008"/>
                <a:gd name="connsiteX346" fmla="*/ 668039 w 668038"/>
                <a:gd name="connsiteY346" fmla="*/ 0 h 1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668038" h="1113008">
                  <a:moveTo>
                    <a:pt x="668039" y="0"/>
                  </a:moveTo>
                  <a:lnTo>
                    <a:pt x="663787" y="16005"/>
                  </a:lnTo>
                  <a:lnTo>
                    <a:pt x="660120" y="19673"/>
                  </a:lnTo>
                  <a:lnTo>
                    <a:pt x="659620" y="35678"/>
                  </a:lnTo>
                  <a:lnTo>
                    <a:pt x="650783" y="41429"/>
                  </a:lnTo>
                  <a:lnTo>
                    <a:pt x="641364" y="37678"/>
                  </a:lnTo>
                  <a:lnTo>
                    <a:pt x="633111" y="50015"/>
                  </a:lnTo>
                  <a:lnTo>
                    <a:pt x="620191" y="62186"/>
                  </a:lnTo>
                  <a:lnTo>
                    <a:pt x="620941" y="69271"/>
                  </a:lnTo>
                  <a:lnTo>
                    <a:pt x="626526" y="74690"/>
                  </a:lnTo>
                  <a:lnTo>
                    <a:pt x="620941" y="79024"/>
                  </a:lnTo>
                  <a:lnTo>
                    <a:pt x="619774" y="96030"/>
                  </a:lnTo>
                  <a:lnTo>
                    <a:pt x="622691" y="100031"/>
                  </a:lnTo>
                  <a:lnTo>
                    <a:pt x="618690" y="100448"/>
                  </a:lnTo>
                  <a:lnTo>
                    <a:pt x="609938" y="94863"/>
                  </a:lnTo>
                  <a:lnTo>
                    <a:pt x="613272" y="109617"/>
                  </a:lnTo>
                  <a:lnTo>
                    <a:pt x="611771" y="113785"/>
                  </a:lnTo>
                  <a:lnTo>
                    <a:pt x="607854" y="114952"/>
                  </a:lnTo>
                  <a:lnTo>
                    <a:pt x="602935" y="110201"/>
                  </a:lnTo>
                  <a:lnTo>
                    <a:pt x="598351" y="110701"/>
                  </a:lnTo>
                  <a:lnTo>
                    <a:pt x="599601" y="124121"/>
                  </a:lnTo>
                  <a:lnTo>
                    <a:pt x="594016" y="132541"/>
                  </a:lnTo>
                  <a:lnTo>
                    <a:pt x="604352" y="133041"/>
                  </a:lnTo>
                  <a:lnTo>
                    <a:pt x="605770" y="139293"/>
                  </a:lnTo>
                  <a:lnTo>
                    <a:pt x="612272" y="146128"/>
                  </a:lnTo>
                  <a:lnTo>
                    <a:pt x="607603" y="160299"/>
                  </a:lnTo>
                  <a:lnTo>
                    <a:pt x="611438" y="161216"/>
                  </a:lnTo>
                  <a:lnTo>
                    <a:pt x="615356" y="149796"/>
                  </a:lnTo>
                  <a:lnTo>
                    <a:pt x="619274" y="147796"/>
                  </a:lnTo>
                  <a:lnTo>
                    <a:pt x="627526" y="160549"/>
                  </a:lnTo>
                  <a:lnTo>
                    <a:pt x="627360" y="173720"/>
                  </a:lnTo>
                  <a:lnTo>
                    <a:pt x="635612" y="183306"/>
                  </a:lnTo>
                  <a:lnTo>
                    <a:pt x="634112" y="187808"/>
                  </a:lnTo>
                  <a:lnTo>
                    <a:pt x="617607" y="188725"/>
                  </a:lnTo>
                  <a:lnTo>
                    <a:pt x="618273" y="197978"/>
                  </a:lnTo>
                  <a:lnTo>
                    <a:pt x="618273" y="197978"/>
                  </a:lnTo>
                  <a:lnTo>
                    <a:pt x="616606" y="205146"/>
                  </a:lnTo>
                  <a:lnTo>
                    <a:pt x="610104" y="209481"/>
                  </a:lnTo>
                  <a:lnTo>
                    <a:pt x="599351" y="196560"/>
                  </a:lnTo>
                  <a:lnTo>
                    <a:pt x="591849" y="195477"/>
                  </a:lnTo>
                  <a:lnTo>
                    <a:pt x="588098" y="213982"/>
                  </a:lnTo>
                  <a:lnTo>
                    <a:pt x="569425" y="221318"/>
                  </a:lnTo>
                  <a:lnTo>
                    <a:pt x="557921" y="235573"/>
                  </a:lnTo>
                  <a:lnTo>
                    <a:pt x="565757" y="233905"/>
                  </a:lnTo>
                  <a:lnTo>
                    <a:pt x="574343" y="236656"/>
                  </a:lnTo>
                  <a:lnTo>
                    <a:pt x="582346" y="230904"/>
                  </a:lnTo>
                  <a:lnTo>
                    <a:pt x="587347" y="230488"/>
                  </a:lnTo>
                  <a:lnTo>
                    <a:pt x="587347" y="237573"/>
                  </a:lnTo>
                  <a:lnTo>
                    <a:pt x="577094" y="236906"/>
                  </a:lnTo>
                  <a:lnTo>
                    <a:pt x="571009" y="241574"/>
                  </a:lnTo>
                  <a:lnTo>
                    <a:pt x="566424" y="255329"/>
                  </a:lnTo>
                  <a:lnTo>
                    <a:pt x="568008" y="262664"/>
                  </a:lnTo>
                  <a:lnTo>
                    <a:pt x="576261" y="267416"/>
                  </a:lnTo>
                  <a:lnTo>
                    <a:pt x="582763" y="256912"/>
                  </a:lnTo>
                  <a:lnTo>
                    <a:pt x="588181" y="256746"/>
                  </a:lnTo>
                  <a:lnTo>
                    <a:pt x="589348" y="261831"/>
                  </a:lnTo>
                  <a:lnTo>
                    <a:pt x="583513" y="270333"/>
                  </a:lnTo>
                  <a:lnTo>
                    <a:pt x="585597" y="277169"/>
                  </a:lnTo>
                  <a:lnTo>
                    <a:pt x="595600" y="282670"/>
                  </a:lnTo>
                  <a:lnTo>
                    <a:pt x="609687" y="279002"/>
                  </a:lnTo>
                  <a:lnTo>
                    <a:pt x="617273" y="280336"/>
                  </a:lnTo>
                  <a:lnTo>
                    <a:pt x="620274" y="286671"/>
                  </a:lnTo>
                  <a:lnTo>
                    <a:pt x="617690" y="300426"/>
                  </a:lnTo>
                  <a:lnTo>
                    <a:pt x="626859" y="309845"/>
                  </a:lnTo>
                  <a:lnTo>
                    <a:pt x="626276" y="326934"/>
                  </a:lnTo>
                  <a:lnTo>
                    <a:pt x="614439" y="323350"/>
                  </a:lnTo>
                  <a:lnTo>
                    <a:pt x="609354" y="327184"/>
                  </a:lnTo>
                  <a:lnTo>
                    <a:pt x="620607" y="346607"/>
                  </a:lnTo>
                  <a:lnTo>
                    <a:pt x="618607" y="352192"/>
                  </a:lnTo>
                  <a:lnTo>
                    <a:pt x="612772" y="353359"/>
                  </a:lnTo>
                  <a:lnTo>
                    <a:pt x="608104" y="345440"/>
                  </a:lnTo>
                  <a:lnTo>
                    <a:pt x="599101" y="339771"/>
                  </a:lnTo>
                  <a:lnTo>
                    <a:pt x="592766" y="339021"/>
                  </a:lnTo>
                  <a:lnTo>
                    <a:pt x="589598" y="342522"/>
                  </a:lnTo>
                  <a:lnTo>
                    <a:pt x="595683" y="361695"/>
                  </a:lnTo>
                  <a:lnTo>
                    <a:pt x="590765" y="366779"/>
                  </a:lnTo>
                  <a:lnTo>
                    <a:pt x="582346" y="368530"/>
                  </a:lnTo>
                  <a:lnTo>
                    <a:pt x="580178" y="373448"/>
                  </a:lnTo>
                  <a:lnTo>
                    <a:pt x="582012" y="386619"/>
                  </a:lnTo>
                  <a:lnTo>
                    <a:pt x="590265" y="394955"/>
                  </a:lnTo>
                  <a:lnTo>
                    <a:pt x="589098" y="401374"/>
                  </a:lnTo>
                  <a:lnTo>
                    <a:pt x="583179" y="402040"/>
                  </a:lnTo>
                  <a:lnTo>
                    <a:pt x="572593" y="392371"/>
                  </a:lnTo>
                  <a:lnTo>
                    <a:pt x="565841" y="394955"/>
                  </a:lnTo>
                  <a:lnTo>
                    <a:pt x="570425" y="407042"/>
                  </a:lnTo>
                  <a:lnTo>
                    <a:pt x="562673" y="417128"/>
                  </a:lnTo>
                  <a:lnTo>
                    <a:pt x="562506" y="422046"/>
                  </a:lnTo>
                  <a:lnTo>
                    <a:pt x="574510" y="430716"/>
                  </a:lnTo>
                  <a:lnTo>
                    <a:pt x="570425" y="445637"/>
                  </a:lnTo>
                  <a:lnTo>
                    <a:pt x="586097" y="452222"/>
                  </a:lnTo>
                  <a:lnTo>
                    <a:pt x="588764" y="457891"/>
                  </a:lnTo>
                  <a:lnTo>
                    <a:pt x="587764" y="466394"/>
                  </a:lnTo>
                  <a:lnTo>
                    <a:pt x="573760" y="484649"/>
                  </a:lnTo>
                  <a:lnTo>
                    <a:pt x="568508" y="482398"/>
                  </a:lnTo>
                  <a:lnTo>
                    <a:pt x="564173" y="464893"/>
                  </a:lnTo>
                  <a:lnTo>
                    <a:pt x="543584" y="465977"/>
                  </a:lnTo>
                  <a:lnTo>
                    <a:pt x="537082" y="470061"/>
                  </a:lnTo>
                  <a:lnTo>
                    <a:pt x="539166" y="475896"/>
                  </a:lnTo>
                  <a:lnTo>
                    <a:pt x="553837" y="479648"/>
                  </a:lnTo>
                  <a:lnTo>
                    <a:pt x="574260" y="491901"/>
                  </a:lnTo>
                  <a:lnTo>
                    <a:pt x="579428" y="509573"/>
                  </a:lnTo>
                  <a:lnTo>
                    <a:pt x="578761" y="519660"/>
                  </a:lnTo>
                  <a:lnTo>
                    <a:pt x="574260" y="523161"/>
                  </a:lnTo>
                  <a:lnTo>
                    <a:pt x="561089" y="519910"/>
                  </a:lnTo>
                  <a:lnTo>
                    <a:pt x="552920" y="547669"/>
                  </a:lnTo>
                  <a:lnTo>
                    <a:pt x="543000" y="560089"/>
                  </a:lnTo>
                  <a:lnTo>
                    <a:pt x="524911" y="572509"/>
                  </a:lnTo>
                  <a:lnTo>
                    <a:pt x="525412" y="577511"/>
                  </a:lnTo>
                  <a:lnTo>
                    <a:pt x="538249" y="579928"/>
                  </a:lnTo>
                  <a:lnTo>
                    <a:pt x="536665" y="586680"/>
                  </a:lnTo>
                  <a:lnTo>
                    <a:pt x="530496" y="587097"/>
                  </a:lnTo>
                  <a:lnTo>
                    <a:pt x="520493" y="578595"/>
                  </a:lnTo>
                  <a:lnTo>
                    <a:pt x="517409" y="582429"/>
                  </a:lnTo>
                  <a:lnTo>
                    <a:pt x="515659" y="596350"/>
                  </a:lnTo>
                  <a:lnTo>
                    <a:pt x="511407" y="600435"/>
                  </a:lnTo>
                  <a:lnTo>
                    <a:pt x="500237" y="597767"/>
                  </a:lnTo>
                  <a:lnTo>
                    <a:pt x="490734" y="600101"/>
                  </a:lnTo>
                  <a:lnTo>
                    <a:pt x="490567" y="606270"/>
                  </a:lnTo>
                  <a:lnTo>
                    <a:pt x="499904" y="614606"/>
                  </a:lnTo>
                  <a:lnTo>
                    <a:pt x="500654" y="618524"/>
                  </a:lnTo>
                  <a:lnTo>
                    <a:pt x="485566" y="619274"/>
                  </a:lnTo>
                  <a:lnTo>
                    <a:pt x="481231" y="629277"/>
                  </a:lnTo>
                  <a:lnTo>
                    <a:pt x="483399" y="631944"/>
                  </a:lnTo>
                  <a:lnTo>
                    <a:pt x="496653" y="635279"/>
                  </a:lnTo>
                  <a:lnTo>
                    <a:pt x="495319" y="646532"/>
                  </a:lnTo>
                  <a:lnTo>
                    <a:pt x="489734" y="649533"/>
                  </a:lnTo>
                  <a:lnTo>
                    <a:pt x="479397" y="647282"/>
                  </a:lnTo>
                  <a:lnTo>
                    <a:pt x="475563" y="648783"/>
                  </a:lnTo>
                  <a:lnTo>
                    <a:pt x="477230" y="658036"/>
                  </a:lnTo>
                  <a:lnTo>
                    <a:pt x="472479" y="669623"/>
                  </a:lnTo>
                  <a:lnTo>
                    <a:pt x="475396" y="686461"/>
                  </a:lnTo>
                  <a:lnTo>
                    <a:pt x="488067" y="678042"/>
                  </a:lnTo>
                  <a:lnTo>
                    <a:pt x="484149" y="688628"/>
                  </a:lnTo>
                  <a:lnTo>
                    <a:pt x="490484" y="697298"/>
                  </a:lnTo>
                  <a:lnTo>
                    <a:pt x="485232" y="706717"/>
                  </a:lnTo>
                  <a:lnTo>
                    <a:pt x="491151" y="711719"/>
                  </a:lnTo>
                  <a:lnTo>
                    <a:pt x="486316" y="716054"/>
                  </a:lnTo>
                  <a:lnTo>
                    <a:pt x="487566" y="719805"/>
                  </a:lnTo>
                  <a:lnTo>
                    <a:pt x="497820" y="721388"/>
                  </a:lnTo>
                  <a:lnTo>
                    <a:pt x="510907" y="729308"/>
                  </a:lnTo>
                  <a:lnTo>
                    <a:pt x="527662" y="725556"/>
                  </a:lnTo>
                  <a:lnTo>
                    <a:pt x="539999" y="726974"/>
                  </a:lnTo>
                  <a:lnTo>
                    <a:pt x="546251" y="739644"/>
                  </a:lnTo>
                  <a:lnTo>
                    <a:pt x="556671" y="743729"/>
                  </a:lnTo>
                  <a:lnTo>
                    <a:pt x="554254" y="752732"/>
                  </a:lnTo>
                  <a:lnTo>
                    <a:pt x="557755" y="756899"/>
                  </a:lnTo>
                  <a:lnTo>
                    <a:pt x="562590" y="758483"/>
                  </a:lnTo>
                  <a:lnTo>
                    <a:pt x="582012" y="754815"/>
                  </a:lnTo>
                  <a:lnTo>
                    <a:pt x="587847" y="763985"/>
                  </a:lnTo>
                  <a:lnTo>
                    <a:pt x="598851" y="758650"/>
                  </a:lnTo>
                  <a:lnTo>
                    <a:pt x="605019" y="766486"/>
                  </a:lnTo>
                  <a:lnTo>
                    <a:pt x="604352" y="771987"/>
                  </a:lnTo>
                  <a:lnTo>
                    <a:pt x="601352" y="773488"/>
                  </a:lnTo>
                  <a:lnTo>
                    <a:pt x="602685" y="776072"/>
                  </a:lnTo>
                  <a:lnTo>
                    <a:pt x="618273" y="778739"/>
                  </a:lnTo>
                  <a:lnTo>
                    <a:pt x="628943" y="771987"/>
                  </a:lnTo>
                  <a:lnTo>
                    <a:pt x="641781" y="779740"/>
                  </a:lnTo>
                  <a:lnTo>
                    <a:pt x="643281" y="786242"/>
                  </a:lnTo>
                  <a:lnTo>
                    <a:pt x="655285" y="798496"/>
                  </a:lnTo>
                  <a:lnTo>
                    <a:pt x="663204" y="801413"/>
                  </a:lnTo>
                  <a:lnTo>
                    <a:pt x="657119" y="811249"/>
                  </a:lnTo>
                  <a:lnTo>
                    <a:pt x="660536" y="815834"/>
                  </a:lnTo>
                  <a:lnTo>
                    <a:pt x="658619" y="821503"/>
                  </a:lnTo>
                  <a:lnTo>
                    <a:pt x="663121" y="825004"/>
                  </a:lnTo>
                  <a:lnTo>
                    <a:pt x="662870" y="827921"/>
                  </a:lnTo>
                  <a:lnTo>
                    <a:pt x="660120" y="833256"/>
                  </a:lnTo>
                  <a:lnTo>
                    <a:pt x="652200" y="837841"/>
                  </a:lnTo>
                  <a:lnTo>
                    <a:pt x="652284" y="853512"/>
                  </a:lnTo>
                  <a:lnTo>
                    <a:pt x="648116" y="863682"/>
                  </a:lnTo>
                  <a:lnTo>
                    <a:pt x="654451" y="884939"/>
                  </a:lnTo>
                  <a:lnTo>
                    <a:pt x="662537" y="892108"/>
                  </a:lnTo>
                  <a:lnTo>
                    <a:pt x="656535" y="898443"/>
                  </a:lnTo>
                  <a:lnTo>
                    <a:pt x="656535" y="898443"/>
                  </a:lnTo>
                  <a:lnTo>
                    <a:pt x="656535" y="898443"/>
                  </a:lnTo>
                  <a:lnTo>
                    <a:pt x="656535" y="898443"/>
                  </a:lnTo>
                  <a:lnTo>
                    <a:pt x="654618" y="906362"/>
                  </a:lnTo>
                  <a:lnTo>
                    <a:pt x="656869" y="910863"/>
                  </a:lnTo>
                  <a:lnTo>
                    <a:pt x="654201" y="917282"/>
                  </a:lnTo>
                  <a:lnTo>
                    <a:pt x="655785" y="923034"/>
                  </a:lnTo>
                  <a:lnTo>
                    <a:pt x="661037" y="924118"/>
                  </a:lnTo>
                  <a:lnTo>
                    <a:pt x="663371" y="932203"/>
                  </a:lnTo>
                  <a:lnTo>
                    <a:pt x="660453" y="937622"/>
                  </a:lnTo>
                  <a:lnTo>
                    <a:pt x="661120" y="942540"/>
                  </a:lnTo>
                  <a:lnTo>
                    <a:pt x="649700" y="956711"/>
                  </a:lnTo>
                  <a:lnTo>
                    <a:pt x="622441" y="965047"/>
                  </a:lnTo>
                  <a:lnTo>
                    <a:pt x="617440" y="971465"/>
                  </a:lnTo>
                  <a:lnTo>
                    <a:pt x="617106" y="981552"/>
                  </a:lnTo>
                  <a:lnTo>
                    <a:pt x="603769" y="977717"/>
                  </a:lnTo>
                  <a:lnTo>
                    <a:pt x="601852" y="989804"/>
                  </a:lnTo>
                  <a:lnTo>
                    <a:pt x="594349" y="995556"/>
                  </a:lnTo>
                  <a:lnTo>
                    <a:pt x="589515" y="992055"/>
                  </a:lnTo>
                  <a:lnTo>
                    <a:pt x="586597" y="999057"/>
                  </a:lnTo>
                  <a:lnTo>
                    <a:pt x="579678" y="998974"/>
                  </a:lnTo>
                  <a:lnTo>
                    <a:pt x="577344" y="1004309"/>
                  </a:lnTo>
                  <a:lnTo>
                    <a:pt x="563590" y="1004976"/>
                  </a:lnTo>
                  <a:lnTo>
                    <a:pt x="551586" y="1016646"/>
                  </a:lnTo>
                  <a:lnTo>
                    <a:pt x="552670" y="1022564"/>
                  </a:lnTo>
                  <a:lnTo>
                    <a:pt x="538082" y="1030817"/>
                  </a:lnTo>
                  <a:lnTo>
                    <a:pt x="530080" y="1043488"/>
                  </a:lnTo>
                  <a:lnTo>
                    <a:pt x="515492" y="1054824"/>
                  </a:lnTo>
                  <a:lnTo>
                    <a:pt x="444470" y="1100922"/>
                  </a:lnTo>
                  <a:lnTo>
                    <a:pt x="435301" y="1112509"/>
                  </a:lnTo>
                  <a:lnTo>
                    <a:pt x="422797" y="1113009"/>
                  </a:lnTo>
                  <a:lnTo>
                    <a:pt x="422797" y="1113009"/>
                  </a:lnTo>
                  <a:lnTo>
                    <a:pt x="416378" y="1101672"/>
                  </a:lnTo>
                  <a:lnTo>
                    <a:pt x="411877" y="1085084"/>
                  </a:lnTo>
                  <a:lnTo>
                    <a:pt x="414461" y="1057075"/>
                  </a:lnTo>
                  <a:lnTo>
                    <a:pt x="420546" y="1034068"/>
                  </a:lnTo>
                  <a:lnTo>
                    <a:pt x="410793" y="1026066"/>
                  </a:lnTo>
                  <a:lnTo>
                    <a:pt x="401290" y="1027149"/>
                  </a:lnTo>
                  <a:lnTo>
                    <a:pt x="392120" y="1024732"/>
                  </a:lnTo>
                  <a:lnTo>
                    <a:pt x="395788" y="1023815"/>
                  </a:lnTo>
                  <a:lnTo>
                    <a:pt x="397622" y="1017563"/>
                  </a:lnTo>
                  <a:lnTo>
                    <a:pt x="394955" y="1011061"/>
                  </a:lnTo>
                  <a:lnTo>
                    <a:pt x="389620" y="1006726"/>
                  </a:lnTo>
                  <a:lnTo>
                    <a:pt x="391370" y="997890"/>
                  </a:lnTo>
                  <a:lnTo>
                    <a:pt x="386619" y="1003309"/>
                  </a:lnTo>
                  <a:lnTo>
                    <a:pt x="384868" y="1002475"/>
                  </a:lnTo>
                  <a:lnTo>
                    <a:pt x="386369" y="999641"/>
                  </a:lnTo>
                  <a:lnTo>
                    <a:pt x="382534" y="1001642"/>
                  </a:lnTo>
                  <a:lnTo>
                    <a:pt x="383535" y="992055"/>
                  </a:lnTo>
                  <a:lnTo>
                    <a:pt x="387953" y="990471"/>
                  </a:lnTo>
                  <a:lnTo>
                    <a:pt x="387036" y="987137"/>
                  </a:lnTo>
                  <a:lnTo>
                    <a:pt x="393788" y="981218"/>
                  </a:lnTo>
                  <a:lnTo>
                    <a:pt x="393454" y="978301"/>
                  </a:lnTo>
                  <a:lnTo>
                    <a:pt x="363612" y="986720"/>
                  </a:lnTo>
                  <a:lnTo>
                    <a:pt x="374365" y="921533"/>
                  </a:lnTo>
                  <a:lnTo>
                    <a:pt x="383201" y="912864"/>
                  </a:lnTo>
                  <a:lnTo>
                    <a:pt x="385202" y="870601"/>
                  </a:lnTo>
                  <a:lnTo>
                    <a:pt x="390620" y="863099"/>
                  </a:lnTo>
                  <a:lnTo>
                    <a:pt x="392871" y="852179"/>
                  </a:lnTo>
                  <a:lnTo>
                    <a:pt x="379867" y="837424"/>
                  </a:lnTo>
                  <a:lnTo>
                    <a:pt x="355943" y="834757"/>
                  </a:lnTo>
                  <a:lnTo>
                    <a:pt x="350941" y="827505"/>
                  </a:lnTo>
                  <a:lnTo>
                    <a:pt x="337687" y="826921"/>
                  </a:lnTo>
                  <a:lnTo>
                    <a:pt x="318848" y="810166"/>
                  </a:lnTo>
                  <a:lnTo>
                    <a:pt x="303927" y="787826"/>
                  </a:lnTo>
                  <a:lnTo>
                    <a:pt x="319932" y="763818"/>
                  </a:lnTo>
                  <a:lnTo>
                    <a:pt x="327100" y="760484"/>
                  </a:lnTo>
                  <a:lnTo>
                    <a:pt x="332852" y="749564"/>
                  </a:lnTo>
                  <a:lnTo>
                    <a:pt x="339771" y="745313"/>
                  </a:lnTo>
                  <a:lnTo>
                    <a:pt x="340105" y="735976"/>
                  </a:lnTo>
                  <a:lnTo>
                    <a:pt x="352608" y="725390"/>
                  </a:lnTo>
                  <a:lnTo>
                    <a:pt x="353192" y="713970"/>
                  </a:lnTo>
                  <a:lnTo>
                    <a:pt x="356860" y="707551"/>
                  </a:lnTo>
                  <a:lnTo>
                    <a:pt x="318765" y="702633"/>
                  </a:lnTo>
                  <a:lnTo>
                    <a:pt x="309678" y="671873"/>
                  </a:lnTo>
                  <a:lnTo>
                    <a:pt x="296758" y="656619"/>
                  </a:lnTo>
                  <a:lnTo>
                    <a:pt x="289756" y="550003"/>
                  </a:lnTo>
                  <a:lnTo>
                    <a:pt x="274584" y="543751"/>
                  </a:lnTo>
                  <a:lnTo>
                    <a:pt x="258079" y="549502"/>
                  </a:lnTo>
                  <a:lnTo>
                    <a:pt x="243325" y="537832"/>
                  </a:lnTo>
                  <a:lnTo>
                    <a:pt x="237740" y="536665"/>
                  </a:lnTo>
                  <a:lnTo>
                    <a:pt x="229654" y="523494"/>
                  </a:lnTo>
                  <a:lnTo>
                    <a:pt x="206980" y="514492"/>
                  </a:lnTo>
                  <a:lnTo>
                    <a:pt x="194476" y="512408"/>
                  </a:lnTo>
                  <a:lnTo>
                    <a:pt x="186474" y="494069"/>
                  </a:lnTo>
                  <a:lnTo>
                    <a:pt x="183140" y="492401"/>
                  </a:lnTo>
                  <a:lnTo>
                    <a:pt x="184890" y="486566"/>
                  </a:lnTo>
                  <a:lnTo>
                    <a:pt x="182223" y="481898"/>
                  </a:lnTo>
                  <a:lnTo>
                    <a:pt x="187224" y="467060"/>
                  </a:lnTo>
                  <a:lnTo>
                    <a:pt x="183140" y="454473"/>
                  </a:lnTo>
                  <a:lnTo>
                    <a:pt x="183806" y="446471"/>
                  </a:lnTo>
                  <a:lnTo>
                    <a:pt x="190892" y="436217"/>
                  </a:lnTo>
                  <a:lnTo>
                    <a:pt x="188058" y="427131"/>
                  </a:lnTo>
                  <a:lnTo>
                    <a:pt x="0" y="372865"/>
                  </a:lnTo>
                  <a:lnTo>
                    <a:pt x="0" y="372865"/>
                  </a:lnTo>
                  <a:lnTo>
                    <a:pt x="75607" y="311929"/>
                  </a:lnTo>
                  <a:lnTo>
                    <a:pt x="100448" y="281337"/>
                  </a:lnTo>
                  <a:lnTo>
                    <a:pt x="111117" y="262998"/>
                  </a:lnTo>
                  <a:lnTo>
                    <a:pt x="109867" y="247576"/>
                  </a:lnTo>
                  <a:lnTo>
                    <a:pt x="116286" y="245159"/>
                  </a:lnTo>
                  <a:lnTo>
                    <a:pt x="120204" y="238073"/>
                  </a:lnTo>
                  <a:lnTo>
                    <a:pt x="127289" y="246743"/>
                  </a:lnTo>
                  <a:lnTo>
                    <a:pt x="145711" y="241908"/>
                  </a:lnTo>
                  <a:lnTo>
                    <a:pt x="152547" y="234739"/>
                  </a:lnTo>
                  <a:lnTo>
                    <a:pt x="169469" y="233572"/>
                  </a:lnTo>
                  <a:lnTo>
                    <a:pt x="182223" y="226570"/>
                  </a:lnTo>
                  <a:lnTo>
                    <a:pt x="185724" y="221568"/>
                  </a:lnTo>
                  <a:lnTo>
                    <a:pt x="186474" y="206480"/>
                  </a:lnTo>
                  <a:lnTo>
                    <a:pt x="180055" y="197727"/>
                  </a:lnTo>
                  <a:lnTo>
                    <a:pt x="203896" y="195644"/>
                  </a:lnTo>
                  <a:lnTo>
                    <a:pt x="235072" y="220985"/>
                  </a:lnTo>
                  <a:lnTo>
                    <a:pt x="260664" y="234072"/>
                  </a:lnTo>
                  <a:lnTo>
                    <a:pt x="280253" y="235739"/>
                  </a:lnTo>
                  <a:lnTo>
                    <a:pt x="297175" y="231071"/>
                  </a:lnTo>
                  <a:lnTo>
                    <a:pt x="315430" y="211982"/>
                  </a:lnTo>
                  <a:lnTo>
                    <a:pt x="315430" y="202979"/>
                  </a:lnTo>
                  <a:lnTo>
                    <a:pt x="310679" y="205396"/>
                  </a:lnTo>
                  <a:lnTo>
                    <a:pt x="309595" y="201312"/>
                  </a:lnTo>
                  <a:lnTo>
                    <a:pt x="318348" y="187724"/>
                  </a:lnTo>
                  <a:lnTo>
                    <a:pt x="331852" y="185557"/>
                  </a:lnTo>
                  <a:lnTo>
                    <a:pt x="336604" y="181473"/>
                  </a:lnTo>
                  <a:lnTo>
                    <a:pt x="340855" y="170052"/>
                  </a:lnTo>
                  <a:lnTo>
                    <a:pt x="346940" y="169219"/>
                  </a:lnTo>
                  <a:lnTo>
                    <a:pt x="350358" y="164051"/>
                  </a:lnTo>
                  <a:lnTo>
                    <a:pt x="356943" y="163467"/>
                  </a:lnTo>
                  <a:lnTo>
                    <a:pt x="367780" y="155048"/>
                  </a:lnTo>
                  <a:lnTo>
                    <a:pt x="369614" y="144378"/>
                  </a:lnTo>
                  <a:lnTo>
                    <a:pt x="366446" y="139460"/>
                  </a:lnTo>
                  <a:lnTo>
                    <a:pt x="367780" y="136709"/>
                  </a:lnTo>
                  <a:lnTo>
                    <a:pt x="370697" y="136125"/>
                  </a:lnTo>
                  <a:lnTo>
                    <a:pt x="373365" y="134791"/>
                  </a:lnTo>
                  <a:lnTo>
                    <a:pt x="414044" y="132874"/>
                  </a:lnTo>
                  <a:lnTo>
                    <a:pt x="433633" y="122788"/>
                  </a:lnTo>
                  <a:lnTo>
                    <a:pt x="436551" y="116786"/>
                  </a:lnTo>
                  <a:lnTo>
                    <a:pt x="447137" y="117036"/>
                  </a:lnTo>
                  <a:lnTo>
                    <a:pt x="457974" y="113785"/>
                  </a:lnTo>
                  <a:lnTo>
                    <a:pt x="470645" y="105032"/>
                  </a:lnTo>
                  <a:lnTo>
                    <a:pt x="474896" y="100114"/>
                  </a:lnTo>
                  <a:lnTo>
                    <a:pt x="476230" y="91945"/>
                  </a:lnTo>
                  <a:lnTo>
                    <a:pt x="482815" y="92195"/>
                  </a:lnTo>
                  <a:lnTo>
                    <a:pt x="485733" y="85693"/>
                  </a:lnTo>
                  <a:lnTo>
                    <a:pt x="492068" y="90861"/>
                  </a:lnTo>
                  <a:lnTo>
                    <a:pt x="502404" y="87360"/>
                  </a:lnTo>
                  <a:lnTo>
                    <a:pt x="514325" y="64687"/>
                  </a:lnTo>
                  <a:lnTo>
                    <a:pt x="507239" y="69605"/>
                  </a:lnTo>
                  <a:lnTo>
                    <a:pt x="506489" y="67187"/>
                  </a:lnTo>
                  <a:lnTo>
                    <a:pt x="510990" y="62853"/>
                  </a:lnTo>
                  <a:lnTo>
                    <a:pt x="509407" y="61519"/>
                  </a:lnTo>
                  <a:lnTo>
                    <a:pt x="495652" y="62603"/>
                  </a:lnTo>
                  <a:lnTo>
                    <a:pt x="479064" y="79274"/>
                  </a:lnTo>
                  <a:lnTo>
                    <a:pt x="482148" y="88277"/>
                  </a:lnTo>
                  <a:lnTo>
                    <a:pt x="480314" y="90194"/>
                  </a:lnTo>
                  <a:lnTo>
                    <a:pt x="476646" y="89361"/>
                  </a:lnTo>
                  <a:lnTo>
                    <a:pt x="477147" y="85026"/>
                  </a:lnTo>
                  <a:lnTo>
                    <a:pt x="473729" y="80358"/>
                  </a:lnTo>
                  <a:lnTo>
                    <a:pt x="448388" y="76857"/>
                  </a:lnTo>
                  <a:lnTo>
                    <a:pt x="448888" y="68438"/>
                  </a:lnTo>
                  <a:lnTo>
                    <a:pt x="457891" y="57268"/>
                  </a:lnTo>
                  <a:lnTo>
                    <a:pt x="471895" y="55600"/>
                  </a:lnTo>
                  <a:lnTo>
                    <a:pt x="503572" y="57768"/>
                  </a:lnTo>
                  <a:lnTo>
                    <a:pt x="509907" y="55350"/>
                  </a:lnTo>
                  <a:lnTo>
                    <a:pt x="519660" y="44430"/>
                  </a:lnTo>
                  <a:lnTo>
                    <a:pt x="537082" y="32427"/>
                  </a:lnTo>
                  <a:lnTo>
                    <a:pt x="553170" y="33010"/>
                  </a:lnTo>
                  <a:lnTo>
                    <a:pt x="562923" y="30593"/>
                  </a:lnTo>
                  <a:lnTo>
                    <a:pt x="572676" y="22924"/>
                  </a:lnTo>
                  <a:lnTo>
                    <a:pt x="586430" y="23174"/>
                  </a:lnTo>
                  <a:lnTo>
                    <a:pt x="590682" y="20173"/>
                  </a:lnTo>
                  <a:lnTo>
                    <a:pt x="606270" y="21507"/>
                  </a:lnTo>
                  <a:lnTo>
                    <a:pt x="610771" y="25091"/>
                  </a:lnTo>
                  <a:lnTo>
                    <a:pt x="616023" y="23424"/>
                  </a:lnTo>
                  <a:lnTo>
                    <a:pt x="635029" y="28092"/>
                  </a:lnTo>
                  <a:lnTo>
                    <a:pt x="644531" y="27592"/>
                  </a:lnTo>
                  <a:lnTo>
                    <a:pt x="654868" y="24007"/>
                  </a:lnTo>
                  <a:lnTo>
                    <a:pt x="668039" y="0"/>
                  </a:lnTo>
                  <a:close/>
                </a:path>
              </a:pathLst>
            </a:custGeom>
            <a:grpFill/>
            <a:ln w="8331" cap="flat">
              <a:solidFill>
                <a:srgbClr val="61CBF4"/>
              </a:solidFill>
              <a:prstDash val="solid"/>
              <a:miter/>
            </a:ln>
          </p:spPr>
          <p:txBody>
            <a:bodyPr rtlCol="0" anchor="ctr"/>
            <a:lstStyle/>
            <a:p>
              <a:endParaRPr lang="es-HN"/>
            </a:p>
          </p:txBody>
        </p:sp>
        <p:sp>
          <p:nvSpPr>
            <p:cNvPr id="13" name="Forma libre: forma 12">
              <a:extLst>
                <a:ext uri="{FF2B5EF4-FFF2-40B4-BE49-F238E27FC236}">
                  <a16:creationId xmlns:a16="http://schemas.microsoft.com/office/drawing/2014/main" id="{D17D681D-3EFC-3624-02C4-1B84E577A605}"/>
                </a:ext>
              </a:extLst>
            </p:cNvPr>
            <p:cNvSpPr/>
            <p:nvPr/>
          </p:nvSpPr>
          <p:spPr>
            <a:xfrm>
              <a:off x="5159637" y="4782300"/>
              <a:ext cx="1568648" cy="889940"/>
            </a:xfrm>
            <a:custGeom>
              <a:avLst/>
              <a:gdLst>
                <a:gd name="connsiteX0" fmla="*/ 473312 w 1568648"/>
                <a:gd name="connsiteY0" fmla="*/ 0 h 889940"/>
                <a:gd name="connsiteX1" fmla="*/ 513741 w 1568648"/>
                <a:gd name="connsiteY1" fmla="*/ 12254 h 889940"/>
                <a:gd name="connsiteX2" fmla="*/ 517993 w 1568648"/>
                <a:gd name="connsiteY2" fmla="*/ 19673 h 889940"/>
                <a:gd name="connsiteX3" fmla="*/ 526495 w 1568648"/>
                <a:gd name="connsiteY3" fmla="*/ 22674 h 889940"/>
                <a:gd name="connsiteX4" fmla="*/ 529996 w 1568648"/>
                <a:gd name="connsiteY4" fmla="*/ 21923 h 889940"/>
                <a:gd name="connsiteX5" fmla="*/ 534664 w 1568648"/>
                <a:gd name="connsiteY5" fmla="*/ 12421 h 889940"/>
                <a:gd name="connsiteX6" fmla="*/ 541667 w 1568648"/>
                <a:gd name="connsiteY6" fmla="*/ 15588 h 889940"/>
                <a:gd name="connsiteX7" fmla="*/ 552003 w 1568648"/>
                <a:gd name="connsiteY7" fmla="*/ 13838 h 889940"/>
                <a:gd name="connsiteX8" fmla="*/ 556171 w 1568648"/>
                <a:gd name="connsiteY8" fmla="*/ 20923 h 889940"/>
                <a:gd name="connsiteX9" fmla="*/ 567091 w 1568648"/>
                <a:gd name="connsiteY9" fmla="*/ 28759 h 889940"/>
                <a:gd name="connsiteX10" fmla="*/ 567758 w 1568648"/>
                <a:gd name="connsiteY10" fmla="*/ 39095 h 889940"/>
                <a:gd name="connsiteX11" fmla="*/ 572843 w 1568648"/>
                <a:gd name="connsiteY11" fmla="*/ 47181 h 889940"/>
                <a:gd name="connsiteX12" fmla="*/ 583263 w 1568648"/>
                <a:gd name="connsiteY12" fmla="*/ 39429 h 889940"/>
                <a:gd name="connsiteX13" fmla="*/ 654285 w 1568648"/>
                <a:gd name="connsiteY13" fmla="*/ 55267 h 889940"/>
                <a:gd name="connsiteX14" fmla="*/ 661537 w 1568648"/>
                <a:gd name="connsiteY14" fmla="*/ 65520 h 889940"/>
                <a:gd name="connsiteX15" fmla="*/ 666955 w 1568648"/>
                <a:gd name="connsiteY15" fmla="*/ 65854 h 889940"/>
                <a:gd name="connsiteX16" fmla="*/ 674291 w 1568648"/>
                <a:gd name="connsiteY16" fmla="*/ 81942 h 889940"/>
                <a:gd name="connsiteX17" fmla="*/ 709551 w 1568648"/>
                <a:gd name="connsiteY17" fmla="*/ 85110 h 889940"/>
                <a:gd name="connsiteX18" fmla="*/ 713719 w 1568648"/>
                <a:gd name="connsiteY18" fmla="*/ 93612 h 889940"/>
                <a:gd name="connsiteX19" fmla="*/ 725223 w 1568648"/>
                <a:gd name="connsiteY19" fmla="*/ 102698 h 889940"/>
                <a:gd name="connsiteX20" fmla="*/ 732058 w 1568648"/>
                <a:gd name="connsiteY20" fmla="*/ 127206 h 889940"/>
                <a:gd name="connsiteX21" fmla="*/ 802913 w 1568648"/>
                <a:gd name="connsiteY21" fmla="*/ 133624 h 889940"/>
                <a:gd name="connsiteX22" fmla="*/ 812416 w 1568648"/>
                <a:gd name="connsiteY22" fmla="*/ 133708 h 889940"/>
                <a:gd name="connsiteX23" fmla="*/ 818918 w 1568648"/>
                <a:gd name="connsiteY23" fmla="*/ 128956 h 889940"/>
                <a:gd name="connsiteX24" fmla="*/ 825754 w 1568648"/>
                <a:gd name="connsiteY24" fmla="*/ 131040 h 889940"/>
                <a:gd name="connsiteX25" fmla="*/ 838591 w 1568648"/>
                <a:gd name="connsiteY25" fmla="*/ 120954 h 889940"/>
                <a:gd name="connsiteX26" fmla="*/ 863265 w 1568648"/>
                <a:gd name="connsiteY26" fmla="*/ 108117 h 889940"/>
                <a:gd name="connsiteX27" fmla="*/ 880271 w 1568648"/>
                <a:gd name="connsiteY27" fmla="*/ 91778 h 889940"/>
                <a:gd name="connsiteX28" fmla="*/ 896692 w 1568648"/>
                <a:gd name="connsiteY28" fmla="*/ 87694 h 889940"/>
                <a:gd name="connsiteX29" fmla="*/ 902694 w 1568648"/>
                <a:gd name="connsiteY29" fmla="*/ 79441 h 889940"/>
                <a:gd name="connsiteX30" fmla="*/ 942456 w 1568648"/>
                <a:gd name="connsiteY30" fmla="*/ 68271 h 889940"/>
                <a:gd name="connsiteX31" fmla="*/ 994472 w 1568648"/>
                <a:gd name="connsiteY31" fmla="*/ 64603 h 889940"/>
                <a:gd name="connsiteX32" fmla="*/ 1027733 w 1568648"/>
                <a:gd name="connsiteY32" fmla="*/ 142877 h 889940"/>
                <a:gd name="connsiteX33" fmla="*/ 1097337 w 1568648"/>
                <a:gd name="connsiteY33" fmla="*/ 161467 h 889940"/>
                <a:gd name="connsiteX34" fmla="*/ 1099421 w 1568648"/>
                <a:gd name="connsiteY34" fmla="*/ 160299 h 889940"/>
                <a:gd name="connsiteX35" fmla="*/ 1097170 w 1568648"/>
                <a:gd name="connsiteY35" fmla="*/ 156382 h 889940"/>
                <a:gd name="connsiteX36" fmla="*/ 1098421 w 1568648"/>
                <a:gd name="connsiteY36" fmla="*/ 144878 h 889940"/>
                <a:gd name="connsiteX37" fmla="*/ 1105923 w 1568648"/>
                <a:gd name="connsiteY37" fmla="*/ 138543 h 889940"/>
                <a:gd name="connsiteX38" fmla="*/ 1114176 w 1568648"/>
                <a:gd name="connsiteY38" fmla="*/ 139376 h 889940"/>
                <a:gd name="connsiteX39" fmla="*/ 1116010 w 1568648"/>
                <a:gd name="connsiteY39" fmla="*/ 142711 h 889940"/>
                <a:gd name="connsiteX40" fmla="*/ 1130014 w 1568648"/>
                <a:gd name="connsiteY40" fmla="*/ 146379 h 889940"/>
                <a:gd name="connsiteX41" fmla="*/ 1135182 w 1568648"/>
                <a:gd name="connsiteY41" fmla="*/ 145628 h 889940"/>
                <a:gd name="connsiteX42" fmla="*/ 1147269 w 1568648"/>
                <a:gd name="connsiteY42" fmla="*/ 173220 h 889940"/>
                <a:gd name="connsiteX43" fmla="*/ 1160607 w 1568648"/>
                <a:gd name="connsiteY43" fmla="*/ 190809 h 889940"/>
                <a:gd name="connsiteX44" fmla="*/ 1163858 w 1568648"/>
                <a:gd name="connsiteY44" fmla="*/ 198228 h 889940"/>
                <a:gd name="connsiteX45" fmla="*/ 1166109 w 1568648"/>
                <a:gd name="connsiteY45" fmla="*/ 216900 h 889940"/>
                <a:gd name="connsiteX46" fmla="*/ 1175528 w 1568648"/>
                <a:gd name="connsiteY46" fmla="*/ 229654 h 889940"/>
                <a:gd name="connsiteX47" fmla="*/ 1191033 w 1568648"/>
                <a:gd name="connsiteY47" fmla="*/ 235322 h 889940"/>
                <a:gd name="connsiteX48" fmla="*/ 1212873 w 1568648"/>
                <a:gd name="connsiteY48" fmla="*/ 238740 h 889940"/>
                <a:gd name="connsiteX49" fmla="*/ 1229461 w 1568648"/>
                <a:gd name="connsiteY49" fmla="*/ 259747 h 889940"/>
                <a:gd name="connsiteX50" fmla="*/ 1234296 w 1568648"/>
                <a:gd name="connsiteY50" fmla="*/ 271334 h 889940"/>
                <a:gd name="connsiteX51" fmla="*/ 1246216 w 1568648"/>
                <a:gd name="connsiteY51" fmla="*/ 278752 h 889940"/>
                <a:gd name="connsiteX52" fmla="*/ 1268056 w 1568648"/>
                <a:gd name="connsiteY52" fmla="*/ 278752 h 889940"/>
                <a:gd name="connsiteX53" fmla="*/ 1276643 w 1568648"/>
                <a:gd name="connsiteY53" fmla="*/ 263998 h 889940"/>
                <a:gd name="connsiteX54" fmla="*/ 1277476 w 1568648"/>
                <a:gd name="connsiteY54" fmla="*/ 248660 h 889940"/>
                <a:gd name="connsiteX55" fmla="*/ 1282394 w 1568648"/>
                <a:gd name="connsiteY55" fmla="*/ 240741 h 889940"/>
                <a:gd name="connsiteX56" fmla="*/ 1316738 w 1568648"/>
                <a:gd name="connsiteY56" fmla="*/ 224569 h 889940"/>
                <a:gd name="connsiteX57" fmla="*/ 1342079 w 1568648"/>
                <a:gd name="connsiteY57" fmla="*/ 242408 h 889940"/>
                <a:gd name="connsiteX58" fmla="*/ 1359751 w 1568648"/>
                <a:gd name="connsiteY58" fmla="*/ 246159 h 889940"/>
                <a:gd name="connsiteX59" fmla="*/ 1367754 w 1568648"/>
                <a:gd name="connsiteY59" fmla="*/ 237907 h 889940"/>
                <a:gd name="connsiteX60" fmla="*/ 1382425 w 1568648"/>
                <a:gd name="connsiteY60" fmla="*/ 211482 h 889940"/>
                <a:gd name="connsiteX61" fmla="*/ 1388510 w 1568648"/>
                <a:gd name="connsiteY61" fmla="*/ 210982 h 889940"/>
                <a:gd name="connsiteX62" fmla="*/ 1394929 w 1568648"/>
                <a:gd name="connsiteY62" fmla="*/ 220901 h 889940"/>
                <a:gd name="connsiteX63" fmla="*/ 1401514 w 1568648"/>
                <a:gd name="connsiteY63" fmla="*/ 222902 h 889940"/>
                <a:gd name="connsiteX64" fmla="*/ 1429856 w 1568648"/>
                <a:gd name="connsiteY64" fmla="*/ 216650 h 889940"/>
                <a:gd name="connsiteX65" fmla="*/ 1459532 w 1568648"/>
                <a:gd name="connsiteY65" fmla="*/ 224319 h 889940"/>
                <a:gd name="connsiteX66" fmla="*/ 1471119 w 1568648"/>
                <a:gd name="connsiteY66" fmla="*/ 230821 h 889940"/>
                <a:gd name="connsiteX67" fmla="*/ 1478038 w 1568648"/>
                <a:gd name="connsiteY67" fmla="*/ 230488 h 889940"/>
                <a:gd name="connsiteX68" fmla="*/ 1481039 w 1568648"/>
                <a:gd name="connsiteY68" fmla="*/ 217734 h 889940"/>
                <a:gd name="connsiteX69" fmla="*/ 1486874 w 1568648"/>
                <a:gd name="connsiteY69" fmla="*/ 214649 h 889940"/>
                <a:gd name="connsiteX70" fmla="*/ 1503212 w 1568648"/>
                <a:gd name="connsiteY70" fmla="*/ 237323 h 889940"/>
                <a:gd name="connsiteX71" fmla="*/ 1519384 w 1568648"/>
                <a:gd name="connsiteY71" fmla="*/ 244409 h 889940"/>
                <a:gd name="connsiteX72" fmla="*/ 1524635 w 1568648"/>
                <a:gd name="connsiteY72" fmla="*/ 251244 h 889940"/>
                <a:gd name="connsiteX73" fmla="*/ 1524052 w 1568648"/>
                <a:gd name="connsiteY73" fmla="*/ 255495 h 889940"/>
                <a:gd name="connsiteX74" fmla="*/ 1528803 w 1568648"/>
                <a:gd name="connsiteY74" fmla="*/ 265665 h 889940"/>
                <a:gd name="connsiteX75" fmla="*/ 1535722 w 1568648"/>
                <a:gd name="connsiteY75" fmla="*/ 272751 h 889940"/>
                <a:gd name="connsiteX76" fmla="*/ 1533472 w 1568648"/>
                <a:gd name="connsiteY76" fmla="*/ 283004 h 889940"/>
                <a:gd name="connsiteX77" fmla="*/ 1525469 w 1568648"/>
                <a:gd name="connsiteY77" fmla="*/ 292924 h 889940"/>
                <a:gd name="connsiteX78" fmla="*/ 1527970 w 1568648"/>
                <a:gd name="connsiteY78" fmla="*/ 305344 h 889940"/>
                <a:gd name="connsiteX79" fmla="*/ 1547892 w 1568648"/>
                <a:gd name="connsiteY79" fmla="*/ 317014 h 889940"/>
                <a:gd name="connsiteX80" fmla="*/ 1550643 w 1568648"/>
                <a:gd name="connsiteY80" fmla="*/ 321266 h 889940"/>
                <a:gd name="connsiteX81" fmla="*/ 1561813 w 1568648"/>
                <a:gd name="connsiteY81" fmla="*/ 323766 h 889940"/>
                <a:gd name="connsiteX82" fmla="*/ 1567982 w 1568648"/>
                <a:gd name="connsiteY82" fmla="*/ 334019 h 889940"/>
                <a:gd name="connsiteX83" fmla="*/ 1568649 w 1568648"/>
                <a:gd name="connsiteY83" fmla="*/ 340271 h 889940"/>
                <a:gd name="connsiteX84" fmla="*/ 1568649 w 1568648"/>
                <a:gd name="connsiteY84" fmla="*/ 340271 h 889940"/>
                <a:gd name="connsiteX85" fmla="*/ 1561563 w 1568648"/>
                <a:gd name="connsiteY85" fmla="*/ 356860 h 889940"/>
                <a:gd name="connsiteX86" fmla="*/ 1556228 w 1568648"/>
                <a:gd name="connsiteY86" fmla="*/ 360361 h 889940"/>
                <a:gd name="connsiteX87" fmla="*/ 1549226 w 1568648"/>
                <a:gd name="connsiteY87" fmla="*/ 359611 h 889940"/>
                <a:gd name="connsiteX88" fmla="*/ 1537223 w 1568648"/>
                <a:gd name="connsiteY88" fmla="*/ 376616 h 889940"/>
                <a:gd name="connsiteX89" fmla="*/ 1524052 w 1568648"/>
                <a:gd name="connsiteY89" fmla="*/ 380534 h 889940"/>
                <a:gd name="connsiteX90" fmla="*/ 1514132 w 1568648"/>
                <a:gd name="connsiteY90" fmla="*/ 390370 h 889940"/>
                <a:gd name="connsiteX91" fmla="*/ 1493959 w 1568648"/>
                <a:gd name="connsiteY91" fmla="*/ 386869 h 889940"/>
                <a:gd name="connsiteX92" fmla="*/ 1486207 w 1568648"/>
                <a:gd name="connsiteY92" fmla="*/ 388953 h 889940"/>
                <a:gd name="connsiteX93" fmla="*/ 1480539 w 1568648"/>
                <a:gd name="connsiteY93" fmla="*/ 410876 h 889940"/>
                <a:gd name="connsiteX94" fmla="*/ 1466284 w 1568648"/>
                <a:gd name="connsiteY94" fmla="*/ 422380 h 889940"/>
                <a:gd name="connsiteX95" fmla="*/ 1450279 w 1568648"/>
                <a:gd name="connsiteY95" fmla="*/ 414628 h 889940"/>
                <a:gd name="connsiteX96" fmla="*/ 1437775 w 1568648"/>
                <a:gd name="connsiteY96" fmla="*/ 412960 h 889940"/>
                <a:gd name="connsiteX97" fmla="*/ 1431023 w 1568648"/>
                <a:gd name="connsiteY97" fmla="*/ 416712 h 889940"/>
                <a:gd name="connsiteX98" fmla="*/ 1418186 w 1568648"/>
                <a:gd name="connsiteY98" fmla="*/ 430966 h 889940"/>
                <a:gd name="connsiteX99" fmla="*/ 1410517 w 1568648"/>
                <a:gd name="connsiteY99" fmla="*/ 434884 h 889940"/>
                <a:gd name="connsiteX100" fmla="*/ 1398430 w 1568648"/>
                <a:gd name="connsiteY100" fmla="*/ 435467 h 889940"/>
                <a:gd name="connsiteX101" fmla="*/ 1393428 w 1568648"/>
                <a:gd name="connsiteY101" fmla="*/ 441886 h 889940"/>
                <a:gd name="connsiteX102" fmla="*/ 1394679 w 1568648"/>
                <a:gd name="connsiteY102" fmla="*/ 485983 h 889940"/>
                <a:gd name="connsiteX103" fmla="*/ 1387677 w 1568648"/>
                <a:gd name="connsiteY103" fmla="*/ 516576 h 889940"/>
                <a:gd name="connsiteX104" fmla="*/ 1408600 w 1568648"/>
                <a:gd name="connsiteY104" fmla="*/ 530830 h 889940"/>
                <a:gd name="connsiteX105" fmla="*/ 1412768 w 1568648"/>
                <a:gd name="connsiteY105" fmla="*/ 543167 h 889940"/>
                <a:gd name="connsiteX106" fmla="*/ 1408183 w 1568648"/>
                <a:gd name="connsiteY106" fmla="*/ 557172 h 889940"/>
                <a:gd name="connsiteX107" fmla="*/ 1396929 w 1568648"/>
                <a:gd name="connsiteY107" fmla="*/ 564924 h 889940"/>
                <a:gd name="connsiteX108" fmla="*/ 1389677 w 1568648"/>
                <a:gd name="connsiteY108" fmla="*/ 555004 h 889940"/>
                <a:gd name="connsiteX109" fmla="*/ 1382258 w 1568648"/>
                <a:gd name="connsiteY109" fmla="*/ 552503 h 889940"/>
                <a:gd name="connsiteX110" fmla="*/ 1363002 w 1568648"/>
                <a:gd name="connsiteY110" fmla="*/ 557755 h 889940"/>
                <a:gd name="connsiteX111" fmla="*/ 1343997 w 1568648"/>
                <a:gd name="connsiteY111" fmla="*/ 556922 h 889940"/>
                <a:gd name="connsiteX112" fmla="*/ 1337328 w 1568648"/>
                <a:gd name="connsiteY112" fmla="*/ 553920 h 889940"/>
                <a:gd name="connsiteX113" fmla="*/ 1333327 w 1568648"/>
                <a:gd name="connsiteY113" fmla="*/ 545585 h 889940"/>
                <a:gd name="connsiteX114" fmla="*/ 1327825 w 1568648"/>
                <a:gd name="connsiteY114" fmla="*/ 543334 h 889940"/>
                <a:gd name="connsiteX115" fmla="*/ 1323407 w 1568648"/>
                <a:gd name="connsiteY115" fmla="*/ 531247 h 889940"/>
                <a:gd name="connsiteX116" fmla="*/ 1312320 w 1568648"/>
                <a:gd name="connsiteY116" fmla="*/ 520827 h 889940"/>
                <a:gd name="connsiteX117" fmla="*/ 1312987 w 1568648"/>
                <a:gd name="connsiteY117" fmla="*/ 495569 h 889940"/>
                <a:gd name="connsiteX118" fmla="*/ 1305901 w 1568648"/>
                <a:gd name="connsiteY118" fmla="*/ 485733 h 889940"/>
                <a:gd name="connsiteX119" fmla="*/ 1294065 w 1568648"/>
                <a:gd name="connsiteY119" fmla="*/ 479814 h 889940"/>
                <a:gd name="connsiteX120" fmla="*/ 1271057 w 1568648"/>
                <a:gd name="connsiteY120" fmla="*/ 477147 h 889940"/>
                <a:gd name="connsiteX121" fmla="*/ 1264722 w 1568648"/>
                <a:gd name="connsiteY121" fmla="*/ 484733 h 889940"/>
                <a:gd name="connsiteX122" fmla="*/ 1263305 w 1568648"/>
                <a:gd name="connsiteY122" fmla="*/ 495152 h 889940"/>
                <a:gd name="connsiteX123" fmla="*/ 1258554 w 1568648"/>
                <a:gd name="connsiteY123" fmla="*/ 498737 h 889940"/>
                <a:gd name="connsiteX124" fmla="*/ 1240465 w 1568648"/>
                <a:gd name="connsiteY124" fmla="*/ 490985 h 889940"/>
                <a:gd name="connsiteX125" fmla="*/ 1232629 w 1568648"/>
                <a:gd name="connsiteY125" fmla="*/ 478314 h 889940"/>
                <a:gd name="connsiteX126" fmla="*/ 1214290 w 1568648"/>
                <a:gd name="connsiteY126" fmla="*/ 460892 h 889940"/>
                <a:gd name="connsiteX127" fmla="*/ 1149770 w 1568648"/>
                <a:gd name="connsiteY127" fmla="*/ 411293 h 889940"/>
                <a:gd name="connsiteX128" fmla="*/ 1142351 w 1568648"/>
                <a:gd name="connsiteY128" fmla="*/ 393955 h 889940"/>
                <a:gd name="connsiteX129" fmla="*/ 1144435 w 1568648"/>
                <a:gd name="connsiteY129" fmla="*/ 378950 h 889940"/>
                <a:gd name="connsiteX130" fmla="*/ 1155522 w 1568648"/>
                <a:gd name="connsiteY130" fmla="*/ 358194 h 889940"/>
                <a:gd name="connsiteX131" fmla="*/ 1159857 w 1568648"/>
                <a:gd name="connsiteY131" fmla="*/ 343606 h 889940"/>
                <a:gd name="connsiteX132" fmla="*/ 1156355 w 1568648"/>
                <a:gd name="connsiteY132" fmla="*/ 328101 h 889940"/>
                <a:gd name="connsiteX133" fmla="*/ 1147519 w 1568648"/>
                <a:gd name="connsiteY133" fmla="*/ 326851 h 889940"/>
                <a:gd name="connsiteX134" fmla="*/ 1131848 w 1568648"/>
                <a:gd name="connsiteY134" fmla="*/ 334353 h 889940"/>
                <a:gd name="connsiteX135" fmla="*/ 1103756 w 1568648"/>
                <a:gd name="connsiteY135" fmla="*/ 333936 h 889940"/>
                <a:gd name="connsiteX136" fmla="*/ 1096087 w 1568648"/>
                <a:gd name="connsiteY136" fmla="*/ 337687 h 889940"/>
                <a:gd name="connsiteX137" fmla="*/ 1076664 w 1568648"/>
                <a:gd name="connsiteY137" fmla="*/ 339104 h 889940"/>
                <a:gd name="connsiteX138" fmla="*/ 1066745 w 1568648"/>
                <a:gd name="connsiteY138" fmla="*/ 343606 h 889940"/>
                <a:gd name="connsiteX139" fmla="*/ 1048572 w 1568648"/>
                <a:gd name="connsiteY139" fmla="*/ 358277 h 889940"/>
                <a:gd name="connsiteX140" fmla="*/ 1021481 w 1568648"/>
                <a:gd name="connsiteY140" fmla="*/ 369697 h 889940"/>
                <a:gd name="connsiteX141" fmla="*/ 1020147 w 1568648"/>
                <a:gd name="connsiteY141" fmla="*/ 381367 h 889940"/>
                <a:gd name="connsiteX142" fmla="*/ 1035318 w 1568648"/>
                <a:gd name="connsiteY142" fmla="*/ 393038 h 889940"/>
                <a:gd name="connsiteX143" fmla="*/ 1033818 w 1568648"/>
                <a:gd name="connsiteY143" fmla="*/ 400457 h 889940"/>
                <a:gd name="connsiteX144" fmla="*/ 1013645 w 1568648"/>
                <a:gd name="connsiteY144" fmla="*/ 414711 h 889940"/>
                <a:gd name="connsiteX145" fmla="*/ 987553 w 1568648"/>
                <a:gd name="connsiteY145" fmla="*/ 418712 h 889940"/>
                <a:gd name="connsiteX146" fmla="*/ 985386 w 1568648"/>
                <a:gd name="connsiteY146" fmla="*/ 421380 h 889940"/>
                <a:gd name="connsiteX147" fmla="*/ 983886 w 1568648"/>
                <a:gd name="connsiteY147" fmla="*/ 427548 h 889940"/>
                <a:gd name="connsiteX148" fmla="*/ 987804 w 1568648"/>
                <a:gd name="connsiteY148" fmla="*/ 444970 h 889940"/>
                <a:gd name="connsiteX149" fmla="*/ 978717 w 1568648"/>
                <a:gd name="connsiteY149" fmla="*/ 449722 h 889940"/>
                <a:gd name="connsiteX150" fmla="*/ 972382 w 1568648"/>
                <a:gd name="connsiteY150" fmla="*/ 462142 h 889940"/>
                <a:gd name="connsiteX151" fmla="*/ 953293 w 1568648"/>
                <a:gd name="connsiteY151" fmla="*/ 471979 h 889940"/>
                <a:gd name="connsiteX152" fmla="*/ 946124 w 1568648"/>
                <a:gd name="connsiteY152" fmla="*/ 487983 h 889940"/>
                <a:gd name="connsiteX153" fmla="*/ 934204 w 1568648"/>
                <a:gd name="connsiteY153" fmla="*/ 496903 h 889940"/>
                <a:gd name="connsiteX154" fmla="*/ 924868 w 1568648"/>
                <a:gd name="connsiteY154" fmla="*/ 514075 h 889940"/>
                <a:gd name="connsiteX155" fmla="*/ 902361 w 1568648"/>
                <a:gd name="connsiteY155" fmla="*/ 528913 h 889940"/>
                <a:gd name="connsiteX156" fmla="*/ 898193 w 1568648"/>
                <a:gd name="connsiteY156" fmla="*/ 542083 h 889940"/>
                <a:gd name="connsiteX157" fmla="*/ 878937 w 1568648"/>
                <a:gd name="connsiteY157" fmla="*/ 551753 h 889940"/>
                <a:gd name="connsiteX158" fmla="*/ 876686 w 1568648"/>
                <a:gd name="connsiteY158" fmla="*/ 555504 h 889940"/>
                <a:gd name="connsiteX159" fmla="*/ 880771 w 1568648"/>
                <a:gd name="connsiteY159" fmla="*/ 569759 h 889940"/>
                <a:gd name="connsiteX160" fmla="*/ 878103 w 1568648"/>
                <a:gd name="connsiteY160" fmla="*/ 582346 h 889940"/>
                <a:gd name="connsiteX161" fmla="*/ 866933 w 1568648"/>
                <a:gd name="connsiteY161" fmla="*/ 595100 h 889940"/>
                <a:gd name="connsiteX162" fmla="*/ 859014 w 1568648"/>
                <a:gd name="connsiteY162" fmla="*/ 614272 h 889940"/>
                <a:gd name="connsiteX163" fmla="*/ 835423 w 1568648"/>
                <a:gd name="connsiteY163" fmla="*/ 633111 h 889940"/>
                <a:gd name="connsiteX164" fmla="*/ 829838 w 1568648"/>
                <a:gd name="connsiteY164" fmla="*/ 635279 h 889940"/>
                <a:gd name="connsiteX165" fmla="*/ 817835 w 1568648"/>
                <a:gd name="connsiteY165" fmla="*/ 633778 h 889940"/>
                <a:gd name="connsiteX166" fmla="*/ 810416 w 1568648"/>
                <a:gd name="connsiteY166" fmla="*/ 625776 h 889940"/>
                <a:gd name="connsiteX167" fmla="*/ 806831 w 1568648"/>
                <a:gd name="connsiteY167" fmla="*/ 625359 h 889940"/>
                <a:gd name="connsiteX168" fmla="*/ 796578 w 1568648"/>
                <a:gd name="connsiteY168" fmla="*/ 634279 h 889940"/>
                <a:gd name="connsiteX169" fmla="*/ 789909 w 1568648"/>
                <a:gd name="connsiteY169" fmla="*/ 635779 h 889940"/>
                <a:gd name="connsiteX170" fmla="*/ 765735 w 1568648"/>
                <a:gd name="connsiteY170" fmla="*/ 633195 h 889940"/>
                <a:gd name="connsiteX171" fmla="*/ 753065 w 1568648"/>
                <a:gd name="connsiteY171" fmla="*/ 636113 h 889940"/>
                <a:gd name="connsiteX172" fmla="*/ 747480 w 1568648"/>
                <a:gd name="connsiteY172" fmla="*/ 632695 h 889940"/>
                <a:gd name="connsiteX173" fmla="*/ 741645 w 1568648"/>
                <a:gd name="connsiteY173" fmla="*/ 616273 h 889940"/>
                <a:gd name="connsiteX174" fmla="*/ 735643 w 1568648"/>
                <a:gd name="connsiteY174" fmla="*/ 612605 h 889940"/>
                <a:gd name="connsiteX175" fmla="*/ 713886 w 1568648"/>
                <a:gd name="connsiteY175" fmla="*/ 623859 h 889940"/>
                <a:gd name="connsiteX176" fmla="*/ 690045 w 1568648"/>
                <a:gd name="connsiteY176" fmla="*/ 625859 h 889940"/>
                <a:gd name="connsiteX177" fmla="*/ 673457 w 1568648"/>
                <a:gd name="connsiteY177" fmla="*/ 618940 h 889940"/>
                <a:gd name="connsiteX178" fmla="*/ 656452 w 1568648"/>
                <a:gd name="connsiteY178" fmla="*/ 598017 h 889940"/>
                <a:gd name="connsiteX179" fmla="*/ 651617 w 1568648"/>
                <a:gd name="connsiteY179" fmla="*/ 596017 h 889940"/>
                <a:gd name="connsiteX180" fmla="*/ 631361 w 1568648"/>
                <a:gd name="connsiteY180" fmla="*/ 595266 h 889940"/>
                <a:gd name="connsiteX181" fmla="*/ 615856 w 1568648"/>
                <a:gd name="connsiteY181" fmla="*/ 607020 h 889940"/>
                <a:gd name="connsiteX182" fmla="*/ 583596 w 1568648"/>
                <a:gd name="connsiteY182" fmla="*/ 614356 h 889940"/>
                <a:gd name="connsiteX183" fmla="*/ 564174 w 1568648"/>
                <a:gd name="connsiteY183" fmla="*/ 612022 h 889940"/>
                <a:gd name="connsiteX184" fmla="*/ 554504 w 1568648"/>
                <a:gd name="connsiteY184" fmla="*/ 616773 h 889940"/>
                <a:gd name="connsiteX185" fmla="*/ 543084 w 1568648"/>
                <a:gd name="connsiteY185" fmla="*/ 617523 h 889940"/>
                <a:gd name="connsiteX186" fmla="*/ 530496 w 1568648"/>
                <a:gd name="connsiteY186" fmla="*/ 612605 h 889940"/>
                <a:gd name="connsiteX187" fmla="*/ 484482 w 1568648"/>
                <a:gd name="connsiteY187" fmla="*/ 608520 h 889940"/>
                <a:gd name="connsiteX188" fmla="*/ 475813 w 1568648"/>
                <a:gd name="connsiteY188" fmla="*/ 610938 h 889940"/>
                <a:gd name="connsiteX189" fmla="*/ 459558 w 1568648"/>
                <a:gd name="connsiteY189" fmla="*/ 621024 h 889940"/>
                <a:gd name="connsiteX190" fmla="*/ 439302 w 1568648"/>
                <a:gd name="connsiteY190" fmla="*/ 622108 h 889940"/>
                <a:gd name="connsiteX191" fmla="*/ 434217 w 1568648"/>
                <a:gd name="connsiteY191" fmla="*/ 644698 h 889940"/>
                <a:gd name="connsiteX192" fmla="*/ 440219 w 1568648"/>
                <a:gd name="connsiteY192" fmla="*/ 672957 h 889940"/>
                <a:gd name="connsiteX193" fmla="*/ 431799 w 1568648"/>
                <a:gd name="connsiteY193" fmla="*/ 699632 h 889940"/>
                <a:gd name="connsiteX194" fmla="*/ 431799 w 1568648"/>
                <a:gd name="connsiteY194" fmla="*/ 699632 h 889940"/>
                <a:gd name="connsiteX195" fmla="*/ 420046 w 1568648"/>
                <a:gd name="connsiteY195" fmla="*/ 700382 h 889940"/>
                <a:gd name="connsiteX196" fmla="*/ 414961 w 1568648"/>
                <a:gd name="connsiteY196" fmla="*/ 703883 h 889940"/>
                <a:gd name="connsiteX197" fmla="*/ 410626 w 1568648"/>
                <a:gd name="connsiteY197" fmla="*/ 698632 h 889940"/>
                <a:gd name="connsiteX198" fmla="*/ 398789 w 1568648"/>
                <a:gd name="connsiteY198" fmla="*/ 713970 h 889940"/>
                <a:gd name="connsiteX199" fmla="*/ 396205 w 1568648"/>
                <a:gd name="connsiteY199" fmla="*/ 726640 h 889940"/>
                <a:gd name="connsiteX200" fmla="*/ 389286 w 1568648"/>
                <a:gd name="connsiteY200" fmla="*/ 726140 h 889940"/>
                <a:gd name="connsiteX201" fmla="*/ 383451 w 1568648"/>
                <a:gd name="connsiteY201" fmla="*/ 719388 h 889940"/>
                <a:gd name="connsiteX202" fmla="*/ 364612 w 1568648"/>
                <a:gd name="connsiteY202" fmla="*/ 720305 h 889940"/>
                <a:gd name="connsiteX203" fmla="*/ 353942 w 1568648"/>
                <a:gd name="connsiteY203" fmla="*/ 734559 h 889940"/>
                <a:gd name="connsiteX204" fmla="*/ 321432 w 1568648"/>
                <a:gd name="connsiteY204" fmla="*/ 750064 h 889940"/>
                <a:gd name="connsiteX205" fmla="*/ 317598 w 1568648"/>
                <a:gd name="connsiteY205" fmla="*/ 746896 h 889940"/>
                <a:gd name="connsiteX206" fmla="*/ 318348 w 1568648"/>
                <a:gd name="connsiteY206" fmla="*/ 741978 h 889940"/>
                <a:gd name="connsiteX207" fmla="*/ 304427 w 1568648"/>
                <a:gd name="connsiteY207" fmla="*/ 747897 h 889940"/>
                <a:gd name="connsiteX208" fmla="*/ 284754 w 1568648"/>
                <a:gd name="connsiteY208" fmla="*/ 747397 h 889940"/>
                <a:gd name="connsiteX209" fmla="*/ 281837 w 1568648"/>
                <a:gd name="connsiteY209" fmla="*/ 739144 h 889940"/>
                <a:gd name="connsiteX210" fmla="*/ 278252 w 1568648"/>
                <a:gd name="connsiteY210" fmla="*/ 736977 h 889940"/>
                <a:gd name="connsiteX211" fmla="*/ 275668 w 1568648"/>
                <a:gd name="connsiteY211" fmla="*/ 753899 h 889940"/>
                <a:gd name="connsiteX212" fmla="*/ 277002 w 1568648"/>
                <a:gd name="connsiteY212" fmla="*/ 762151 h 889940"/>
                <a:gd name="connsiteX213" fmla="*/ 268082 w 1568648"/>
                <a:gd name="connsiteY213" fmla="*/ 779823 h 889940"/>
                <a:gd name="connsiteX214" fmla="*/ 250577 w 1568648"/>
                <a:gd name="connsiteY214" fmla="*/ 798996 h 889940"/>
                <a:gd name="connsiteX215" fmla="*/ 240824 w 1568648"/>
                <a:gd name="connsiteY215" fmla="*/ 803914 h 889940"/>
                <a:gd name="connsiteX216" fmla="*/ 236656 w 1568648"/>
                <a:gd name="connsiteY216" fmla="*/ 809749 h 889940"/>
                <a:gd name="connsiteX217" fmla="*/ 220901 w 1568648"/>
                <a:gd name="connsiteY217" fmla="*/ 810083 h 889940"/>
                <a:gd name="connsiteX218" fmla="*/ 208314 w 1568648"/>
                <a:gd name="connsiteY218" fmla="*/ 819919 h 889940"/>
                <a:gd name="connsiteX219" fmla="*/ 203729 w 1568648"/>
                <a:gd name="connsiteY219" fmla="*/ 825671 h 889940"/>
                <a:gd name="connsiteX220" fmla="*/ 205230 w 1568648"/>
                <a:gd name="connsiteY220" fmla="*/ 842593 h 889940"/>
                <a:gd name="connsiteX221" fmla="*/ 202062 w 1568648"/>
                <a:gd name="connsiteY221" fmla="*/ 847427 h 889940"/>
                <a:gd name="connsiteX222" fmla="*/ 189808 w 1568648"/>
                <a:gd name="connsiteY222" fmla="*/ 854179 h 889940"/>
                <a:gd name="connsiteX223" fmla="*/ 188725 w 1568648"/>
                <a:gd name="connsiteY223" fmla="*/ 868934 h 889940"/>
                <a:gd name="connsiteX224" fmla="*/ 179639 w 1568648"/>
                <a:gd name="connsiteY224" fmla="*/ 870768 h 889940"/>
                <a:gd name="connsiteX225" fmla="*/ 175137 w 1568648"/>
                <a:gd name="connsiteY225" fmla="*/ 868767 h 889940"/>
                <a:gd name="connsiteX226" fmla="*/ 165134 w 1568648"/>
                <a:gd name="connsiteY226" fmla="*/ 872018 h 889940"/>
                <a:gd name="connsiteX227" fmla="*/ 160466 w 1568648"/>
                <a:gd name="connsiteY227" fmla="*/ 884105 h 889940"/>
                <a:gd name="connsiteX228" fmla="*/ 150296 w 1568648"/>
                <a:gd name="connsiteY228" fmla="*/ 889940 h 889940"/>
                <a:gd name="connsiteX229" fmla="*/ 137042 w 1568648"/>
                <a:gd name="connsiteY229" fmla="*/ 881438 h 889940"/>
                <a:gd name="connsiteX230" fmla="*/ 136458 w 1568648"/>
                <a:gd name="connsiteY230" fmla="*/ 889274 h 889940"/>
                <a:gd name="connsiteX231" fmla="*/ 134541 w 1568648"/>
                <a:gd name="connsiteY231" fmla="*/ 889857 h 889940"/>
                <a:gd name="connsiteX232" fmla="*/ 118453 w 1568648"/>
                <a:gd name="connsiteY232" fmla="*/ 883355 h 889940"/>
                <a:gd name="connsiteX233" fmla="*/ 112868 w 1568648"/>
                <a:gd name="connsiteY233" fmla="*/ 877603 h 889940"/>
                <a:gd name="connsiteX234" fmla="*/ 111784 w 1568648"/>
                <a:gd name="connsiteY234" fmla="*/ 866183 h 889940"/>
                <a:gd name="connsiteX235" fmla="*/ 105449 w 1568648"/>
                <a:gd name="connsiteY235" fmla="*/ 858597 h 889940"/>
                <a:gd name="connsiteX236" fmla="*/ 108950 w 1568648"/>
                <a:gd name="connsiteY236" fmla="*/ 838925 h 889940"/>
                <a:gd name="connsiteX237" fmla="*/ 78524 w 1568648"/>
                <a:gd name="connsiteY237" fmla="*/ 845927 h 889940"/>
                <a:gd name="connsiteX238" fmla="*/ 64687 w 1568648"/>
                <a:gd name="connsiteY238" fmla="*/ 840425 h 889940"/>
                <a:gd name="connsiteX239" fmla="*/ 53266 w 1568648"/>
                <a:gd name="connsiteY239" fmla="*/ 844510 h 889940"/>
                <a:gd name="connsiteX240" fmla="*/ 38178 w 1568648"/>
                <a:gd name="connsiteY240" fmla="*/ 830756 h 889940"/>
                <a:gd name="connsiteX241" fmla="*/ 37928 w 1568648"/>
                <a:gd name="connsiteY241" fmla="*/ 815668 h 889940"/>
                <a:gd name="connsiteX242" fmla="*/ 34927 w 1568648"/>
                <a:gd name="connsiteY242" fmla="*/ 810749 h 889940"/>
                <a:gd name="connsiteX243" fmla="*/ 37345 w 1568648"/>
                <a:gd name="connsiteY243" fmla="*/ 802080 h 889940"/>
                <a:gd name="connsiteX244" fmla="*/ 30676 w 1568648"/>
                <a:gd name="connsiteY244" fmla="*/ 793494 h 889940"/>
                <a:gd name="connsiteX245" fmla="*/ 27342 w 1568648"/>
                <a:gd name="connsiteY245" fmla="*/ 792827 h 889940"/>
                <a:gd name="connsiteX246" fmla="*/ 22674 w 1568648"/>
                <a:gd name="connsiteY246" fmla="*/ 781240 h 889940"/>
                <a:gd name="connsiteX247" fmla="*/ 0 w 1568648"/>
                <a:gd name="connsiteY247" fmla="*/ 779656 h 889940"/>
                <a:gd name="connsiteX248" fmla="*/ 10837 w 1568648"/>
                <a:gd name="connsiteY248" fmla="*/ 729474 h 889940"/>
                <a:gd name="connsiteX249" fmla="*/ 10837 w 1568648"/>
                <a:gd name="connsiteY249" fmla="*/ 729474 h 889940"/>
                <a:gd name="connsiteX250" fmla="*/ 36678 w 1568648"/>
                <a:gd name="connsiteY250" fmla="*/ 712219 h 889940"/>
                <a:gd name="connsiteX251" fmla="*/ 76690 w 1568648"/>
                <a:gd name="connsiteY251" fmla="*/ 736477 h 889940"/>
                <a:gd name="connsiteX252" fmla="*/ 79691 w 1568648"/>
                <a:gd name="connsiteY252" fmla="*/ 735726 h 889940"/>
                <a:gd name="connsiteX253" fmla="*/ 91695 w 1568648"/>
                <a:gd name="connsiteY253" fmla="*/ 743979 h 889940"/>
                <a:gd name="connsiteX254" fmla="*/ 94946 w 1568648"/>
                <a:gd name="connsiteY254" fmla="*/ 742812 h 889940"/>
                <a:gd name="connsiteX255" fmla="*/ 88027 w 1568648"/>
                <a:gd name="connsiteY255" fmla="*/ 725056 h 889940"/>
                <a:gd name="connsiteX256" fmla="*/ 103115 w 1568648"/>
                <a:gd name="connsiteY256" fmla="*/ 698965 h 889940"/>
                <a:gd name="connsiteX257" fmla="*/ 117369 w 1568648"/>
                <a:gd name="connsiteY257" fmla="*/ 689712 h 889940"/>
                <a:gd name="connsiteX258" fmla="*/ 105116 w 1568648"/>
                <a:gd name="connsiteY258" fmla="*/ 674041 h 889940"/>
                <a:gd name="connsiteX259" fmla="*/ 99530 w 1568648"/>
                <a:gd name="connsiteY259" fmla="*/ 658369 h 889940"/>
                <a:gd name="connsiteX260" fmla="*/ 89944 w 1568648"/>
                <a:gd name="connsiteY260" fmla="*/ 649783 h 889940"/>
                <a:gd name="connsiteX261" fmla="*/ 90694 w 1568648"/>
                <a:gd name="connsiteY261" fmla="*/ 605770 h 889940"/>
                <a:gd name="connsiteX262" fmla="*/ 97280 w 1568648"/>
                <a:gd name="connsiteY262" fmla="*/ 604186 h 889940"/>
                <a:gd name="connsiteX263" fmla="*/ 96946 w 1568648"/>
                <a:gd name="connsiteY263" fmla="*/ 595767 h 889940"/>
                <a:gd name="connsiteX264" fmla="*/ 103532 w 1568648"/>
                <a:gd name="connsiteY264" fmla="*/ 593016 h 889940"/>
                <a:gd name="connsiteX265" fmla="*/ 111868 w 1568648"/>
                <a:gd name="connsiteY265" fmla="*/ 598934 h 889940"/>
                <a:gd name="connsiteX266" fmla="*/ 130457 w 1568648"/>
                <a:gd name="connsiteY266" fmla="*/ 613355 h 889940"/>
                <a:gd name="connsiteX267" fmla="*/ 136709 w 1568648"/>
                <a:gd name="connsiteY267" fmla="*/ 625276 h 889940"/>
                <a:gd name="connsiteX268" fmla="*/ 148296 w 1568648"/>
                <a:gd name="connsiteY268" fmla="*/ 625442 h 889940"/>
                <a:gd name="connsiteX269" fmla="*/ 161383 w 1568648"/>
                <a:gd name="connsiteY269" fmla="*/ 629944 h 889940"/>
                <a:gd name="connsiteX270" fmla="*/ 177638 w 1568648"/>
                <a:gd name="connsiteY270" fmla="*/ 629194 h 889940"/>
                <a:gd name="connsiteX271" fmla="*/ 185640 w 1568648"/>
                <a:gd name="connsiteY271" fmla="*/ 626443 h 889940"/>
                <a:gd name="connsiteX272" fmla="*/ 196143 w 1568648"/>
                <a:gd name="connsiteY272" fmla="*/ 615689 h 889940"/>
                <a:gd name="connsiteX273" fmla="*/ 210481 w 1568648"/>
                <a:gd name="connsiteY273" fmla="*/ 587097 h 889940"/>
                <a:gd name="connsiteX274" fmla="*/ 214983 w 1568648"/>
                <a:gd name="connsiteY274" fmla="*/ 583596 h 889940"/>
                <a:gd name="connsiteX275" fmla="*/ 220234 w 1568648"/>
                <a:gd name="connsiteY275" fmla="*/ 558005 h 889940"/>
                <a:gd name="connsiteX276" fmla="*/ 215233 w 1568648"/>
                <a:gd name="connsiteY276" fmla="*/ 546418 h 889940"/>
                <a:gd name="connsiteX277" fmla="*/ 222735 w 1568648"/>
                <a:gd name="connsiteY277" fmla="*/ 520327 h 889940"/>
                <a:gd name="connsiteX278" fmla="*/ 219401 w 1568648"/>
                <a:gd name="connsiteY278" fmla="*/ 506739 h 889940"/>
                <a:gd name="connsiteX279" fmla="*/ 212899 w 1568648"/>
                <a:gd name="connsiteY279" fmla="*/ 497236 h 889940"/>
                <a:gd name="connsiteX280" fmla="*/ 214483 w 1568648"/>
                <a:gd name="connsiteY280" fmla="*/ 489651 h 889940"/>
                <a:gd name="connsiteX281" fmla="*/ 227737 w 1568648"/>
                <a:gd name="connsiteY281" fmla="*/ 474813 h 889940"/>
                <a:gd name="connsiteX282" fmla="*/ 224319 w 1568648"/>
                <a:gd name="connsiteY282" fmla="*/ 470145 h 889940"/>
                <a:gd name="connsiteX283" fmla="*/ 218651 w 1568648"/>
                <a:gd name="connsiteY283" fmla="*/ 446304 h 889940"/>
                <a:gd name="connsiteX284" fmla="*/ 223069 w 1568648"/>
                <a:gd name="connsiteY284" fmla="*/ 442219 h 889940"/>
                <a:gd name="connsiteX285" fmla="*/ 224486 w 1568648"/>
                <a:gd name="connsiteY285" fmla="*/ 446304 h 889940"/>
                <a:gd name="connsiteX286" fmla="*/ 230488 w 1568648"/>
                <a:gd name="connsiteY286" fmla="*/ 449222 h 889940"/>
                <a:gd name="connsiteX287" fmla="*/ 247660 w 1568648"/>
                <a:gd name="connsiteY287" fmla="*/ 451722 h 889940"/>
                <a:gd name="connsiteX288" fmla="*/ 253078 w 1568648"/>
                <a:gd name="connsiteY288" fmla="*/ 457891 h 889940"/>
                <a:gd name="connsiteX289" fmla="*/ 256912 w 1568648"/>
                <a:gd name="connsiteY289" fmla="*/ 457974 h 889940"/>
                <a:gd name="connsiteX290" fmla="*/ 289422 w 1568648"/>
                <a:gd name="connsiteY290" fmla="*/ 421880 h 889940"/>
                <a:gd name="connsiteX291" fmla="*/ 284754 w 1568648"/>
                <a:gd name="connsiteY291" fmla="*/ 410876 h 889940"/>
                <a:gd name="connsiteX292" fmla="*/ 293007 w 1568648"/>
                <a:gd name="connsiteY292" fmla="*/ 410293 h 889940"/>
                <a:gd name="connsiteX293" fmla="*/ 293257 w 1568648"/>
                <a:gd name="connsiteY293" fmla="*/ 362195 h 889940"/>
                <a:gd name="connsiteX294" fmla="*/ 259913 w 1568648"/>
                <a:gd name="connsiteY294" fmla="*/ 349858 h 889940"/>
                <a:gd name="connsiteX295" fmla="*/ 257579 w 1568648"/>
                <a:gd name="connsiteY295" fmla="*/ 328601 h 889940"/>
                <a:gd name="connsiteX296" fmla="*/ 235572 w 1568648"/>
                <a:gd name="connsiteY296" fmla="*/ 314263 h 889940"/>
                <a:gd name="connsiteX297" fmla="*/ 219234 w 1568648"/>
                <a:gd name="connsiteY297" fmla="*/ 289672 h 889940"/>
                <a:gd name="connsiteX298" fmla="*/ 231988 w 1568648"/>
                <a:gd name="connsiteY298" fmla="*/ 272834 h 889940"/>
                <a:gd name="connsiteX299" fmla="*/ 255745 w 1568648"/>
                <a:gd name="connsiteY299" fmla="*/ 275001 h 889940"/>
                <a:gd name="connsiteX300" fmla="*/ 271250 w 1568648"/>
                <a:gd name="connsiteY300" fmla="*/ 282837 h 889940"/>
                <a:gd name="connsiteX301" fmla="*/ 271500 w 1568648"/>
                <a:gd name="connsiteY301" fmla="*/ 280420 h 889940"/>
                <a:gd name="connsiteX302" fmla="*/ 275335 w 1568648"/>
                <a:gd name="connsiteY302" fmla="*/ 283504 h 889940"/>
                <a:gd name="connsiteX303" fmla="*/ 288922 w 1568648"/>
                <a:gd name="connsiteY303" fmla="*/ 284504 h 889940"/>
                <a:gd name="connsiteX304" fmla="*/ 289506 w 1568648"/>
                <a:gd name="connsiteY304" fmla="*/ 277502 h 889940"/>
                <a:gd name="connsiteX305" fmla="*/ 304594 w 1568648"/>
                <a:gd name="connsiteY305" fmla="*/ 255579 h 889940"/>
                <a:gd name="connsiteX306" fmla="*/ 290422 w 1568648"/>
                <a:gd name="connsiteY306" fmla="*/ 245909 h 889940"/>
                <a:gd name="connsiteX307" fmla="*/ 280336 w 1568648"/>
                <a:gd name="connsiteY307" fmla="*/ 243908 h 889940"/>
                <a:gd name="connsiteX308" fmla="*/ 275835 w 1568648"/>
                <a:gd name="connsiteY308" fmla="*/ 246743 h 889940"/>
                <a:gd name="connsiteX309" fmla="*/ 273834 w 1568648"/>
                <a:gd name="connsiteY309" fmla="*/ 241824 h 889940"/>
                <a:gd name="connsiteX310" fmla="*/ 278752 w 1568648"/>
                <a:gd name="connsiteY310" fmla="*/ 231071 h 889940"/>
                <a:gd name="connsiteX311" fmla="*/ 293674 w 1568648"/>
                <a:gd name="connsiteY311" fmla="*/ 224319 h 889940"/>
                <a:gd name="connsiteX312" fmla="*/ 300842 w 1568648"/>
                <a:gd name="connsiteY312" fmla="*/ 216150 h 889940"/>
                <a:gd name="connsiteX313" fmla="*/ 296674 w 1568648"/>
                <a:gd name="connsiteY313" fmla="*/ 207064 h 889940"/>
                <a:gd name="connsiteX314" fmla="*/ 302426 w 1568648"/>
                <a:gd name="connsiteY314" fmla="*/ 202229 h 889940"/>
                <a:gd name="connsiteX315" fmla="*/ 302510 w 1568648"/>
                <a:gd name="connsiteY315" fmla="*/ 184557 h 889940"/>
                <a:gd name="connsiteX316" fmla="*/ 310929 w 1568648"/>
                <a:gd name="connsiteY316" fmla="*/ 182389 h 889940"/>
                <a:gd name="connsiteX317" fmla="*/ 315013 w 1568648"/>
                <a:gd name="connsiteY317" fmla="*/ 175387 h 889940"/>
                <a:gd name="connsiteX318" fmla="*/ 335853 w 1568648"/>
                <a:gd name="connsiteY318" fmla="*/ 156882 h 889940"/>
                <a:gd name="connsiteX319" fmla="*/ 353275 w 1568648"/>
                <a:gd name="connsiteY319" fmla="*/ 126539 h 889940"/>
                <a:gd name="connsiteX320" fmla="*/ 365862 w 1568648"/>
                <a:gd name="connsiteY320" fmla="*/ 126789 h 889940"/>
                <a:gd name="connsiteX321" fmla="*/ 367530 w 1568648"/>
                <a:gd name="connsiteY321" fmla="*/ 123455 h 889940"/>
                <a:gd name="connsiteX322" fmla="*/ 363779 w 1568648"/>
                <a:gd name="connsiteY322" fmla="*/ 88194 h 889940"/>
                <a:gd name="connsiteX323" fmla="*/ 421380 w 1568648"/>
                <a:gd name="connsiteY323" fmla="*/ 39596 h 88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1568648" h="889940">
                  <a:moveTo>
                    <a:pt x="473312" y="0"/>
                  </a:moveTo>
                  <a:lnTo>
                    <a:pt x="513741" y="12254"/>
                  </a:lnTo>
                  <a:lnTo>
                    <a:pt x="517993" y="19673"/>
                  </a:lnTo>
                  <a:lnTo>
                    <a:pt x="526495" y="22674"/>
                  </a:lnTo>
                  <a:lnTo>
                    <a:pt x="529996" y="21923"/>
                  </a:lnTo>
                  <a:lnTo>
                    <a:pt x="534664" y="12421"/>
                  </a:lnTo>
                  <a:lnTo>
                    <a:pt x="541667" y="15588"/>
                  </a:lnTo>
                  <a:lnTo>
                    <a:pt x="552003" y="13838"/>
                  </a:lnTo>
                  <a:lnTo>
                    <a:pt x="556171" y="20923"/>
                  </a:lnTo>
                  <a:lnTo>
                    <a:pt x="567091" y="28759"/>
                  </a:lnTo>
                  <a:lnTo>
                    <a:pt x="567758" y="39095"/>
                  </a:lnTo>
                  <a:lnTo>
                    <a:pt x="572843" y="47181"/>
                  </a:lnTo>
                  <a:lnTo>
                    <a:pt x="583263" y="39429"/>
                  </a:lnTo>
                  <a:lnTo>
                    <a:pt x="654285" y="55267"/>
                  </a:lnTo>
                  <a:lnTo>
                    <a:pt x="661537" y="65520"/>
                  </a:lnTo>
                  <a:lnTo>
                    <a:pt x="666955" y="65854"/>
                  </a:lnTo>
                  <a:lnTo>
                    <a:pt x="674291" y="81942"/>
                  </a:lnTo>
                  <a:lnTo>
                    <a:pt x="709551" y="85110"/>
                  </a:lnTo>
                  <a:lnTo>
                    <a:pt x="713719" y="93612"/>
                  </a:lnTo>
                  <a:lnTo>
                    <a:pt x="725223" y="102698"/>
                  </a:lnTo>
                  <a:lnTo>
                    <a:pt x="732058" y="127206"/>
                  </a:lnTo>
                  <a:lnTo>
                    <a:pt x="802913" y="133624"/>
                  </a:lnTo>
                  <a:lnTo>
                    <a:pt x="812416" y="133708"/>
                  </a:lnTo>
                  <a:lnTo>
                    <a:pt x="818918" y="128956"/>
                  </a:lnTo>
                  <a:lnTo>
                    <a:pt x="825754" y="131040"/>
                  </a:lnTo>
                  <a:lnTo>
                    <a:pt x="838591" y="120954"/>
                  </a:lnTo>
                  <a:lnTo>
                    <a:pt x="863265" y="108117"/>
                  </a:lnTo>
                  <a:lnTo>
                    <a:pt x="880271" y="91778"/>
                  </a:lnTo>
                  <a:lnTo>
                    <a:pt x="896692" y="87694"/>
                  </a:lnTo>
                  <a:lnTo>
                    <a:pt x="902694" y="79441"/>
                  </a:lnTo>
                  <a:lnTo>
                    <a:pt x="942456" y="68271"/>
                  </a:lnTo>
                  <a:lnTo>
                    <a:pt x="994472" y="64603"/>
                  </a:lnTo>
                  <a:lnTo>
                    <a:pt x="1027733" y="142877"/>
                  </a:lnTo>
                  <a:lnTo>
                    <a:pt x="1097337" y="161467"/>
                  </a:lnTo>
                  <a:lnTo>
                    <a:pt x="1099421" y="160299"/>
                  </a:lnTo>
                  <a:lnTo>
                    <a:pt x="1097170" y="156382"/>
                  </a:lnTo>
                  <a:lnTo>
                    <a:pt x="1098421" y="144878"/>
                  </a:lnTo>
                  <a:lnTo>
                    <a:pt x="1105923" y="138543"/>
                  </a:lnTo>
                  <a:lnTo>
                    <a:pt x="1114176" y="139376"/>
                  </a:lnTo>
                  <a:lnTo>
                    <a:pt x="1116010" y="142711"/>
                  </a:lnTo>
                  <a:lnTo>
                    <a:pt x="1130014" y="146379"/>
                  </a:lnTo>
                  <a:lnTo>
                    <a:pt x="1135182" y="145628"/>
                  </a:lnTo>
                  <a:lnTo>
                    <a:pt x="1147269" y="173220"/>
                  </a:lnTo>
                  <a:lnTo>
                    <a:pt x="1160607" y="190809"/>
                  </a:lnTo>
                  <a:lnTo>
                    <a:pt x="1163858" y="198228"/>
                  </a:lnTo>
                  <a:lnTo>
                    <a:pt x="1166109" y="216900"/>
                  </a:lnTo>
                  <a:lnTo>
                    <a:pt x="1175528" y="229654"/>
                  </a:lnTo>
                  <a:lnTo>
                    <a:pt x="1191033" y="235322"/>
                  </a:lnTo>
                  <a:lnTo>
                    <a:pt x="1212873" y="238740"/>
                  </a:lnTo>
                  <a:lnTo>
                    <a:pt x="1229461" y="259747"/>
                  </a:lnTo>
                  <a:lnTo>
                    <a:pt x="1234296" y="271334"/>
                  </a:lnTo>
                  <a:lnTo>
                    <a:pt x="1246216" y="278752"/>
                  </a:lnTo>
                  <a:lnTo>
                    <a:pt x="1268056" y="278752"/>
                  </a:lnTo>
                  <a:lnTo>
                    <a:pt x="1276643" y="263998"/>
                  </a:lnTo>
                  <a:lnTo>
                    <a:pt x="1277476" y="248660"/>
                  </a:lnTo>
                  <a:lnTo>
                    <a:pt x="1282394" y="240741"/>
                  </a:lnTo>
                  <a:lnTo>
                    <a:pt x="1316738" y="224569"/>
                  </a:lnTo>
                  <a:lnTo>
                    <a:pt x="1342079" y="242408"/>
                  </a:lnTo>
                  <a:lnTo>
                    <a:pt x="1359751" y="246159"/>
                  </a:lnTo>
                  <a:lnTo>
                    <a:pt x="1367754" y="237907"/>
                  </a:lnTo>
                  <a:lnTo>
                    <a:pt x="1382425" y="211482"/>
                  </a:lnTo>
                  <a:lnTo>
                    <a:pt x="1388510" y="210982"/>
                  </a:lnTo>
                  <a:lnTo>
                    <a:pt x="1394929" y="220901"/>
                  </a:lnTo>
                  <a:lnTo>
                    <a:pt x="1401514" y="222902"/>
                  </a:lnTo>
                  <a:lnTo>
                    <a:pt x="1429856" y="216650"/>
                  </a:lnTo>
                  <a:lnTo>
                    <a:pt x="1459532" y="224319"/>
                  </a:lnTo>
                  <a:lnTo>
                    <a:pt x="1471119" y="230821"/>
                  </a:lnTo>
                  <a:lnTo>
                    <a:pt x="1478038" y="230488"/>
                  </a:lnTo>
                  <a:lnTo>
                    <a:pt x="1481039" y="217734"/>
                  </a:lnTo>
                  <a:lnTo>
                    <a:pt x="1486874" y="214649"/>
                  </a:lnTo>
                  <a:lnTo>
                    <a:pt x="1503212" y="237323"/>
                  </a:lnTo>
                  <a:lnTo>
                    <a:pt x="1519384" y="244409"/>
                  </a:lnTo>
                  <a:lnTo>
                    <a:pt x="1524635" y="251244"/>
                  </a:lnTo>
                  <a:lnTo>
                    <a:pt x="1524052" y="255495"/>
                  </a:lnTo>
                  <a:lnTo>
                    <a:pt x="1528803" y="265665"/>
                  </a:lnTo>
                  <a:lnTo>
                    <a:pt x="1535722" y="272751"/>
                  </a:lnTo>
                  <a:lnTo>
                    <a:pt x="1533472" y="283004"/>
                  </a:lnTo>
                  <a:lnTo>
                    <a:pt x="1525469" y="292924"/>
                  </a:lnTo>
                  <a:lnTo>
                    <a:pt x="1527970" y="305344"/>
                  </a:lnTo>
                  <a:lnTo>
                    <a:pt x="1547892" y="317014"/>
                  </a:lnTo>
                  <a:lnTo>
                    <a:pt x="1550643" y="321266"/>
                  </a:lnTo>
                  <a:lnTo>
                    <a:pt x="1561813" y="323766"/>
                  </a:lnTo>
                  <a:lnTo>
                    <a:pt x="1567982" y="334019"/>
                  </a:lnTo>
                  <a:lnTo>
                    <a:pt x="1568649" y="340271"/>
                  </a:lnTo>
                  <a:lnTo>
                    <a:pt x="1568649" y="340271"/>
                  </a:lnTo>
                  <a:lnTo>
                    <a:pt x="1561563" y="356860"/>
                  </a:lnTo>
                  <a:lnTo>
                    <a:pt x="1556228" y="360361"/>
                  </a:lnTo>
                  <a:lnTo>
                    <a:pt x="1549226" y="359611"/>
                  </a:lnTo>
                  <a:lnTo>
                    <a:pt x="1537223" y="376616"/>
                  </a:lnTo>
                  <a:lnTo>
                    <a:pt x="1524052" y="380534"/>
                  </a:lnTo>
                  <a:lnTo>
                    <a:pt x="1514132" y="390370"/>
                  </a:lnTo>
                  <a:lnTo>
                    <a:pt x="1493959" y="386869"/>
                  </a:lnTo>
                  <a:lnTo>
                    <a:pt x="1486207" y="388953"/>
                  </a:lnTo>
                  <a:lnTo>
                    <a:pt x="1480539" y="410876"/>
                  </a:lnTo>
                  <a:lnTo>
                    <a:pt x="1466284" y="422380"/>
                  </a:lnTo>
                  <a:lnTo>
                    <a:pt x="1450279" y="414628"/>
                  </a:lnTo>
                  <a:lnTo>
                    <a:pt x="1437775" y="412960"/>
                  </a:lnTo>
                  <a:lnTo>
                    <a:pt x="1431023" y="416712"/>
                  </a:lnTo>
                  <a:lnTo>
                    <a:pt x="1418186" y="430966"/>
                  </a:lnTo>
                  <a:lnTo>
                    <a:pt x="1410517" y="434884"/>
                  </a:lnTo>
                  <a:lnTo>
                    <a:pt x="1398430" y="435467"/>
                  </a:lnTo>
                  <a:lnTo>
                    <a:pt x="1393428" y="441886"/>
                  </a:lnTo>
                  <a:lnTo>
                    <a:pt x="1394679" y="485983"/>
                  </a:lnTo>
                  <a:lnTo>
                    <a:pt x="1387677" y="516576"/>
                  </a:lnTo>
                  <a:lnTo>
                    <a:pt x="1408600" y="530830"/>
                  </a:lnTo>
                  <a:lnTo>
                    <a:pt x="1412768" y="543167"/>
                  </a:lnTo>
                  <a:lnTo>
                    <a:pt x="1408183" y="557172"/>
                  </a:lnTo>
                  <a:lnTo>
                    <a:pt x="1396929" y="564924"/>
                  </a:lnTo>
                  <a:lnTo>
                    <a:pt x="1389677" y="555004"/>
                  </a:lnTo>
                  <a:lnTo>
                    <a:pt x="1382258" y="552503"/>
                  </a:lnTo>
                  <a:lnTo>
                    <a:pt x="1363002" y="557755"/>
                  </a:lnTo>
                  <a:lnTo>
                    <a:pt x="1343997" y="556922"/>
                  </a:lnTo>
                  <a:lnTo>
                    <a:pt x="1337328" y="553920"/>
                  </a:lnTo>
                  <a:lnTo>
                    <a:pt x="1333327" y="545585"/>
                  </a:lnTo>
                  <a:lnTo>
                    <a:pt x="1327825" y="543334"/>
                  </a:lnTo>
                  <a:lnTo>
                    <a:pt x="1323407" y="531247"/>
                  </a:lnTo>
                  <a:lnTo>
                    <a:pt x="1312320" y="520827"/>
                  </a:lnTo>
                  <a:lnTo>
                    <a:pt x="1312987" y="495569"/>
                  </a:lnTo>
                  <a:lnTo>
                    <a:pt x="1305901" y="485733"/>
                  </a:lnTo>
                  <a:lnTo>
                    <a:pt x="1294065" y="479814"/>
                  </a:lnTo>
                  <a:lnTo>
                    <a:pt x="1271057" y="477147"/>
                  </a:lnTo>
                  <a:lnTo>
                    <a:pt x="1264722" y="484733"/>
                  </a:lnTo>
                  <a:lnTo>
                    <a:pt x="1263305" y="495152"/>
                  </a:lnTo>
                  <a:lnTo>
                    <a:pt x="1258554" y="498737"/>
                  </a:lnTo>
                  <a:lnTo>
                    <a:pt x="1240465" y="490985"/>
                  </a:lnTo>
                  <a:lnTo>
                    <a:pt x="1232629" y="478314"/>
                  </a:lnTo>
                  <a:lnTo>
                    <a:pt x="1214290" y="460892"/>
                  </a:lnTo>
                  <a:lnTo>
                    <a:pt x="1149770" y="411293"/>
                  </a:lnTo>
                  <a:lnTo>
                    <a:pt x="1142351" y="393955"/>
                  </a:lnTo>
                  <a:lnTo>
                    <a:pt x="1144435" y="378950"/>
                  </a:lnTo>
                  <a:lnTo>
                    <a:pt x="1155522" y="358194"/>
                  </a:lnTo>
                  <a:lnTo>
                    <a:pt x="1159857" y="343606"/>
                  </a:lnTo>
                  <a:lnTo>
                    <a:pt x="1156355" y="328101"/>
                  </a:lnTo>
                  <a:lnTo>
                    <a:pt x="1147519" y="326851"/>
                  </a:lnTo>
                  <a:lnTo>
                    <a:pt x="1131848" y="334353"/>
                  </a:lnTo>
                  <a:lnTo>
                    <a:pt x="1103756" y="333936"/>
                  </a:lnTo>
                  <a:lnTo>
                    <a:pt x="1096087" y="337687"/>
                  </a:lnTo>
                  <a:lnTo>
                    <a:pt x="1076664" y="339104"/>
                  </a:lnTo>
                  <a:lnTo>
                    <a:pt x="1066745" y="343606"/>
                  </a:lnTo>
                  <a:lnTo>
                    <a:pt x="1048572" y="358277"/>
                  </a:lnTo>
                  <a:lnTo>
                    <a:pt x="1021481" y="369697"/>
                  </a:lnTo>
                  <a:lnTo>
                    <a:pt x="1020147" y="381367"/>
                  </a:lnTo>
                  <a:lnTo>
                    <a:pt x="1035318" y="393038"/>
                  </a:lnTo>
                  <a:lnTo>
                    <a:pt x="1033818" y="400457"/>
                  </a:lnTo>
                  <a:lnTo>
                    <a:pt x="1013645" y="414711"/>
                  </a:lnTo>
                  <a:lnTo>
                    <a:pt x="987553" y="418712"/>
                  </a:lnTo>
                  <a:lnTo>
                    <a:pt x="985386" y="421380"/>
                  </a:lnTo>
                  <a:lnTo>
                    <a:pt x="983886" y="427548"/>
                  </a:lnTo>
                  <a:lnTo>
                    <a:pt x="987804" y="444970"/>
                  </a:lnTo>
                  <a:lnTo>
                    <a:pt x="978717" y="449722"/>
                  </a:lnTo>
                  <a:lnTo>
                    <a:pt x="972382" y="462142"/>
                  </a:lnTo>
                  <a:lnTo>
                    <a:pt x="953293" y="471979"/>
                  </a:lnTo>
                  <a:lnTo>
                    <a:pt x="946124" y="487983"/>
                  </a:lnTo>
                  <a:lnTo>
                    <a:pt x="934204" y="496903"/>
                  </a:lnTo>
                  <a:lnTo>
                    <a:pt x="924868" y="514075"/>
                  </a:lnTo>
                  <a:lnTo>
                    <a:pt x="902361" y="528913"/>
                  </a:lnTo>
                  <a:lnTo>
                    <a:pt x="898193" y="542083"/>
                  </a:lnTo>
                  <a:lnTo>
                    <a:pt x="878937" y="551753"/>
                  </a:lnTo>
                  <a:lnTo>
                    <a:pt x="876686" y="555504"/>
                  </a:lnTo>
                  <a:lnTo>
                    <a:pt x="880771" y="569759"/>
                  </a:lnTo>
                  <a:lnTo>
                    <a:pt x="878103" y="582346"/>
                  </a:lnTo>
                  <a:lnTo>
                    <a:pt x="866933" y="595100"/>
                  </a:lnTo>
                  <a:lnTo>
                    <a:pt x="859014" y="614272"/>
                  </a:lnTo>
                  <a:lnTo>
                    <a:pt x="835423" y="633111"/>
                  </a:lnTo>
                  <a:lnTo>
                    <a:pt x="829838" y="635279"/>
                  </a:lnTo>
                  <a:lnTo>
                    <a:pt x="817835" y="633778"/>
                  </a:lnTo>
                  <a:lnTo>
                    <a:pt x="810416" y="625776"/>
                  </a:lnTo>
                  <a:lnTo>
                    <a:pt x="806831" y="625359"/>
                  </a:lnTo>
                  <a:lnTo>
                    <a:pt x="796578" y="634279"/>
                  </a:lnTo>
                  <a:lnTo>
                    <a:pt x="789909" y="635779"/>
                  </a:lnTo>
                  <a:lnTo>
                    <a:pt x="765735" y="633195"/>
                  </a:lnTo>
                  <a:lnTo>
                    <a:pt x="753065" y="636113"/>
                  </a:lnTo>
                  <a:lnTo>
                    <a:pt x="747480" y="632695"/>
                  </a:lnTo>
                  <a:lnTo>
                    <a:pt x="741645" y="616273"/>
                  </a:lnTo>
                  <a:lnTo>
                    <a:pt x="735643" y="612605"/>
                  </a:lnTo>
                  <a:lnTo>
                    <a:pt x="713886" y="623859"/>
                  </a:lnTo>
                  <a:lnTo>
                    <a:pt x="690045" y="625859"/>
                  </a:lnTo>
                  <a:lnTo>
                    <a:pt x="673457" y="618940"/>
                  </a:lnTo>
                  <a:lnTo>
                    <a:pt x="656452" y="598017"/>
                  </a:lnTo>
                  <a:lnTo>
                    <a:pt x="651617" y="596017"/>
                  </a:lnTo>
                  <a:lnTo>
                    <a:pt x="631361" y="595266"/>
                  </a:lnTo>
                  <a:lnTo>
                    <a:pt x="615856" y="607020"/>
                  </a:lnTo>
                  <a:lnTo>
                    <a:pt x="583596" y="614356"/>
                  </a:lnTo>
                  <a:lnTo>
                    <a:pt x="564174" y="612022"/>
                  </a:lnTo>
                  <a:lnTo>
                    <a:pt x="554504" y="616773"/>
                  </a:lnTo>
                  <a:lnTo>
                    <a:pt x="543084" y="617523"/>
                  </a:lnTo>
                  <a:lnTo>
                    <a:pt x="530496" y="612605"/>
                  </a:lnTo>
                  <a:lnTo>
                    <a:pt x="484482" y="608520"/>
                  </a:lnTo>
                  <a:lnTo>
                    <a:pt x="475813" y="610938"/>
                  </a:lnTo>
                  <a:lnTo>
                    <a:pt x="459558" y="621024"/>
                  </a:lnTo>
                  <a:lnTo>
                    <a:pt x="439302" y="622108"/>
                  </a:lnTo>
                  <a:lnTo>
                    <a:pt x="434217" y="644698"/>
                  </a:lnTo>
                  <a:lnTo>
                    <a:pt x="440219" y="672957"/>
                  </a:lnTo>
                  <a:lnTo>
                    <a:pt x="431799" y="699632"/>
                  </a:lnTo>
                  <a:lnTo>
                    <a:pt x="431799" y="699632"/>
                  </a:lnTo>
                  <a:lnTo>
                    <a:pt x="420046" y="700382"/>
                  </a:lnTo>
                  <a:lnTo>
                    <a:pt x="414961" y="703883"/>
                  </a:lnTo>
                  <a:lnTo>
                    <a:pt x="410626" y="698632"/>
                  </a:lnTo>
                  <a:lnTo>
                    <a:pt x="398789" y="713970"/>
                  </a:lnTo>
                  <a:lnTo>
                    <a:pt x="396205" y="726640"/>
                  </a:lnTo>
                  <a:lnTo>
                    <a:pt x="389286" y="726140"/>
                  </a:lnTo>
                  <a:lnTo>
                    <a:pt x="383451" y="719388"/>
                  </a:lnTo>
                  <a:lnTo>
                    <a:pt x="364612" y="720305"/>
                  </a:lnTo>
                  <a:lnTo>
                    <a:pt x="353942" y="734559"/>
                  </a:lnTo>
                  <a:lnTo>
                    <a:pt x="321432" y="750064"/>
                  </a:lnTo>
                  <a:lnTo>
                    <a:pt x="317598" y="746896"/>
                  </a:lnTo>
                  <a:lnTo>
                    <a:pt x="318348" y="741978"/>
                  </a:lnTo>
                  <a:lnTo>
                    <a:pt x="304427" y="747897"/>
                  </a:lnTo>
                  <a:lnTo>
                    <a:pt x="284754" y="747397"/>
                  </a:lnTo>
                  <a:lnTo>
                    <a:pt x="281837" y="739144"/>
                  </a:lnTo>
                  <a:lnTo>
                    <a:pt x="278252" y="736977"/>
                  </a:lnTo>
                  <a:lnTo>
                    <a:pt x="275668" y="753899"/>
                  </a:lnTo>
                  <a:lnTo>
                    <a:pt x="277002" y="762151"/>
                  </a:lnTo>
                  <a:lnTo>
                    <a:pt x="268082" y="779823"/>
                  </a:lnTo>
                  <a:lnTo>
                    <a:pt x="250577" y="798996"/>
                  </a:lnTo>
                  <a:lnTo>
                    <a:pt x="240824" y="803914"/>
                  </a:lnTo>
                  <a:lnTo>
                    <a:pt x="236656" y="809749"/>
                  </a:lnTo>
                  <a:lnTo>
                    <a:pt x="220901" y="810083"/>
                  </a:lnTo>
                  <a:lnTo>
                    <a:pt x="208314" y="819919"/>
                  </a:lnTo>
                  <a:lnTo>
                    <a:pt x="203729" y="825671"/>
                  </a:lnTo>
                  <a:lnTo>
                    <a:pt x="205230" y="842593"/>
                  </a:lnTo>
                  <a:lnTo>
                    <a:pt x="202062" y="847427"/>
                  </a:lnTo>
                  <a:lnTo>
                    <a:pt x="189808" y="854179"/>
                  </a:lnTo>
                  <a:lnTo>
                    <a:pt x="188725" y="868934"/>
                  </a:lnTo>
                  <a:lnTo>
                    <a:pt x="179639" y="870768"/>
                  </a:lnTo>
                  <a:lnTo>
                    <a:pt x="175137" y="868767"/>
                  </a:lnTo>
                  <a:lnTo>
                    <a:pt x="165134" y="872018"/>
                  </a:lnTo>
                  <a:lnTo>
                    <a:pt x="160466" y="884105"/>
                  </a:lnTo>
                  <a:lnTo>
                    <a:pt x="150296" y="889940"/>
                  </a:lnTo>
                  <a:lnTo>
                    <a:pt x="137042" y="881438"/>
                  </a:lnTo>
                  <a:lnTo>
                    <a:pt x="136458" y="889274"/>
                  </a:lnTo>
                  <a:lnTo>
                    <a:pt x="134541" y="889857"/>
                  </a:lnTo>
                  <a:lnTo>
                    <a:pt x="118453" y="883355"/>
                  </a:lnTo>
                  <a:lnTo>
                    <a:pt x="112868" y="877603"/>
                  </a:lnTo>
                  <a:lnTo>
                    <a:pt x="111784" y="866183"/>
                  </a:lnTo>
                  <a:lnTo>
                    <a:pt x="105449" y="858597"/>
                  </a:lnTo>
                  <a:lnTo>
                    <a:pt x="108950" y="838925"/>
                  </a:lnTo>
                  <a:lnTo>
                    <a:pt x="78524" y="845927"/>
                  </a:lnTo>
                  <a:lnTo>
                    <a:pt x="64687" y="840425"/>
                  </a:lnTo>
                  <a:lnTo>
                    <a:pt x="53266" y="844510"/>
                  </a:lnTo>
                  <a:lnTo>
                    <a:pt x="38178" y="830756"/>
                  </a:lnTo>
                  <a:lnTo>
                    <a:pt x="37928" y="815668"/>
                  </a:lnTo>
                  <a:lnTo>
                    <a:pt x="34927" y="810749"/>
                  </a:lnTo>
                  <a:lnTo>
                    <a:pt x="37345" y="802080"/>
                  </a:lnTo>
                  <a:lnTo>
                    <a:pt x="30676" y="793494"/>
                  </a:lnTo>
                  <a:lnTo>
                    <a:pt x="27342" y="792827"/>
                  </a:lnTo>
                  <a:lnTo>
                    <a:pt x="22674" y="781240"/>
                  </a:lnTo>
                  <a:lnTo>
                    <a:pt x="0" y="779656"/>
                  </a:lnTo>
                  <a:lnTo>
                    <a:pt x="10837" y="729474"/>
                  </a:lnTo>
                  <a:lnTo>
                    <a:pt x="10837" y="729474"/>
                  </a:lnTo>
                  <a:lnTo>
                    <a:pt x="36678" y="712219"/>
                  </a:lnTo>
                  <a:lnTo>
                    <a:pt x="76690" y="736477"/>
                  </a:lnTo>
                  <a:lnTo>
                    <a:pt x="79691" y="735726"/>
                  </a:lnTo>
                  <a:lnTo>
                    <a:pt x="91695" y="743979"/>
                  </a:lnTo>
                  <a:lnTo>
                    <a:pt x="94946" y="742812"/>
                  </a:lnTo>
                  <a:lnTo>
                    <a:pt x="88027" y="725056"/>
                  </a:lnTo>
                  <a:lnTo>
                    <a:pt x="103115" y="698965"/>
                  </a:lnTo>
                  <a:lnTo>
                    <a:pt x="117369" y="689712"/>
                  </a:lnTo>
                  <a:lnTo>
                    <a:pt x="105116" y="674041"/>
                  </a:lnTo>
                  <a:lnTo>
                    <a:pt x="99530" y="658369"/>
                  </a:lnTo>
                  <a:lnTo>
                    <a:pt x="89944" y="649783"/>
                  </a:lnTo>
                  <a:lnTo>
                    <a:pt x="90694" y="605770"/>
                  </a:lnTo>
                  <a:lnTo>
                    <a:pt x="97280" y="604186"/>
                  </a:lnTo>
                  <a:lnTo>
                    <a:pt x="96946" y="595767"/>
                  </a:lnTo>
                  <a:lnTo>
                    <a:pt x="103532" y="593016"/>
                  </a:lnTo>
                  <a:lnTo>
                    <a:pt x="111868" y="598934"/>
                  </a:lnTo>
                  <a:lnTo>
                    <a:pt x="130457" y="613355"/>
                  </a:lnTo>
                  <a:lnTo>
                    <a:pt x="136709" y="625276"/>
                  </a:lnTo>
                  <a:lnTo>
                    <a:pt x="148296" y="625442"/>
                  </a:lnTo>
                  <a:lnTo>
                    <a:pt x="161383" y="629944"/>
                  </a:lnTo>
                  <a:lnTo>
                    <a:pt x="177638" y="629194"/>
                  </a:lnTo>
                  <a:lnTo>
                    <a:pt x="185640" y="626443"/>
                  </a:lnTo>
                  <a:lnTo>
                    <a:pt x="196143" y="615689"/>
                  </a:lnTo>
                  <a:lnTo>
                    <a:pt x="210481" y="587097"/>
                  </a:lnTo>
                  <a:lnTo>
                    <a:pt x="214983" y="583596"/>
                  </a:lnTo>
                  <a:lnTo>
                    <a:pt x="220234" y="558005"/>
                  </a:lnTo>
                  <a:lnTo>
                    <a:pt x="215233" y="546418"/>
                  </a:lnTo>
                  <a:lnTo>
                    <a:pt x="222735" y="520327"/>
                  </a:lnTo>
                  <a:lnTo>
                    <a:pt x="219401" y="506739"/>
                  </a:lnTo>
                  <a:lnTo>
                    <a:pt x="212899" y="497236"/>
                  </a:lnTo>
                  <a:lnTo>
                    <a:pt x="214483" y="489651"/>
                  </a:lnTo>
                  <a:lnTo>
                    <a:pt x="227737" y="474813"/>
                  </a:lnTo>
                  <a:lnTo>
                    <a:pt x="224319" y="470145"/>
                  </a:lnTo>
                  <a:lnTo>
                    <a:pt x="218651" y="446304"/>
                  </a:lnTo>
                  <a:lnTo>
                    <a:pt x="223069" y="442219"/>
                  </a:lnTo>
                  <a:lnTo>
                    <a:pt x="224486" y="446304"/>
                  </a:lnTo>
                  <a:lnTo>
                    <a:pt x="230488" y="449222"/>
                  </a:lnTo>
                  <a:lnTo>
                    <a:pt x="247660" y="451722"/>
                  </a:lnTo>
                  <a:lnTo>
                    <a:pt x="253078" y="457891"/>
                  </a:lnTo>
                  <a:lnTo>
                    <a:pt x="256912" y="457974"/>
                  </a:lnTo>
                  <a:lnTo>
                    <a:pt x="289422" y="421880"/>
                  </a:lnTo>
                  <a:lnTo>
                    <a:pt x="284754" y="410876"/>
                  </a:lnTo>
                  <a:lnTo>
                    <a:pt x="293007" y="410293"/>
                  </a:lnTo>
                  <a:lnTo>
                    <a:pt x="293257" y="362195"/>
                  </a:lnTo>
                  <a:lnTo>
                    <a:pt x="259913" y="349858"/>
                  </a:lnTo>
                  <a:lnTo>
                    <a:pt x="257579" y="328601"/>
                  </a:lnTo>
                  <a:lnTo>
                    <a:pt x="235572" y="314263"/>
                  </a:lnTo>
                  <a:lnTo>
                    <a:pt x="219234" y="289672"/>
                  </a:lnTo>
                  <a:lnTo>
                    <a:pt x="231988" y="272834"/>
                  </a:lnTo>
                  <a:lnTo>
                    <a:pt x="255745" y="275001"/>
                  </a:lnTo>
                  <a:lnTo>
                    <a:pt x="271250" y="282837"/>
                  </a:lnTo>
                  <a:lnTo>
                    <a:pt x="271500" y="280420"/>
                  </a:lnTo>
                  <a:lnTo>
                    <a:pt x="275335" y="283504"/>
                  </a:lnTo>
                  <a:lnTo>
                    <a:pt x="288922" y="284504"/>
                  </a:lnTo>
                  <a:lnTo>
                    <a:pt x="289506" y="277502"/>
                  </a:lnTo>
                  <a:lnTo>
                    <a:pt x="304594" y="255579"/>
                  </a:lnTo>
                  <a:lnTo>
                    <a:pt x="290422" y="245909"/>
                  </a:lnTo>
                  <a:lnTo>
                    <a:pt x="280336" y="243908"/>
                  </a:lnTo>
                  <a:lnTo>
                    <a:pt x="275835" y="246743"/>
                  </a:lnTo>
                  <a:lnTo>
                    <a:pt x="273834" y="241824"/>
                  </a:lnTo>
                  <a:lnTo>
                    <a:pt x="278752" y="231071"/>
                  </a:lnTo>
                  <a:lnTo>
                    <a:pt x="293674" y="224319"/>
                  </a:lnTo>
                  <a:lnTo>
                    <a:pt x="300842" y="216150"/>
                  </a:lnTo>
                  <a:lnTo>
                    <a:pt x="296674" y="207064"/>
                  </a:lnTo>
                  <a:lnTo>
                    <a:pt x="302426" y="202229"/>
                  </a:lnTo>
                  <a:lnTo>
                    <a:pt x="302510" y="184557"/>
                  </a:lnTo>
                  <a:lnTo>
                    <a:pt x="310929" y="182389"/>
                  </a:lnTo>
                  <a:lnTo>
                    <a:pt x="315013" y="175387"/>
                  </a:lnTo>
                  <a:lnTo>
                    <a:pt x="335853" y="156882"/>
                  </a:lnTo>
                  <a:lnTo>
                    <a:pt x="353275" y="126539"/>
                  </a:lnTo>
                  <a:lnTo>
                    <a:pt x="365862" y="126789"/>
                  </a:lnTo>
                  <a:lnTo>
                    <a:pt x="367530" y="123455"/>
                  </a:lnTo>
                  <a:lnTo>
                    <a:pt x="363779" y="88194"/>
                  </a:lnTo>
                  <a:lnTo>
                    <a:pt x="421380" y="39596"/>
                  </a:lnTo>
                  <a:close/>
                </a:path>
              </a:pathLst>
            </a:custGeom>
            <a:grpFill/>
            <a:ln w="8331" cap="flat">
              <a:solidFill>
                <a:srgbClr val="61CBF4"/>
              </a:solidFill>
              <a:prstDash val="solid"/>
              <a:miter/>
            </a:ln>
          </p:spPr>
          <p:txBody>
            <a:bodyPr rtlCol="0" anchor="ctr"/>
            <a:lstStyle/>
            <a:p>
              <a:endParaRPr lang="es-HN"/>
            </a:p>
          </p:txBody>
        </p:sp>
        <p:sp>
          <p:nvSpPr>
            <p:cNvPr id="14" name="Forma libre: forma 13">
              <a:extLst>
                <a:ext uri="{FF2B5EF4-FFF2-40B4-BE49-F238E27FC236}">
                  <a16:creationId xmlns:a16="http://schemas.microsoft.com/office/drawing/2014/main" id="{C35F3AB2-A5F1-951F-82E2-37E1509CCF2F}"/>
                </a:ext>
              </a:extLst>
            </p:cNvPr>
            <p:cNvSpPr/>
            <p:nvPr/>
          </p:nvSpPr>
          <p:spPr>
            <a:xfrm>
              <a:off x="4750844" y="4188284"/>
              <a:ext cx="884605" cy="1337994"/>
            </a:xfrm>
            <a:custGeom>
              <a:avLst/>
              <a:gdLst>
                <a:gd name="connsiteX0" fmla="*/ 393955 w 884605"/>
                <a:gd name="connsiteY0" fmla="*/ 148962 h 1337994"/>
                <a:gd name="connsiteX1" fmla="*/ 399540 w 884605"/>
                <a:gd name="connsiteY1" fmla="*/ 154631 h 1337994"/>
                <a:gd name="connsiteX2" fmla="*/ 408209 w 884605"/>
                <a:gd name="connsiteY2" fmla="*/ 154714 h 1337994"/>
                <a:gd name="connsiteX3" fmla="*/ 408876 w 884605"/>
                <a:gd name="connsiteY3" fmla="*/ 147879 h 1337994"/>
                <a:gd name="connsiteX4" fmla="*/ 414044 w 884605"/>
                <a:gd name="connsiteY4" fmla="*/ 141210 h 1337994"/>
                <a:gd name="connsiteX5" fmla="*/ 408792 w 884605"/>
                <a:gd name="connsiteY5" fmla="*/ 132457 h 1337994"/>
                <a:gd name="connsiteX6" fmla="*/ 411377 w 884605"/>
                <a:gd name="connsiteY6" fmla="*/ 125038 h 1337994"/>
                <a:gd name="connsiteX7" fmla="*/ 395038 w 884605"/>
                <a:gd name="connsiteY7" fmla="*/ 121037 h 1337994"/>
                <a:gd name="connsiteX8" fmla="*/ 394288 w 884605"/>
                <a:gd name="connsiteY8" fmla="*/ 115702 h 1337994"/>
                <a:gd name="connsiteX9" fmla="*/ 398456 w 884605"/>
                <a:gd name="connsiteY9" fmla="*/ 112285 h 1337994"/>
                <a:gd name="connsiteX10" fmla="*/ 398289 w 884605"/>
                <a:gd name="connsiteY10" fmla="*/ 109033 h 1337994"/>
                <a:gd name="connsiteX11" fmla="*/ 388786 w 884605"/>
                <a:gd name="connsiteY11" fmla="*/ 99947 h 1337994"/>
                <a:gd name="connsiteX12" fmla="*/ 388203 w 884605"/>
                <a:gd name="connsiteY12" fmla="*/ 91945 h 1337994"/>
                <a:gd name="connsiteX13" fmla="*/ 407042 w 884605"/>
                <a:gd name="connsiteY13" fmla="*/ 70772 h 1337994"/>
                <a:gd name="connsiteX14" fmla="*/ 415461 w 884605"/>
                <a:gd name="connsiteY14" fmla="*/ 68521 h 1337994"/>
                <a:gd name="connsiteX15" fmla="*/ 420713 w 884605"/>
                <a:gd name="connsiteY15" fmla="*/ 63019 h 1337994"/>
                <a:gd name="connsiteX16" fmla="*/ 419212 w 884605"/>
                <a:gd name="connsiteY16" fmla="*/ 43930 h 1337994"/>
                <a:gd name="connsiteX17" fmla="*/ 421296 w 884605"/>
                <a:gd name="connsiteY17" fmla="*/ 35094 h 1337994"/>
                <a:gd name="connsiteX18" fmla="*/ 419046 w 884605"/>
                <a:gd name="connsiteY18" fmla="*/ 24591 h 1337994"/>
                <a:gd name="connsiteX19" fmla="*/ 431466 w 884605"/>
                <a:gd name="connsiteY19" fmla="*/ 9586 h 1337994"/>
                <a:gd name="connsiteX20" fmla="*/ 440219 w 884605"/>
                <a:gd name="connsiteY20" fmla="*/ 9836 h 1337994"/>
                <a:gd name="connsiteX21" fmla="*/ 447304 w 884605"/>
                <a:gd name="connsiteY21" fmla="*/ 5252 h 1337994"/>
                <a:gd name="connsiteX22" fmla="*/ 464309 w 884605"/>
                <a:gd name="connsiteY22" fmla="*/ 5752 h 1337994"/>
                <a:gd name="connsiteX23" fmla="*/ 468144 w 884605"/>
                <a:gd name="connsiteY23" fmla="*/ 0 h 1337994"/>
                <a:gd name="connsiteX24" fmla="*/ 474896 w 884605"/>
                <a:gd name="connsiteY24" fmla="*/ 3334 h 1337994"/>
                <a:gd name="connsiteX25" fmla="*/ 493152 w 884605"/>
                <a:gd name="connsiteY25" fmla="*/ 1167 h 1337994"/>
                <a:gd name="connsiteX26" fmla="*/ 506739 w 884605"/>
                <a:gd name="connsiteY26" fmla="*/ 11504 h 1337994"/>
                <a:gd name="connsiteX27" fmla="*/ 519660 w 884605"/>
                <a:gd name="connsiteY27" fmla="*/ 16755 h 1337994"/>
                <a:gd name="connsiteX28" fmla="*/ 531997 w 884605"/>
                <a:gd name="connsiteY28" fmla="*/ 14421 h 1337994"/>
                <a:gd name="connsiteX29" fmla="*/ 542334 w 884605"/>
                <a:gd name="connsiteY29" fmla="*/ 8753 h 1337994"/>
                <a:gd name="connsiteX30" fmla="*/ 555004 w 884605"/>
                <a:gd name="connsiteY30" fmla="*/ 9753 h 1337994"/>
                <a:gd name="connsiteX31" fmla="*/ 570926 w 884605"/>
                <a:gd name="connsiteY31" fmla="*/ 6752 h 1337994"/>
                <a:gd name="connsiteX32" fmla="*/ 609771 w 884605"/>
                <a:gd name="connsiteY32" fmla="*/ 15588 h 1337994"/>
                <a:gd name="connsiteX33" fmla="*/ 609771 w 884605"/>
                <a:gd name="connsiteY33" fmla="*/ 15588 h 1337994"/>
                <a:gd name="connsiteX34" fmla="*/ 615356 w 884605"/>
                <a:gd name="connsiteY34" fmla="*/ 25925 h 1337994"/>
                <a:gd name="connsiteX35" fmla="*/ 629443 w 884605"/>
                <a:gd name="connsiteY35" fmla="*/ 41429 h 1337994"/>
                <a:gd name="connsiteX36" fmla="*/ 634612 w 884605"/>
                <a:gd name="connsiteY36" fmla="*/ 55184 h 1337994"/>
                <a:gd name="connsiteX37" fmla="*/ 663204 w 884605"/>
                <a:gd name="connsiteY37" fmla="*/ 62352 h 1337994"/>
                <a:gd name="connsiteX38" fmla="*/ 665955 w 884605"/>
                <a:gd name="connsiteY38" fmla="*/ 65187 h 1337994"/>
                <a:gd name="connsiteX39" fmla="*/ 666705 w 884605"/>
                <a:gd name="connsiteY39" fmla="*/ 74690 h 1337994"/>
                <a:gd name="connsiteX40" fmla="*/ 694464 w 884605"/>
                <a:gd name="connsiteY40" fmla="*/ 88027 h 1337994"/>
                <a:gd name="connsiteX41" fmla="*/ 686294 w 884605"/>
                <a:gd name="connsiteY41" fmla="*/ 91945 h 1337994"/>
                <a:gd name="connsiteX42" fmla="*/ 675208 w 884605"/>
                <a:gd name="connsiteY42" fmla="*/ 109700 h 1337994"/>
                <a:gd name="connsiteX43" fmla="*/ 675208 w 884605"/>
                <a:gd name="connsiteY43" fmla="*/ 118870 h 1337994"/>
                <a:gd name="connsiteX44" fmla="*/ 665455 w 884605"/>
                <a:gd name="connsiteY44" fmla="*/ 125622 h 1337994"/>
                <a:gd name="connsiteX45" fmla="*/ 664538 w 884605"/>
                <a:gd name="connsiteY45" fmla="*/ 128956 h 1337994"/>
                <a:gd name="connsiteX46" fmla="*/ 669372 w 884605"/>
                <a:gd name="connsiteY46" fmla="*/ 143294 h 1337994"/>
                <a:gd name="connsiteX47" fmla="*/ 668372 w 884605"/>
                <a:gd name="connsiteY47" fmla="*/ 154798 h 1337994"/>
                <a:gd name="connsiteX48" fmla="*/ 681960 w 884605"/>
                <a:gd name="connsiteY48" fmla="*/ 163050 h 1337994"/>
                <a:gd name="connsiteX49" fmla="*/ 692880 w 884605"/>
                <a:gd name="connsiteY49" fmla="*/ 188641 h 1337994"/>
                <a:gd name="connsiteX50" fmla="*/ 695631 w 884605"/>
                <a:gd name="connsiteY50" fmla="*/ 202729 h 1337994"/>
                <a:gd name="connsiteX51" fmla="*/ 690462 w 884605"/>
                <a:gd name="connsiteY51" fmla="*/ 204480 h 1337994"/>
                <a:gd name="connsiteX52" fmla="*/ 690629 w 884605"/>
                <a:gd name="connsiteY52" fmla="*/ 216900 h 1337994"/>
                <a:gd name="connsiteX53" fmla="*/ 708801 w 884605"/>
                <a:gd name="connsiteY53" fmla="*/ 226486 h 1337994"/>
                <a:gd name="connsiteX54" fmla="*/ 699715 w 884605"/>
                <a:gd name="connsiteY54" fmla="*/ 254828 h 1337994"/>
                <a:gd name="connsiteX55" fmla="*/ 721638 w 884605"/>
                <a:gd name="connsiteY55" fmla="*/ 278502 h 1337994"/>
                <a:gd name="connsiteX56" fmla="*/ 730808 w 884605"/>
                <a:gd name="connsiteY56" fmla="*/ 316764 h 1337994"/>
                <a:gd name="connsiteX57" fmla="*/ 745396 w 884605"/>
                <a:gd name="connsiteY57" fmla="*/ 353108 h 1337994"/>
                <a:gd name="connsiteX58" fmla="*/ 761484 w 884605"/>
                <a:gd name="connsiteY58" fmla="*/ 362028 h 1337994"/>
                <a:gd name="connsiteX59" fmla="*/ 775905 w 884605"/>
                <a:gd name="connsiteY59" fmla="*/ 381034 h 1337994"/>
                <a:gd name="connsiteX60" fmla="*/ 798495 w 884605"/>
                <a:gd name="connsiteY60" fmla="*/ 381117 h 1337994"/>
                <a:gd name="connsiteX61" fmla="*/ 802663 w 884605"/>
                <a:gd name="connsiteY61" fmla="*/ 385618 h 1337994"/>
                <a:gd name="connsiteX62" fmla="*/ 805498 w 884605"/>
                <a:gd name="connsiteY62" fmla="*/ 397622 h 1337994"/>
                <a:gd name="connsiteX63" fmla="*/ 831672 w 884605"/>
                <a:gd name="connsiteY63" fmla="*/ 413627 h 1337994"/>
                <a:gd name="connsiteX64" fmla="*/ 837841 w 884605"/>
                <a:gd name="connsiteY64" fmla="*/ 422130 h 1337994"/>
                <a:gd name="connsiteX65" fmla="*/ 840008 w 884605"/>
                <a:gd name="connsiteY65" fmla="*/ 432967 h 1337994"/>
                <a:gd name="connsiteX66" fmla="*/ 855430 w 884605"/>
                <a:gd name="connsiteY66" fmla="*/ 442303 h 1337994"/>
                <a:gd name="connsiteX67" fmla="*/ 848094 w 884605"/>
                <a:gd name="connsiteY67" fmla="*/ 473479 h 1337994"/>
                <a:gd name="connsiteX68" fmla="*/ 847594 w 884605"/>
                <a:gd name="connsiteY68" fmla="*/ 487650 h 1337994"/>
                <a:gd name="connsiteX69" fmla="*/ 854346 w 884605"/>
                <a:gd name="connsiteY69" fmla="*/ 508490 h 1337994"/>
                <a:gd name="connsiteX70" fmla="*/ 866266 w 884605"/>
                <a:gd name="connsiteY70" fmla="*/ 511907 h 1337994"/>
                <a:gd name="connsiteX71" fmla="*/ 866933 w 884605"/>
                <a:gd name="connsiteY71" fmla="*/ 527329 h 1337994"/>
                <a:gd name="connsiteX72" fmla="*/ 862682 w 884605"/>
                <a:gd name="connsiteY72" fmla="*/ 537498 h 1337994"/>
                <a:gd name="connsiteX73" fmla="*/ 884605 w 884605"/>
                <a:gd name="connsiteY73" fmla="*/ 582262 h 1337994"/>
                <a:gd name="connsiteX74" fmla="*/ 882104 w 884605"/>
                <a:gd name="connsiteY74" fmla="*/ 594016 h 1337994"/>
                <a:gd name="connsiteX75" fmla="*/ 882104 w 884605"/>
                <a:gd name="connsiteY75" fmla="*/ 594016 h 1337994"/>
                <a:gd name="connsiteX76" fmla="*/ 830172 w 884605"/>
                <a:gd name="connsiteY76" fmla="*/ 633611 h 1337994"/>
                <a:gd name="connsiteX77" fmla="*/ 772571 w 884605"/>
                <a:gd name="connsiteY77" fmla="*/ 682210 h 1337994"/>
                <a:gd name="connsiteX78" fmla="*/ 776322 w 884605"/>
                <a:gd name="connsiteY78" fmla="*/ 717471 h 1337994"/>
                <a:gd name="connsiteX79" fmla="*/ 774655 w 884605"/>
                <a:gd name="connsiteY79" fmla="*/ 720805 h 1337994"/>
                <a:gd name="connsiteX80" fmla="*/ 762068 w 884605"/>
                <a:gd name="connsiteY80" fmla="*/ 720555 h 1337994"/>
                <a:gd name="connsiteX81" fmla="*/ 744646 w 884605"/>
                <a:gd name="connsiteY81" fmla="*/ 750897 h 1337994"/>
                <a:gd name="connsiteX82" fmla="*/ 723806 w 884605"/>
                <a:gd name="connsiteY82" fmla="*/ 769403 h 1337994"/>
                <a:gd name="connsiteX83" fmla="*/ 719721 w 884605"/>
                <a:gd name="connsiteY83" fmla="*/ 776405 h 1337994"/>
                <a:gd name="connsiteX84" fmla="*/ 711302 w 884605"/>
                <a:gd name="connsiteY84" fmla="*/ 778573 h 1337994"/>
                <a:gd name="connsiteX85" fmla="*/ 711219 w 884605"/>
                <a:gd name="connsiteY85" fmla="*/ 796245 h 1337994"/>
                <a:gd name="connsiteX86" fmla="*/ 705467 w 884605"/>
                <a:gd name="connsiteY86" fmla="*/ 801080 h 1337994"/>
                <a:gd name="connsiteX87" fmla="*/ 709635 w 884605"/>
                <a:gd name="connsiteY87" fmla="*/ 810166 h 1337994"/>
                <a:gd name="connsiteX88" fmla="*/ 702466 w 884605"/>
                <a:gd name="connsiteY88" fmla="*/ 818335 h 1337994"/>
                <a:gd name="connsiteX89" fmla="*/ 687545 w 884605"/>
                <a:gd name="connsiteY89" fmla="*/ 825087 h 1337994"/>
                <a:gd name="connsiteX90" fmla="*/ 682627 w 884605"/>
                <a:gd name="connsiteY90" fmla="*/ 835840 h 1337994"/>
                <a:gd name="connsiteX91" fmla="*/ 684627 w 884605"/>
                <a:gd name="connsiteY91" fmla="*/ 840758 h 1337994"/>
                <a:gd name="connsiteX92" fmla="*/ 689129 w 884605"/>
                <a:gd name="connsiteY92" fmla="*/ 837924 h 1337994"/>
                <a:gd name="connsiteX93" fmla="*/ 699215 w 884605"/>
                <a:gd name="connsiteY93" fmla="*/ 839925 h 1337994"/>
                <a:gd name="connsiteX94" fmla="*/ 713386 w 884605"/>
                <a:gd name="connsiteY94" fmla="*/ 849594 h 1337994"/>
                <a:gd name="connsiteX95" fmla="*/ 698298 w 884605"/>
                <a:gd name="connsiteY95" fmla="*/ 871518 h 1337994"/>
                <a:gd name="connsiteX96" fmla="*/ 697714 w 884605"/>
                <a:gd name="connsiteY96" fmla="*/ 878520 h 1337994"/>
                <a:gd name="connsiteX97" fmla="*/ 684127 w 884605"/>
                <a:gd name="connsiteY97" fmla="*/ 877520 h 1337994"/>
                <a:gd name="connsiteX98" fmla="*/ 680292 w 884605"/>
                <a:gd name="connsiteY98" fmla="*/ 874436 h 1337994"/>
                <a:gd name="connsiteX99" fmla="*/ 680042 w 884605"/>
                <a:gd name="connsiteY99" fmla="*/ 876853 h 1337994"/>
                <a:gd name="connsiteX100" fmla="*/ 664538 w 884605"/>
                <a:gd name="connsiteY100" fmla="*/ 869017 h 1337994"/>
                <a:gd name="connsiteX101" fmla="*/ 640780 w 884605"/>
                <a:gd name="connsiteY101" fmla="*/ 866850 h 1337994"/>
                <a:gd name="connsiteX102" fmla="*/ 628027 w 884605"/>
                <a:gd name="connsiteY102" fmla="*/ 883688 h 1337994"/>
                <a:gd name="connsiteX103" fmla="*/ 644365 w 884605"/>
                <a:gd name="connsiteY103" fmla="*/ 908279 h 1337994"/>
                <a:gd name="connsiteX104" fmla="*/ 666372 w 884605"/>
                <a:gd name="connsiteY104" fmla="*/ 922617 h 1337994"/>
                <a:gd name="connsiteX105" fmla="*/ 668706 w 884605"/>
                <a:gd name="connsiteY105" fmla="*/ 943873 h 1337994"/>
                <a:gd name="connsiteX106" fmla="*/ 702049 w 884605"/>
                <a:gd name="connsiteY106" fmla="*/ 956211 h 1337994"/>
                <a:gd name="connsiteX107" fmla="*/ 701799 w 884605"/>
                <a:gd name="connsiteY107" fmla="*/ 1004309 h 1337994"/>
                <a:gd name="connsiteX108" fmla="*/ 693547 w 884605"/>
                <a:gd name="connsiteY108" fmla="*/ 1004892 h 1337994"/>
                <a:gd name="connsiteX109" fmla="*/ 698215 w 884605"/>
                <a:gd name="connsiteY109" fmla="*/ 1015896 h 1337994"/>
                <a:gd name="connsiteX110" fmla="*/ 665705 w 884605"/>
                <a:gd name="connsiteY110" fmla="*/ 1051990 h 1337994"/>
                <a:gd name="connsiteX111" fmla="*/ 661870 w 884605"/>
                <a:gd name="connsiteY111" fmla="*/ 1051907 h 1337994"/>
                <a:gd name="connsiteX112" fmla="*/ 656452 w 884605"/>
                <a:gd name="connsiteY112" fmla="*/ 1045738 h 1337994"/>
                <a:gd name="connsiteX113" fmla="*/ 639280 w 884605"/>
                <a:gd name="connsiteY113" fmla="*/ 1043237 h 1337994"/>
                <a:gd name="connsiteX114" fmla="*/ 633278 w 884605"/>
                <a:gd name="connsiteY114" fmla="*/ 1040320 h 1337994"/>
                <a:gd name="connsiteX115" fmla="*/ 631861 w 884605"/>
                <a:gd name="connsiteY115" fmla="*/ 1036235 h 1337994"/>
                <a:gd name="connsiteX116" fmla="*/ 627443 w 884605"/>
                <a:gd name="connsiteY116" fmla="*/ 1040320 h 1337994"/>
                <a:gd name="connsiteX117" fmla="*/ 633111 w 884605"/>
                <a:gd name="connsiteY117" fmla="*/ 1064161 h 1337994"/>
                <a:gd name="connsiteX118" fmla="*/ 636529 w 884605"/>
                <a:gd name="connsiteY118" fmla="*/ 1068829 h 1337994"/>
                <a:gd name="connsiteX119" fmla="*/ 623275 w 884605"/>
                <a:gd name="connsiteY119" fmla="*/ 1083667 h 1337994"/>
                <a:gd name="connsiteX120" fmla="*/ 621691 w 884605"/>
                <a:gd name="connsiteY120" fmla="*/ 1091252 h 1337994"/>
                <a:gd name="connsiteX121" fmla="*/ 628193 w 884605"/>
                <a:gd name="connsiteY121" fmla="*/ 1100755 h 1337994"/>
                <a:gd name="connsiteX122" fmla="*/ 631527 w 884605"/>
                <a:gd name="connsiteY122" fmla="*/ 1114343 h 1337994"/>
                <a:gd name="connsiteX123" fmla="*/ 624025 w 884605"/>
                <a:gd name="connsiteY123" fmla="*/ 1140434 h 1337994"/>
                <a:gd name="connsiteX124" fmla="*/ 629027 w 884605"/>
                <a:gd name="connsiteY124" fmla="*/ 1152021 h 1337994"/>
                <a:gd name="connsiteX125" fmla="*/ 623775 w 884605"/>
                <a:gd name="connsiteY125" fmla="*/ 1177612 h 1337994"/>
                <a:gd name="connsiteX126" fmla="*/ 619274 w 884605"/>
                <a:gd name="connsiteY126" fmla="*/ 1181113 h 1337994"/>
                <a:gd name="connsiteX127" fmla="*/ 604936 w 884605"/>
                <a:gd name="connsiteY127" fmla="*/ 1209705 h 1337994"/>
                <a:gd name="connsiteX128" fmla="*/ 594433 w 884605"/>
                <a:gd name="connsiteY128" fmla="*/ 1220459 h 1337994"/>
                <a:gd name="connsiteX129" fmla="*/ 586430 w 884605"/>
                <a:gd name="connsiteY129" fmla="*/ 1223209 h 1337994"/>
                <a:gd name="connsiteX130" fmla="*/ 570175 w 884605"/>
                <a:gd name="connsiteY130" fmla="*/ 1223960 h 1337994"/>
                <a:gd name="connsiteX131" fmla="*/ 557088 w 884605"/>
                <a:gd name="connsiteY131" fmla="*/ 1219458 h 1337994"/>
                <a:gd name="connsiteX132" fmla="*/ 545501 w 884605"/>
                <a:gd name="connsiteY132" fmla="*/ 1219292 h 1337994"/>
                <a:gd name="connsiteX133" fmla="*/ 539249 w 884605"/>
                <a:gd name="connsiteY133" fmla="*/ 1207371 h 1337994"/>
                <a:gd name="connsiteX134" fmla="*/ 520660 w 884605"/>
                <a:gd name="connsiteY134" fmla="*/ 1192950 h 1337994"/>
                <a:gd name="connsiteX135" fmla="*/ 512324 w 884605"/>
                <a:gd name="connsiteY135" fmla="*/ 1187032 h 1337994"/>
                <a:gd name="connsiteX136" fmla="*/ 505739 w 884605"/>
                <a:gd name="connsiteY136" fmla="*/ 1189782 h 1337994"/>
                <a:gd name="connsiteX137" fmla="*/ 506072 w 884605"/>
                <a:gd name="connsiteY137" fmla="*/ 1198202 h 1337994"/>
                <a:gd name="connsiteX138" fmla="*/ 499487 w 884605"/>
                <a:gd name="connsiteY138" fmla="*/ 1199786 h 1337994"/>
                <a:gd name="connsiteX139" fmla="*/ 498737 w 884605"/>
                <a:gd name="connsiteY139" fmla="*/ 1243799 h 1337994"/>
                <a:gd name="connsiteX140" fmla="*/ 508323 w 884605"/>
                <a:gd name="connsiteY140" fmla="*/ 1252385 h 1337994"/>
                <a:gd name="connsiteX141" fmla="*/ 513908 w 884605"/>
                <a:gd name="connsiteY141" fmla="*/ 1268057 h 1337994"/>
                <a:gd name="connsiteX142" fmla="*/ 526162 w 884605"/>
                <a:gd name="connsiteY142" fmla="*/ 1283728 h 1337994"/>
                <a:gd name="connsiteX143" fmla="*/ 511907 w 884605"/>
                <a:gd name="connsiteY143" fmla="*/ 1292981 h 1337994"/>
                <a:gd name="connsiteX144" fmla="*/ 496819 w 884605"/>
                <a:gd name="connsiteY144" fmla="*/ 1319072 h 1337994"/>
                <a:gd name="connsiteX145" fmla="*/ 503738 w 884605"/>
                <a:gd name="connsiteY145" fmla="*/ 1336828 h 1337994"/>
                <a:gd name="connsiteX146" fmla="*/ 500487 w 884605"/>
                <a:gd name="connsiteY146" fmla="*/ 1337995 h 1337994"/>
                <a:gd name="connsiteX147" fmla="*/ 488484 w 884605"/>
                <a:gd name="connsiteY147" fmla="*/ 1329742 h 1337994"/>
                <a:gd name="connsiteX148" fmla="*/ 485483 w 884605"/>
                <a:gd name="connsiteY148" fmla="*/ 1330492 h 1337994"/>
                <a:gd name="connsiteX149" fmla="*/ 445470 w 884605"/>
                <a:gd name="connsiteY149" fmla="*/ 1306235 h 1337994"/>
                <a:gd name="connsiteX150" fmla="*/ 419629 w 884605"/>
                <a:gd name="connsiteY150" fmla="*/ 1323490 h 1337994"/>
                <a:gd name="connsiteX151" fmla="*/ 419629 w 884605"/>
                <a:gd name="connsiteY151" fmla="*/ 1323490 h 1337994"/>
                <a:gd name="connsiteX152" fmla="*/ 379450 w 884605"/>
                <a:gd name="connsiteY152" fmla="*/ 1304818 h 1337994"/>
                <a:gd name="connsiteX153" fmla="*/ 352192 w 884605"/>
                <a:gd name="connsiteY153" fmla="*/ 1313237 h 1337994"/>
                <a:gd name="connsiteX154" fmla="*/ 336187 w 884605"/>
                <a:gd name="connsiteY154" fmla="*/ 1311820 h 1337994"/>
                <a:gd name="connsiteX155" fmla="*/ 335520 w 884605"/>
                <a:gd name="connsiteY155" fmla="*/ 1308736 h 1337994"/>
                <a:gd name="connsiteX156" fmla="*/ 322433 w 884605"/>
                <a:gd name="connsiteY156" fmla="*/ 1302567 h 1337994"/>
                <a:gd name="connsiteX157" fmla="*/ 310679 w 884605"/>
                <a:gd name="connsiteY157" fmla="*/ 1307069 h 1337994"/>
                <a:gd name="connsiteX158" fmla="*/ 306678 w 884605"/>
                <a:gd name="connsiteY158" fmla="*/ 1305151 h 1337994"/>
                <a:gd name="connsiteX159" fmla="*/ 277585 w 884605"/>
                <a:gd name="connsiteY159" fmla="*/ 1307569 h 1337994"/>
                <a:gd name="connsiteX160" fmla="*/ 275751 w 884605"/>
                <a:gd name="connsiteY160" fmla="*/ 1294148 h 1337994"/>
                <a:gd name="connsiteX161" fmla="*/ 268166 w 884605"/>
                <a:gd name="connsiteY161" fmla="*/ 1293648 h 1337994"/>
                <a:gd name="connsiteX162" fmla="*/ 260664 w 884605"/>
                <a:gd name="connsiteY162" fmla="*/ 1289146 h 1337994"/>
                <a:gd name="connsiteX163" fmla="*/ 252828 w 884605"/>
                <a:gd name="connsiteY163" fmla="*/ 1278560 h 1337994"/>
                <a:gd name="connsiteX164" fmla="*/ 251911 w 884605"/>
                <a:gd name="connsiteY164" fmla="*/ 1271808 h 1337994"/>
                <a:gd name="connsiteX165" fmla="*/ 245242 w 884605"/>
                <a:gd name="connsiteY165" fmla="*/ 1272808 h 1337994"/>
                <a:gd name="connsiteX166" fmla="*/ 245742 w 884605"/>
                <a:gd name="connsiteY166" fmla="*/ 1256053 h 1337994"/>
                <a:gd name="connsiteX167" fmla="*/ 250077 w 884605"/>
                <a:gd name="connsiteY167" fmla="*/ 1252218 h 1337994"/>
                <a:gd name="connsiteX168" fmla="*/ 250994 w 884605"/>
                <a:gd name="connsiteY168" fmla="*/ 1244966 h 1337994"/>
                <a:gd name="connsiteX169" fmla="*/ 257079 w 884605"/>
                <a:gd name="connsiteY169" fmla="*/ 1239631 h 1337994"/>
                <a:gd name="connsiteX170" fmla="*/ 257996 w 884605"/>
                <a:gd name="connsiteY170" fmla="*/ 1233129 h 1337994"/>
                <a:gd name="connsiteX171" fmla="*/ 245159 w 884605"/>
                <a:gd name="connsiteY171" fmla="*/ 1232296 h 1337994"/>
                <a:gd name="connsiteX172" fmla="*/ 239657 w 884605"/>
                <a:gd name="connsiteY172" fmla="*/ 1236213 h 1337994"/>
                <a:gd name="connsiteX173" fmla="*/ 228904 w 884605"/>
                <a:gd name="connsiteY173" fmla="*/ 1233296 h 1337994"/>
                <a:gd name="connsiteX174" fmla="*/ 220318 w 884605"/>
                <a:gd name="connsiteY174" fmla="*/ 1227294 h 1337994"/>
                <a:gd name="connsiteX175" fmla="*/ 201812 w 884605"/>
                <a:gd name="connsiteY175" fmla="*/ 1225460 h 1337994"/>
                <a:gd name="connsiteX176" fmla="*/ 188891 w 884605"/>
                <a:gd name="connsiteY176" fmla="*/ 1228461 h 1337994"/>
                <a:gd name="connsiteX177" fmla="*/ 185724 w 884605"/>
                <a:gd name="connsiteY177" fmla="*/ 1232045 h 1337994"/>
                <a:gd name="connsiteX178" fmla="*/ 186807 w 884605"/>
                <a:gd name="connsiteY178" fmla="*/ 1248134 h 1337994"/>
                <a:gd name="connsiteX179" fmla="*/ 191642 w 884605"/>
                <a:gd name="connsiteY179" fmla="*/ 1256303 h 1337994"/>
                <a:gd name="connsiteX180" fmla="*/ 188141 w 884605"/>
                <a:gd name="connsiteY180" fmla="*/ 1261138 h 1337994"/>
                <a:gd name="connsiteX181" fmla="*/ 189392 w 884605"/>
                <a:gd name="connsiteY181" fmla="*/ 1265973 h 1337994"/>
                <a:gd name="connsiteX182" fmla="*/ 182973 w 884605"/>
                <a:gd name="connsiteY182" fmla="*/ 1272391 h 1337994"/>
                <a:gd name="connsiteX183" fmla="*/ 183140 w 884605"/>
                <a:gd name="connsiteY183" fmla="*/ 1288730 h 1337994"/>
                <a:gd name="connsiteX184" fmla="*/ 177805 w 884605"/>
                <a:gd name="connsiteY184" fmla="*/ 1299733 h 1337994"/>
                <a:gd name="connsiteX185" fmla="*/ 182973 w 884605"/>
                <a:gd name="connsiteY185" fmla="*/ 1307069 h 1337994"/>
                <a:gd name="connsiteX186" fmla="*/ 183890 w 884605"/>
                <a:gd name="connsiteY186" fmla="*/ 1314404 h 1337994"/>
                <a:gd name="connsiteX187" fmla="*/ 183890 w 884605"/>
                <a:gd name="connsiteY187" fmla="*/ 1314404 h 1337994"/>
                <a:gd name="connsiteX188" fmla="*/ 174720 w 884605"/>
                <a:gd name="connsiteY188" fmla="*/ 1313571 h 1337994"/>
                <a:gd name="connsiteX189" fmla="*/ 167968 w 884605"/>
                <a:gd name="connsiteY189" fmla="*/ 1305735 h 1337994"/>
                <a:gd name="connsiteX190" fmla="*/ 160800 w 884605"/>
                <a:gd name="connsiteY190" fmla="*/ 1305402 h 1337994"/>
                <a:gd name="connsiteX191" fmla="*/ 156298 w 884605"/>
                <a:gd name="connsiteY191" fmla="*/ 1302150 h 1337994"/>
                <a:gd name="connsiteX192" fmla="*/ 154047 w 884605"/>
                <a:gd name="connsiteY192" fmla="*/ 1303734 h 1337994"/>
                <a:gd name="connsiteX193" fmla="*/ 150963 w 884605"/>
                <a:gd name="connsiteY193" fmla="*/ 1299900 h 1337994"/>
                <a:gd name="connsiteX194" fmla="*/ 127539 w 884605"/>
                <a:gd name="connsiteY194" fmla="*/ 1293648 h 1337994"/>
                <a:gd name="connsiteX195" fmla="*/ 122704 w 884605"/>
                <a:gd name="connsiteY195" fmla="*/ 1287146 h 1337994"/>
                <a:gd name="connsiteX196" fmla="*/ 103032 w 884605"/>
                <a:gd name="connsiteY196" fmla="*/ 1274892 h 1337994"/>
                <a:gd name="connsiteX197" fmla="*/ 100781 w 884605"/>
                <a:gd name="connsiteY197" fmla="*/ 1267390 h 1337994"/>
                <a:gd name="connsiteX198" fmla="*/ 63103 w 884605"/>
                <a:gd name="connsiteY198" fmla="*/ 1271141 h 1337994"/>
                <a:gd name="connsiteX199" fmla="*/ 48932 w 884605"/>
                <a:gd name="connsiteY199" fmla="*/ 1265472 h 1337994"/>
                <a:gd name="connsiteX200" fmla="*/ 19673 w 884605"/>
                <a:gd name="connsiteY200" fmla="*/ 1245216 h 1337994"/>
                <a:gd name="connsiteX201" fmla="*/ 8919 w 884605"/>
                <a:gd name="connsiteY201" fmla="*/ 1244383 h 1337994"/>
                <a:gd name="connsiteX202" fmla="*/ 0 w 884605"/>
                <a:gd name="connsiteY202" fmla="*/ 1249301 h 1337994"/>
                <a:gd name="connsiteX203" fmla="*/ 2084 w 884605"/>
                <a:gd name="connsiteY203" fmla="*/ 1220542 h 1337994"/>
                <a:gd name="connsiteX204" fmla="*/ 5668 w 884605"/>
                <a:gd name="connsiteY204" fmla="*/ 1213707 h 1337994"/>
                <a:gd name="connsiteX205" fmla="*/ 2751 w 884605"/>
                <a:gd name="connsiteY205" fmla="*/ 1189032 h 1337994"/>
                <a:gd name="connsiteX206" fmla="*/ 4335 w 884605"/>
                <a:gd name="connsiteY206" fmla="*/ 1167692 h 1337994"/>
                <a:gd name="connsiteX207" fmla="*/ 4335 w 884605"/>
                <a:gd name="connsiteY207" fmla="*/ 1167692 h 1337994"/>
                <a:gd name="connsiteX208" fmla="*/ 8586 w 884605"/>
                <a:gd name="connsiteY208" fmla="*/ 1156772 h 1337994"/>
                <a:gd name="connsiteX209" fmla="*/ 22840 w 884605"/>
                <a:gd name="connsiteY209" fmla="*/ 1144018 h 1337994"/>
                <a:gd name="connsiteX210" fmla="*/ 29509 w 884605"/>
                <a:gd name="connsiteY210" fmla="*/ 1129181 h 1337994"/>
                <a:gd name="connsiteX211" fmla="*/ 28592 w 884605"/>
                <a:gd name="connsiteY211" fmla="*/ 1111592 h 1337994"/>
                <a:gd name="connsiteX212" fmla="*/ 41179 w 884605"/>
                <a:gd name="connsiteY212" fmla="*/ 1102506 h 1337994"/>
                <a:gd name="connsiteX213" fmla="*/ 39512 w 884605"/>
                <a:gd name="connsiteY213" fmla="*/ 1089919 h 1337994"/>
                <a:gd name="connsiteX214" fmla="*/ 44764 w 884605"/>
                <a:gd name="connsiteY214" fmla="*/ 1075164 h 1337994"/>
                <a:gd name="connsiteX215" fmla="*/ 43180 w 884605"/>
                <a:gd name="connsiteY215" fmla="*/ 1057909 h 1337994"/>
                <a:gd name="connsiteX216" fmla="*/ 49849 w 884605"/>
                <a:gd name="connsiteY216" fmla="*/ 1040070 h 1337994"/>
                <a:gd name="connsiteX217" fmla="*/ 49098 w 884605"/>
                <a:gd name="connsiteY217" fmla="*/ 1035652 h 1337994"/>
                <a:gd name="connsiteX218" fmla="*/ 44514 w 884605"/>
                <a:gd name="connsiteY218" fmla="*/ 1032234 h 1337994"/>
                <a:gd name="connsiteX219" fmla="*/ 49515 w 884605"/>
                <a:gd name="connsiteY219" fmla="*/ 1022814 h 1337994"/>
                <a:gd name="connsiteX220" fmla="*/ 37512 w 884605"/>
                <a:gd name="connsiteY220" fmla="*/ 1004892 h 1337994"/>
                <a:gd name="connsiteX221" fmla="*/ 37928 w 884605"/>
                <a:gd name="connsiteY221" fmla="*/ 973549 h 1337994"/>
                <a:gd name="connsiteX222" fmla="*/ 28009 w 884605"/>
                <a:gd name="connsiteY222" fmla="*/ 922534 h 1337994"/>
                <a:gd name="connsiteX223" fmla="*/ 28009 w 884605"/>
                <a:gd name="connsiteY223" fmla="*/ 922534 h 1337994"/>
                <a:gd name="connsiteX224" fmla="*/ 27842 w 884605"/>
                <a:gd name="connsiteY224" fmla="*/ 900443 h 1337994"/>
                <a:gd name="connsiteX225" fmla="*/ 53350 w 884605"/>
                <a:gd name="connsiteY225" fmla="*/ 869267 h 1337994"/>
                <a:gd name="connsiteX226" fmla="*/ 62519 w 884605"/>
                <a:gd name="connsiteY226" fmla="*/ 864432 h 1337994"/>
                <a:gd name="connsiteX227" fmla="*/ 97863 w 884605"/>
                <a:gd name="connsiteY227" fmla="*/ 870601 h 1337994"/>
                <a:gd name="connsiteX228" fmla="*/ 138292 w 884605"/>
                <a:gd name="connsiteY228" fmla="*/ 840425 h 1337994"/>
                <a:gd name="connsiteX229" fmla="*/ 158049 w 884605"/>
                <a:gd name="connsiteY229" fmla="*/ 830839 h 1337994"/>
                <a:gd name="connsiteX230" fmla="*/ 163967 w 884605"/>
                <a:gd name="connsiteY230" fmla="*/ 818085 h 1337994"/>
                <a:gd name="connsiteX231" fmla="*/ 165384 w 884605"/>
                <a:gd name="connsiteY231" fmla="*/ 807832 h 1337994"/>
                <a:gd name="connsiteX232" fmla="*/ 171970 w 884605"/>
                <a:gd name="connsiteY232" fmla="*/ 798329 h 1337994"/>
                <a:gd name="connsiteX233" fmla="*/ 196060 w 884605"/>
                <a:gd name="connsiteY233" fmla="*/ 788576 h 1337994"/>
                <a:gd name="connsiteX234" fmla="*/ 208898 w 884605"/>
                <a:gd name="connsiteY234" fmla="*/ 788743 h 1337994"/>
                <a:gd name="connsiteX235" fmla="*/ 208647 w 884605"/>
                <a:gd name="connsiteY235" fmla="*/ 785491 h 1337994"/>
                <a:gd name="connsiteX236" fmla="*/ 212315 w 884605"/>
                <a:gd name="connsiteY236" fmla="*/ 784741 h 1337994"/>
                <a:gd name="connsiteX237" fmla="*/ 210398 w 884605"/>
                <a:gd name="connsiteY237" fmla="*/ 782407 h 1337994"/>
                <a:gd name="connsiteX238" fmla="*/ 213732 w 884605"/>
                <a:gd name="connsiteY238" fmla="*/ 779406 h 1337994"/>
                <a:gd name="connsiteX239" fmla="*/ 208647 w 884605"/>
                <a:gd name="connsiteY239" fmla="*/ 772821 h 1337994"/>
                <a:gd name="connsiteX240" fmla="*/ 216650 w 884605"/>
                <a:gd name="connsiteY240" fmla="*/ 771154 h 1337994"/>
                <a:gd name="connsiteX241" fmla="*/ 219317 w 884605"/>
                <a:gd name="connsiteY241" fmla="*/ 766736 h 1337994"/>
                <a:gd name="connsiteX242" fmla="*/ 207564 w 884605"/>
                <a:gd name="connsiteY242" fmla="*/ 764568 h 1337994"/>
                <a:gd name="connsiteX243" fmla="*/ 206313 w 884605"/>
                <a:gd name="connsiteY243" fmla="*/ 759900 h 1337994"/>
                <a:gd name="connsiteX244" fmla="*/ 188808 w 884605"/>
                <a:gd name="connsiteY244" fmla="*/ 753648 h 1337994"/>
                <a:gd name="connsiteX245" fmla="*/ 173470 w 884605"/>
                <a:gd name="connsiteY245" fmla="*/ 743979 h 1337994"/>
                <a:gd name="connsiteX246" fmla="*/ 164134 w 884605"/>
                <a:gd name="connsiteY246" fmla="*/ 719888 h 1337994"/>
                <a:gd name="connsiteX247" fmla="*/ 191726 w 884605"/>
                <a:gd name="connsiteY247" fmla="*/ 676625 h 1337994"/>
                <a:gd name="connsiteX248" fmla="*/ 196060 w 884605"/>
                <a:gd name="connsiteY248" fmla="*/ 673290 h 1337994"/>
                <a:gd name="connsiteX249" fmla="*/ 224402 w 884605"/>
                <a:gd name="connsiteY249" fmla="*/ 665621 h 1337994"/>
                <a:gd name="connsiteX250" fmla="*/ 240324 w 884605"/>
                <a:gd name="connsiteY250" fmla="*/ 627443 h 1337994"/>
                <a:gd name="connsiteX251" fmla="*/ 243242 w 884605"/>
                <a:gd name="connsiteY251" fmla="*/ 614439 h 1337994"/>
                <a:gd name="connsiteX252" fmla="*/ 236406 w 884605"/>
                <a:gd name="connsiteY252" fmla="*/ 611688 h 1337994"/>
                <a:gd name="connsiteX253" fmla="*/ 232488 w 884605"/>
                <a:gd name="connsiteY253" fmla="*/ 598934 h 1337994"/>
                <a:gd name="connsiteX254" fmla="*/ 210731 w 884605"/>
                <a:gd name="connsiteY254" fmla="*/ 595350 h 1337994"/>
                <a:gd name="connsiteX255" fmla="*/ 211398 w 884605"/>
                <a:gd name="connsiteY255" fmla="*/ 592682 h 1337994"/>
                <a:gd name="connsiteX256" fmla="*/ 221651 w 884605"/>
                <a:gd name="connsiteY256" fmla="*/ 589848 h 1337994"/>
                <a:gd name="connsiteX257" fmla="*/ 225986 w 884605"/>
                <a:gd name="connsiteY257" fmla="*/ 585347 h 1337994"/>
                <a:gd name="connsiteX258" fmla="*/ 226070 w 884605"/>
                <a:gd name="connsiteY258" fmla="*/ 567508 h 1337994"/>
                <a:gd name="connsiteX259" fmla="*/ 213649 w 884605"/>
                <a:gd name="connsiteY259" fmla="*/ 567008 h 1337994"/>
                <a:gd name="connsiteX260" fmla="*/ 209148 w 884605"/>
                <a:gd name="connsiteY260" fmla="*/ 559922 h 1337994"/>
                <a:gd name="connsiteX261" fmla="*/ 199895 w 884605"/>
                <a:gd name="connsiteY261" fmla="*/ 557671 h 1337994"/>
                <a:gd name="connsiteX262" fmla="*/ 190975 w 884605"/>
                <a:gd name="connsiteY262" fmla="*/ 547585 h 1337994"/>
                <a:gd name="connsiteX263" fmla="*/ 177721 w 884605"/>
                <a:gd name="connsiteY263" fmla="*/ 545084 h 1337994"/>
                <a:gd name="connsiteX264" fmla="*/ 162550 w 884605"/>
                <a:gd name="connsiteY264" fmla="*/ 500571 h 1337994"/>
                <a:gd name="connsiteX265" fmla="*/ 208898 w 884605"/>
                <a:gd name="connsiteY265" fmla="*/ 459641 h 1337994"/>
                <a:gd name="connsiteX266" fmla="*/ 216316 w 884605"/>
                <a:gd name="connsiteY266" fmla="*/ 448388 h 1337994"/>
                <a:gd name="connsiteX267" fmla="*/ 219734 w 884605"/>
                <a:gd name="connsiteY267" fmla="*/ 447888 h 1337994"/>
                <a:gd name="connsiteX268" fmla="*/ 217650 w 884605"/>
                <a:gd name="connsiteY268" fmla="*/ 431633 h 1337994"/>
                <a:gd name="connsiteX269" fmla="*/ 224486 w 884605"/>
                <a:gd name="connsiteY269" fmla="*/ 415711 h 1337994"/>
                <a:gd name="connsiteX270" fmla="*/ 221485 w 884605"/>
                <a:gd name="connsiteY270" fmla="*/ 403707 h 1337994"/>
                <a:gd name="connsiteX271" fmla="*/ 228904 w 884605"/>
                <a:gd name="connsiteY271" fmla="*/ 400540 h 1337994"/>
                <a:gd name="connsiteX272" fmla="*/ 247493 w 884605"/>
                <a:gd name="connsiteY272" fmla="*/ 407625 h 1337994"/>
                <a:gd name="connsiteX273" fmla="*/ 259080 w 884605"/>
                <a:gd name="connsiteY273" fmla="*/ 405041 h 1337994"/>
                <a:gd name="connsiteX274" fmla="*/ 259496 w 884605"/>
                <a:gd name="connsiteY274" fmla="*/ 410793 h 1337994"/>
                <a:gd name="connsiteX275" fmla="*/ 266749 w 884605"/>
                <a:gd name="connsiteY275" fmla="*/ 414877 h 1337994"/>
                <a:gd name="connsiteX276" fmla="*/ 286755 w 884605"/>
                <a:gd name="connsiteY276" fmla="*/ 414377 h 1337994"/>
                <a:gd name="connsiteX277" fmla="*/ 285921 w 884605"/>
                <a:gd name="connsiteY277" fmla="*/ 410376 h 1337994"/>
                <a:gd name="connsiteX278" fmla="*/ 289922 w 884605"/>
                <a:gd name="connsiteY278" fmla="*/ 405958 h 1337994"/>
                <a:gd name="connsiteX279" fmla="*/ 287838 w 884605"/>
                <a:gd name="connsiteY279" fmla="*/ 396372 h 1337994"/>
                <a:gd name="connsiteX280" fmla="*/ 292090 w 884605"/>
                <a:gd name="connsiteY280" fmla="*/ 389286 h 1337994"/>
                <a:gd name="connsiteX281" fmla="*/ 296174 w 884605"/>
                <a:gd name="connsiteY281" fmla="*/ 388870 h 1337994"/>
                <a:gd name="connsiteX282" fmla="*/ 291756 w 884605"/>
                <a:gd name="connsiteY282" fmla="*/ 382868 h 1337994"/>
                <a:gd name="connsiteX283" fmla="*/ 297842 w 884605"/>
                <a:gd name="connsiteY283" fmla="*/ 376616 h 1337994"/>
                <a:gd name="connsiteX284" fmla="*/ 297341 w 884605"/>
                <a:gd name="connsiteY284" fmla="*/ 368863 h 1337994"/>
                <a:gd name="connsiteX285" fmla="*/ 292840 w 884605"/>
                <a:gd name="connsiteY285" fmla="*/ 359777 h 1337994"/>
                <a:gd name="connsiteX286" fmla="*/ 294257 w 884605"/>
                <a:gd name="connsiteY286" fmla="*/ 355026 h 1337994"/>
                <a:gd name="connsiteX287" fmla="*/ 299509 w 884605"/>
                <a:gd name="connsiteY287" fmla="*/ 354526 h 1337994"/>
                <a:gd name="connsiteX288" fmla="*/ 300426 w 884605"/>
                <a:gd name="connsiteY288" fmla="*/ 360444 h 1337994"/>
                <a:gd name="connsiteX289" fmla="*/ 307511 w 884605"/>
                <a:gd name="connsiteY289" fmla="*/ 359944 h 1337994"/>
                <a:gd name="connsiteX290" fmla="*/ 308928 w 884605"/>
                <a:gd name="connsiteY290" fmla="*/ 357360 h 1337994"/>
                <a:gd name="connsiteX291" fmla="*/ 303510 w 884605"/>
                <a:gd name="connsiteY291" fmla="*/ 352692 h 1337994"/>
                <a:gd name="connsiteX292" fmla="*/ 304844 w 884605"/>
                <a:gd name="connsiteY292" fmla="*/ 344689 h 1337994"/>
                <a:gd name="connsiteX293" fmla="*/ 315180 w 884605"/>
                <a:gd name="connsiteY293" fmla="*/ 344689 h 1337994"/>
                <a:gd name="connsiteX294" fmla="*/ 323183 w 884605"/>
                <a:gd name="connsiteY294" fmla="*/ 336353 h 1337994"/>
                <a:gd name="connsiteX295" fmla="*/ 329185 w 884605"/>
                <a:gd name="connsiteY295" fmla="*/ 334436 h 1337994"/>
                <a:gd name="connsiteX296" fmla="*/ 327851 w 884605"/>
                <a:gd name="connsiteY296" fmla="*/ 329018 h 1337994"/>
                <a:gd name="connsiteX297" fmla="*/ 336020 w 884605"/>
                <a:gd name="connsiteY297" fmla="*/ 330768 h 1337994"/>
                <a:gd name="connsiteX298" fmla="*/ 340605 w 884605"/>
                <a:gd name="connsiteY298" fmla="*/ 329018 h 1337994"/>
                <a:gd name="connsiteX299" fmla="*/ 341105 w 884605"/>
                <a:gd name="connsiteY299" fmla="*/ 324350 h 1337994"/>
                <a:gd name="connsiteX300" fmla="*/ 350274 w 884605"/>
                <a:gd name="connsiteY300" fmla="*/ 321682 h 1337994"/>
                <a:gd name="connsiteX301" fmla="*/ 345356 w 884605"/>
                <a:gd name="connsiteY301" fmla="*/ 314763 h 1337994"/>
                <a:gd name="connsiteX302" fmla="*/ 349691 w 884605"/>
                <a:gd name="connsiteY302" fmla="*/ 311096 h 1337994"/>
                <a:gd name="connsiteX303" fmla="*/ 348107 w 884605"/>
                <a:gd name="connsiteY303" fmla="*/ 297175 h 1337994"/>
                <a:gd name="connsiteX304" fmla="*/ 359027 w 884605"/>
                <a:gd name="connsiteY304" fmla="*/ 295924 h 1337994"/>
                <a:gd name="connsiteX305" fmla="*/ 359360 w 884605"/>
                <a:gd name="connsiteY305" fmla="*/ 285171 h 1337994"/>
                <a:gd name="connsiteX306" fmla="*/ 364695 w 884605"/>
                <a:gd name="connsiteY306" fmla="*/ 279086 h 1337994"/>
                <a:gd name="connsiteX307" fmla="*/ 365779 w 884605"/>
                <a:gd name="connsiteY307" fmla="*/ 267916 h 1337994"/>
                <a:gd name="connsiteX308" fmla="*/ 364779 w 884605"/>
                <a:gd name="connsiteY308" fmla="*/ 258246 h 1337994"/>
                <a:gd name="connsiteX309" fmla="*/ 361361 w 884605"/>
                <a:gd name="connsiteY309" fmla="*/ 255412 h 1337994"/>
                <a:gd name="connsiteX310" fmla="*/ 363695 w 884605"/>
                <a:gd name="connsiteY310" fmla="*/ 238323 h 1337994"/>
                <a:gd name="connsiteX311" fmla="*/ 355359 w 884605"/>
                <a:gd name="connsiteY311" fmla="*/ 226903 h 1337994"/>
                <a:gd name="connsiteX312" fmla="*/ 353859 w 884605"/>
                <a:gd name="connsiteY312" fmla="*/ 217067 h 1337994"/>
                <a:gd name="connsiteX313" fmla="*/ 348691 w 884605"/>
                <a:gd name="connsiteY313" fmla="*/ 214232 h 1337994"/>
                <a:gd name="connsiteX314" fmla="*/ 351025 w 884605"/>
                <a:gd name="connsiteY314" fmla="*/ 201312 h 1337994"/>
                <a:gd name="connsiteX315" fmla="*/ 357527 w 884605"/>
                <a:gd name="connsiteY315" fmla="*/ 195810 h 1337994"/>
                <a:gd name="connsiteX316" fmla="*/ 360778 w 884605"/>
                <a:gd name="connsiteY316" fmla="*/ 186224 h 1337994"/>
                <a:gd name="connsiteX317" fmla="*/ 367446 w 884605"/>
                <a:gd name="connsiteY317" fmla="*/ 180972 h 1337994"/>
                <a:gd name="connsiteX318" fmla="*/ 384868 w 884605"/>
                <a:gd name="connsiteY318" fmla="*/ 182640 h 1337994"/>
                <a:gd name="connsiteX319" fmla="*/ 398289 w 884605"/>
                <a:gd name="connsiteY319" fmla="*/ 178055 h 1337994"/>
                <a:gd name="connsiteX320" fmla="*/ 399873 w 884605"/>
                <a:gd name="connsiteY320" fmla="*/ 165884 h 1337994"/>
                <a:gd name="connsiteX321" fmla="*/ 393454 w 884605"/>
                <a:gd name="connsiteY321" fmla="*/ 157132 h 1337994"/>
                <a:gd name="connsiteX322" fmla="*/ 387369 w 884605"/>
                <a:gd name="connsiteY322" fmla="*/ 156298 h 1337994"/>
                <a:gd name="connsiteX323" fmla="*/ 388870 w 884605"/>
                <a:gd name="connsiteY323" fmla="*/ 151963 h 13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884605" h="1337994">
                  <a:moveTo>
                    <a:pt x="393955" y="148962"/>
                  </a:moveTo>
                  <a:lnTo>
                    <a:pt x="399540" y="154631"/>
                  </a:lnTo>
                  <a:lnTo>
                    <a:pt x="408209" y="154714"/>
                  </a:lnTo>
                  <a:lnTo>
                    <a:pt x="408876" y="147879"/>
                  </a:lnTo>
                  <a:lnTo>
                    <a:pt x="414044" y="141210"/>
                  </a:lnTo>
                  <a:lnTo>
                    <a:pt x="408792" y="132457"/>
                  </a:lnTo>
                  <a:lnTo>
                    <a:pt x="411377" y="125038"/>
                  </a:lnTo>
                  <a:lnTo>
                    <a:pt x="395038" y="121037"/>
                  </a:lnTo>
                  <a:lnTo>
                    <a:pt x="394288" y="115702"/>
                  </a:lnTo>
                  <a:lnTo>
                    <a:pt x="398456" y="112285"/>
                  </a:lnTo>
                  <a:lnTo>
                    <a:pt x="398289" y="109033"/>
                  </a:lnTo>
                  <a:lnTo>
                    <a:pt x="388786" y="99947"/>
                  </a:lnTo>
                  <a:lnTo>
                    <a:pt x="388203" y="91945"/>
                  </a:lnTo>
                  <a:lnTo>
                    <a:pt x="407042" y="70772"/>
                  </a:lnTo>
                  <a:lnTo>
                    <a:pt x="415461" y="68521"/>
                  </a:lnTo>
                  <a:lnTo>
                    <a:pt x="420713" y="63019"/>
                  </a:lnTo>
                  <a:lnTo>
                    <a:pt x="419212" y="43930"/>
                  </a:lnTo>
                  <a:lnTo>
                    <a:pt x="421296" y="35094"/>
                  </a:lnTo>
                  <a:lnTo>
                    <a:pt x="419046" y="24591"/>
                  </a:lnTo>
                  <a:lnTo>
                    <a:pt x="431466" y="9586"/>
                  </a:lnTo>
                  <a:lnTo>
                    <a:pt x="440219" y="9836"/>
                  </a:lnTo>
                  <a:lnTo>
                    <a:pt x="447304" y="5252"/>
                  </a:lnTo>
                  <a:lnTo>
                    <a:pt x="464309" y="5752"/>
                  </a:lnTo>
                  <a:lnTo>
                    <a:pt x="468144" y="0"/>
                  </a:lnTo>
                  <a:lnTo>
                    <a:pt x="474896" y="3334"/>
                  </a:lnTo>
                  <a:lnTo>
                    <a:pt x="493152" y="1167"/>
                  </a:lnTo>
                  <a:lnTo>
                    <a:pt x="506739" y="11504"/>
                  </a:lnTo>
                  <a:lnTo>
                    <a:pt x="519660" y="16755"/>
                  </a:lnTo>
                  <a:lnTo>
                    <a:pt x="531997" y="14421"/>
                  </a:lnTo>
                  <a:lnTo>
                    <a:pt x="542334" y="8753"/>
                  </a:lnTo>
                  <a:lnTo>
                    <a:pt x="555004" y="9753"/>
                  </a:lnTo>
                  <a:lnTo>
                    <a:pt x="570926" y="6752"/>
                  </a:lnTo>
                  <a:lnTo>
                    <a:pt x="609771" y="15588"/>
                  </a:lnTo>
                  <a:lnTo>
                    <a:pt x="609771" y="15588"/>
                  </a:lnTo>
                  <a:lnTo>
                    <a:pt x="615356" y="25925"/>
                  </a:lnTo>
                  <a:lnTo>
                    <a:pt x="629443" y="41429"/>
                  </a:lnTo>
                  <a:lnTo>
                    <a:pt x="634612" y="55184"/>
                  </a:lnTo>
                  <a:lnTo>
                    <a:pt x="663204" y="62352"/>
                  </a:lnTo>
                  <a:lnTo>
                    <a:pt x="665955" y="65187"/>
                  </a:lnTo>
                  <a:lnTo>
                    <a:pt x="666705" y="74690"/>
                  </a:lnTo>
                  <a:lnTo>
                    <a:pt x="694464" y="88027"/>
                  </a:lnTo>
                  <a:lnTo>
                    <a:pt x="686294" y="91945"/>
                  </a:lnTo>
                  <a:lnTo>
                    <a:pt x="675208" y="109700"/>
                  </a:lnTo>
                  <a:lnTo>
                    <a:pt x="675208" y="118870"/>
                  </a:lnTo>
                  <a:lnTo>
                    <a:pt x="665455" y="125622"/>
                  </a:lnTo>
                  <a:lnTo>
                    <a:pt x="664538" y="128956"/>
                  </a:lnTo>
                  <a:lnTo>
                    <a:pt x="669372" y="143294"/>
                  </a:lnTo>
                  <a:lnTo>
                    <a:pt x="668372" y="154798"/>
                  </a:lnTo>
                  <a:lnTo>
                    <a:pt x="681960" y="163050"/>
                  </a:lnTo>
                  <a:lnTo>
                    <a:pt x="692880" y="188641"/>
                  </a:lnTo>
                  <a:lnTo>
                    <a:pt x="695631" y="202729"/>
                  </a:lnTo>
                  <a:lnTo>
                    <a:pt x="690462" y="204480"/>
                  </a:lnTo>
                  <a:lnTo>
                    <a:pt x="690629" y="216900"/>
                  </a:lnTo>
                  <a:lnTo>
                    <a:pt x="708801" y="226486"/>
                  </a:lnTo>
                  <a:lnTo>
                    <a:pt x="699715" y="254828"/>
                  </a:lnTo>
                  <a:lnTo>
                    <a:pt x="721638" y="278502"/>
                  </a:lnTo>
                  <a:lnTo>
                    <a:pt x="730808" y="316764"/>
                  </a:lnTo>
                  <a:lnTo>
                    <a:pt x="745396" y="353108"/>
                  </a:lnTo>
                  <a:lnTo>
                    <a:pt x="761484" y="362028"/>
                  </a:lnTo>
                  <a:lnTo>
                    <a:pt x="775905" y="381034"/>
                  </a:lnTo>
                  <a:lnTo>
                    <a:pt x="798495" y="381117"/>
                  </a:lnTo>
                  <a:lnTo>
                    <a:pt x="802663" y="385618"/>
                  </a:lnTo>
                  <a:lnTo>
                    <a:pt x="805498" y="397622"/>
                  </a:lnTo>
                  <a:lnTo>
                    <a:pt x="831672" y="413627"/>
                  </a:lnTo>
                  <a:lnTo>
                    <a:pt x="837841" y="422130"/>
                  </a:lnTo>
                  <a:lnTo>
                    <a:pt x="840008" y="432967"/>
                  </a:lnTo>
                  <a:lnTo>
                    <a:pt x="855430" y="442303"/>
                  </a:lnTo>
                  <a:lnTo>
                    <a:pt x="848094" y="473479"/>
                  </a:lnTo>
                  <a:lnTo>
                    <a:pt x="847594" y="487650"/>
                  </a:lnTo>
                  <a:lnTo>
                    <a:pt x="854346" y="508490"/>
                  </a:lnTo>
                  <a:lnTo>
                    <a:pt x="866266" y="511907"/>
                  </a:lnTo>
                  <a:lnTo>
                    <a:pt x="866933" y="527329"/>
                  </a:lnTo>
                  <a:lnTo>
                    <a:pt x="862682" y="537498"/>
                  </a:lnTo>
                  <a:lnTo>
                    <a:pt x="884605" y="582262"/>
                  </a:lnTo>
                  <a:lnTo>
                    <a:pt x="882104" y="594016"/>
                  </a:lnTo>
                  <a:lnTo>
                    <a:pt x="882104" y="594016"/>
                  </a:lnTo>
                  <a:lnTo>
                    <a:pt x="830172" y="633611"/>
                  </a:lnTo>
                  <a:lnTo>
                    <a:pt x="772571" y="682210"/>
                  </a:lnTo>
                  <a:lnTo>
                    <a:pt x="776322" y="717471"/>
                  </a:lnTo>
                  <a:lnTo>
                    <a:pt x="774655" y="720805"/>
                  </a:lnTo>
                  <a:lnTo>
                    <a:pt x="762068" y="720555"/>
                  </a:lnTo>
                  <a:lnTo>
                    <a:pt x="744646" y="750897"/>
                  </a:lnTo>
                  <a:lnTo>
                    <a:pt x="723806" y="769403"/>
                  </a:lnTo>
                  <a:lnTo>
                    <a:pt x="719721" y="776405"/>
                  </a:lnTo>
                  <a:lnTo>
                    <a:pt x="711302" y="778573"/>
                  </a:lnTo>
                  <a:lnTo>
                    <a:pt x="711219" y="796245"/>
                  </a:lnTo>
                  <a:lnTo>
                    <a:pt x="705467" y="801080"/>
                  </a:lnTo>
                  <a:lnTo>
                    <a:pt x="709635" y="810166"/>
                  </a:lnTo>
                  <a:lnTo>
                    <a:pt x="702466" y="818335"/>
                  </a:lnTo>
                  <a:lnTo>
                    <a:pt x="687545" y="825087"/>
                  </a:lnTo>
                  <a:lnTo>
                    <a:pt x="682627" y="835840"/>
                  </a:lnTo>
                  <a:lnTo>
                    <a:pt x="684627" y="840758"/>
                  </a:lnTo>
                  <a:lnTo>
                    <a:pt x="689129" y="837924"/>
                  </a:lnTo>
                  <a:lnTo>
                    <a:pt x="699215" y="839925"/>
                  </a:lnTo>
                  <a:lnTo>
                    <a:pt x="713386" y="849594"/>
                  </a:lnTo>
                  <a:lnTo>
                    <a:pt x="698298" y="871518"/>
                  </a:lnTo>
                  <a:lnTo>
                    <a:pt x="697714" y="878520"/>
                  </a:lnTo>
                  <a:lnTo>
                    <a:pt x="684127" y="877520"/>
                  </a:lnTo>
                  <a:lnTo>
                    <a:pt x="680292" y="874436"/>
                  </a:lnTo>
                  <a:lnTo>
                    <a:pt x="680042" y="876853"/>
                  </a:lnTo>
                  <a:lnTo>
                    <a:pt x="664538" y="869017"/>
                  </a:lnTo>
                  <a:lnTo>
                    <a:pt x="640780" y="866850"/>
                  </a:lnTo>
                  <a:lnTo>
                    <a:pt x="628027" y="883688"/>
                  </a:lnTo>
                  <a:lnTo>
                    <a:pt x="644365" y="908279"/>
                  </a:lnTo>
                  <a:lnTo>
                    <a:pt x="666372" y="922617"/>
                  </a:lnTo>
                  <a:lnTo>
                    <a:pt x="668706" y="943873"/>
                  </a:lnTo>
                  <a:lnTo>
                    <a:pt x="702049" y="956211"/>
                  </a:lnTo>
                  <a:lnTo>
                    <a:pt x="701799" y="1004309"/>
                  </a:lnTo>
                  <a:lnTo>
                    <a:pt x="693547" y="1004892"/>
                  </a:lnTo>
                  <a:lnTo>
                    <a:pt x="698215" y="1015896"/>
                  </a:lnTo>
                  <a:lnTo>
                    <a:pt x="665705" y="1051990"/>
                  </a:lnTo>
                  <a:lnTo>
                    <a:pt x="661870" y="1051907"/>
                  </a:lnTo>
                  <a:lnTo>
                    <a:pt x="656452" y="1045738"/>
                  </a:lnTo>
                  <a:lnTo>
                    <a:pt x="639280" y="1043237"/>
                  </a:lnTo>
                  <a:lnTo>
                    <a:pt x="633278" y="1040320"/>
                  </a:lnTo>
                  <a:lnTo>
                    <a:pt x="631861" y="1036235"/>
                  </a:lnTo>
                  <a:lnTo>
                    <a:pt x="627443" y="1040320"/>
                  </a:lnTo>
                  <a:lnTo>
                    <a:pt x="633111" y="1064161"/>
                  </a:lnTo>
                  <a:lnTo>
                    <a:pt x="636529" y="1068829"/>
                  </a:lnTo>
                  <a:lnTo>
                    <a:pt x="623275" y="1083667"/>
                  </a:lnTo>
                  <a:lnTo>
                    <a:pt x="621691" y="1091252"/>
                  </a:lnTo>
                  <a:lnTo>
                    <a:pt x="628193" y="1100755"/>
                  </a:lnTo>
                  <a:lnTo>
                    <a:pt x="631527" y="1114343"/>
                  </a:lnTo>
                  <a:lnTo>
                    <a:pt x="624025" y="1140434"/>
                  </a:lnTo>
                  <a:lnTo>
                    <a:pt x="629027" y="1152021"/>
                  </a:lnTo>
                  <a:lnTo>
                    <a:pt x="623775" y="1177612"/>
                  </a:lnTo>
                  <a:lnTo>
                    <a:pt x="619274" y="1181113"/>
                  </a:lnTo>
                  <a:lnTo>
                    <a:pt x="604936" y="1209705"/>
                  </a:lnTo>
                  <a:lnTo>
                    <a:pt x="594433" y="1220459"/>
                  </a:lnTo>
                  <a:lnTo>
                    <a:pt x="586430" y="1223209"/>
                  </a:lnTo>
                  <a:lnTo>
                    <a:pt x="570175" y="1223960"/>
                  </a:lnTo>
                  <a:lnTo>
                    <a:pt x="557088" y="1219458"/>
                  </a:lnTo>
                  <a:lnTo>
                    <a:pt x="545501" y="1219292"/>
                  </a:lnTo>
                  <a:lnTo>
                    <a:pt x="539249" y="1207371"/>
                  </a:lnTo>
                  <a:lnTo>
                    <a:pt x="520660" y="1192950"/>
                  </a:lnTo>
                  <a:lnTo>
                    <a:pt x="512324" y="1187032"/>
                  </a:lnTo>
                  <a:lnTo>
                    <a:pt x="505739" y="1189782"/>
                  </a:lnTo>
                  <a:lnTo>
                    <a:pt x="506072" y="1198202"/>
                  </a:lnTo>
                  <a:lnTo>
                    <a:pt x="499487" y="1199786"/>
                  </a:lnTo>
                  <a:lnTo>
                    <a:pt x="498737" y="1243799"/>
                  </a:lnTo>
                  <a:lnTo>
                    <a:pt x="508323" y="1252385"/>
                  </a:lnTo>
                  <a:lnTo>
                    <a:pt x="513908" y="1268057"/>
                  </a:lnTo>
                  <a:lnTo>
                    <a:pt x="526162" y="1283728"/>
                  </a:lnTo>
                  <a:lnTo>
                    <a:pt x="511907" y="1292981"/>
                  </a:lnTo>
                  <a:lnTo>
                    <a:pt x="496819" y="1319072"/>
                  </a:lnTo>
                  <a:lnTo>
                    <a:pt x="503738" y="1336828"/>
                  </a:lnTo>
                  <a:lnTo>
                    <a:pt x="500487" y="1337995"/>
                  </a:lnTo>
                  <a:lnTo>
                    <a:pt x="488484" y="1329742"/>
                  </a:lnTo>
                  <a:lnTo>
                    <a:pt x="485483" y="1330492"/>
                  </a:lnTo>
                  <a:lnTo>
                    <a:pt x="445470" y="1306235"/>
                  </a:lnTo>
                  <a:lnTo>
                    <a:pt x="419629" y="1323490"/>
                  </a:lnTo>
                  <a:lnTo>
                    <a:pt x="419629" y="1323490"/>
                  </a:lnTo>
                  <a:lnTo>
                    <a:pt x="379450" y="1304818"/>
                  </a:lnTo>
                  <a:lnTo>
                    <a:pt x="352192" y="1313237"/>
                  </a:lnTo>
                  <a:lnTo>
                    <a:pt x="336187" y="1311820"/>
                  </a:lnTo>
                  <a:lnTo>
                    <a:pt x="335520" y="1308736"/>
                  </a:lnTo>
                  <a:lnTo>
                    <a:pt x="322433" y="1302567"/>
                  </a:lnTo>
                  <a:lnTo>
                    <a:pt x="310679" y="1307069"/>
                  </a:lnTo>
                  <a:lnTo>
                    <a:pt x="306678" y="1305151"/>
                  </a:lnTo>
                  <a:lnTo>
                    <a:pt x="277585" y="1307569"/>
                  </a:lnTo>
                  <a:lnTo>
                    <a:pt x="275751" y="1294148"/>
                  </a:lnTo>
                  <a:lnTo>
                    <a:pt x="268166" y="1293648"/>
                  </a:lnTo>
                  <a:lnTo>
                    <a:pt x="260664" y="1289146"/>
                  </a:lnTo>
                  <a:lnTo>
                    <a:pt x="252828" y="1278560"/>
                  </a:lnTo>
                  <a:lnTo>
                    <a:pt x="251911" y="1271808"/>
                  </a:lnTo>
                  <a:lnTo>
                    <a:pt x="245242" y="1272808"/>
                  </a:lnTo>
                  <a:lnTo>
                    <a:pt x="245742" y="1256053"/>
                  </a:lnTo>
                  <a:lnTo>
                    <a:pt x="250077" y="1252218"/>
                  </a:lnTo>
                  <a:lnTo>
                    <a:pt x="250994" y="1244966"/>
                  </a:lnTo>
                  <a:lnTo>
                    <a:pt x="257079" y="1239631"/>
                  </a:lnTo>
                  <a:lnTo>
                    <a:pt x="257996" y="1233129"/>
                  </a:lnTo>
                  <a:lnTo>
                    <a:pt x="245159" y="1232296"/>
                  </a:lnTo>
                  <a:lnTo>
                    <a:pt x="239657" y="1236213"/>
                  </a:lnTo>
                  <a:lnTo>
                    <a:pt x="228904" y="1233296"/>
                  </a:lnTo>
                  <a:lnTo>
                    <a:pt x="220318" y="1227294"/>
                  </a:lnTo>
                  <a:lnTo>
                    <a:pt x="201812" y="1225460"/>
                  </a:lnTo>
                  <a:lnTo>
                    <a:pt x="188891" y="1228461"/>
                  </a:lnTo>
                  <a:lnTo>
                    <a:pt x="185724" y="1232045"/>
                  </a:lnTo>
                  <a:lnTo>
                    <a:pt x="186807" y="1248134"/>
                  </a:lnTo>
                  <a:lnTo>
                    <a:pt x="191642" y="1256303"/>
                  </a:lnTo>
                  <a:lnTo>
                    <a:pt x="188141" y="1261138"/>
                  </a:lnTo>
                  <a:lnTo>
                    <a:pt x="189392" y="1265973"/>
                  </a:lnTo>
                  <a:lnTo>
                    <a:pt x="182973" y="1272391"/>
                  </a:lnTo>
                  <a:lnTo>
                    <a:pt x="183140" y="1288730"/>
                  </a:lnTo>
                  <a:lnTo>
                    <a:pt x="177805" y="1299733"/>
                  </a:lnTo>
                  <a:lnTo>
                    <a:pt x="182973" y="1307069"/>
                  </a:lnTo>
                  <a:lnTo>
                    <a:pt x="183890" y="1314404"/>
                  </a:lnTo>
                  <a:lnTo>
                    <a:pt x="183890" y="1314404"/>
                  </a:lnTo>
                  <a:lnTo>
                    <a:pt x="174720" y="1313571"/>
                  </a:lnTo>
                  <a:lnTo>
                    <a:pt x="167968" y="1305735"/>
                  </a:lnTo>
                  <a:lnTo>
                    <a:pt x="160800" y="1305402"/>
                  </a:lnTo>
                  <a:lnTo>
                    <a:pt x="156298" y="1302150"/>
                  </a:lnTo>
                  <a:lnTo>
                    <a:pt x="154047" y="1303734"/>
                  </a:lnTo>
                  <a:lnTo>
                    <a:pt x="150963" y="1299900"/>
                  </a:lnTo>
                  <a:lnTo>
                    <a:pt x="127539" y="1293648"/>
                  </a:lnTo>
                  <a:lnTo>
                    <a:pt x="122704" y="1287146"/>
                  </a:lnTo>
                  <a:lnTo>
                    <a:pt x="103032" y="1274892"/>
                  </a:lnTo>
                  <a:lnTo>
                    <a:pt x="100781" y="1267390"/>
                  </a:lnTo>
                  <a:lnTo>
                    <a:pt x="63103" y="1271141"/>
                  </a:lnTo>
                  <a:lnTo>
                    <a:pt x="48932" y="1265472"/>
                  </a:lnTo>
                  <a:lnTo>
                    <a:pt x="19673" y="1245216"/>
                  </a:lnTo>
                  <a:lnTo>
                    <a:pt x="8919" y="1244383"/>
                  </a:lnTo>
                  <a:lnTo>
                    <a:pt x="0" y="1249301"/>
                  </a:lnTo>
                  <a:lnTo>
                    <a:pt x="2084" y="1220542"/>
                  </a:lnTo>
                  <a:lnTo>
                    <a:pt x="5668" y="1213707"/>
                  </a:lnTo>
                  <a:lnTo>
                    <a:pt x="2751" y="1189032"/>
                  </a:lnTo>
                  <a:lnTo>
                    <a:pt x="4335" y="1167692"/>
                  </a:lnTo>
                  <a:lnTo>
                    <a:pt x="4335" y="1167692"/>
                  </a:lnTo>
                  <a:lnTo>
                    <a:pt x="8586" y="1156772"/>
                  </a:lnTo>
                  <a:lnTo>
                    <a:pt x="22840" y="1144018"/>
                  </a:lnTo>
                  <a:lnTo>
                    <a:pt x="29509" y="1129181"/>
                  </a:lnTo>
                  <a:lnTo>
                    <a:pt x="28592" y="1111592"/>
                  </a:lnTo>
                  <a:lnTo>
                    <a:pt x="41179" y="1102506"/>
                  </a:lnTo>
                  <a:lnTo>
                    <a:pt x="39512" y="1089919"/>
                  </a:lnTo>
                  <a:lnTo>
                    <a:pt x="44764" y="1075164"/>
                  </a:lnTo>
                  <a:lnTo>
                    <a:pt x="43180" y="1057909"/>
                  </a:lnTo>
                  <a:lnTo>
                    <a:pt x="49849" y="1040070"/>
                  </a:lnTo>
                  <a:lnTo>
                    <a:pt x="49098" y="1035652"/>
                  </a:lnTo>
                  <a:lnTo>
                    <a:pt x="44514" y="1032234"/>
                  </a:lnTo>
                  <a:lnTo>
                    <a:pt x="49515" y="1022814"/>
                  </a:lnTo>
                  <a:lnTo>
                    <a:pt x="37512" y="1004892"/>
                  </a:lnTo>
                  <a:lnTo>
                    <a:pt x="37928" y="973549"/>
                  </a:lnTo>
                  <a:lnTo>
                    <a:pt x="28009" y="922534"/>
                  </a:lnTo>
                  <a:lnTo>
                    <a:pt x="28009" y="922534"/>
                  </a:lnTo>
                  <a:lnTo>
                    <a:pt x="27842" y="900443"/>
                  </a:lnTo>
                  <a:lnTo>
                    <a:pt x="53350" y="869267"/>
                  </a:lnTo>
                  <a:lnTo>
                    <a:pt x="62519" y="864432"/>
                  </a:lnTo>
                  <a:lnTo>
                    <a:pt x="97863" y="870601"/>
                  </a:lnTo>
                  <a:lnTo>
                    <a:pt x="138292" y="840425"/>
                  </a:lnTo>
                  <a:lnTo>
                    <a:pt x="158049" y="830839"/>
                  </a:lnTo>
                  <a:lnTo>
                    <a:pt x="163967" y="818085"/>
                  </a:lnTo>
                  <a:lnTo>
                    <a:pt x="165384" y="807832"/>
                  </a:lnTo>
                  <a:lnTo>
                    <a:pt x="171970" y="798329"/>
                  </a:lnTo>
                  <a:lnTo>
                    <a:pt x="196060" y="788576"/>
                  </a:lnTo>
                  <a:lnTo>
                    <a:pt x="208898" y="788743"/>
                  </a:lnTo>
                  <a:lnTo>
                    <a:pt x="208647" y="785491"/>
                  </a:lnTo>
                  <a:lnTo>
                    <a:pt x="212315" y="784741"/>
                  </a:lnTo>
                  <a:lnTo>
                    <a:pt x="210398" y="782407"/>
                  </a:lnTo>
                  <a:lnTo>
                    <a:pt x="213732" y="779406"/>
                  </a:lnTo>
                  <a:lnTo>
                    <a:pt x="208647" y="772821"/>
                  </a:lnTo>
                  <a:lnTo>
                    <a:pt x="216650" y="771154"/>
                  </a:lnTo>
                  <a:lnTo>
                    <a:pt x="219317" y="766736"/>
                  </a:lnTo>
                  <a:lnTo>
                    <a:pt x="207564" y="764568"/>
                  </a:lnTo>
                  <a:lnTo>
                    <a:pt x="206313" y="759900"/>
                  </a:lnTo>
                  <a:lnTo>
                    <a:pt x="188808" y="753648"/>
                  </a:lnTo>
                  <a:lnTo>
                    <a:pt x="173470" y="743979"/>
                  </a:lnTo>
                  <a:lnTo>
                    <a:pt x="164134" y="719888"/>
                  </a:lnTo>
                  <a:lnTo>
                    <a:pt x="191726" y="676625"/>
                  </a:lnTo>
                  <a:lnTo>
                    <a:pt x="196060" y="673290"/>
                  </a:lnTo>
                  <a:lnTo>
                    <a:pt x="224402" y="665621"/>
                  </a:lnTo>
                  <a:lnTo>
                    <a:pt x="240324" y="627443"/>
                  </a:lnTo>
                  <a:lnTo>
                    <a:pt x="243242" y="614439"/>
                  </a:lnTo>
                  <a:lnTo>
                    <a:pt x="236406" y="611688"/>
                  </a:lnTo>
                  <a:lnTo>
                    <a:pt x="232488" y="598934"/>
                  </a:lnTo>
                  <a:lnTo>
                    <a:pt x="210731" y="595350"/>
                  </a:lnTo>
                  <a:lnTo>
                    <a:pt x="211398" y="592682"/>
                  </a:lnTo>
                  <a:lnTo>
                    <a:pt x="221651" y="589848"/>
                  </a:lnTo>
                  <a:lnTo>
                    <a:pt x="225986" y="585347"/>
                  </a:lnTo>
                  <a:lnTo>
                    <a:pt x="226070" y="567508"/>
                  </a:lnTo>
                  <a:lnTo>
                    <a:pt x="213649" y="567008"/>
                  </a:lnTo>
                  <a:lnTo>
                    <a:pt x="209148" y="559922"/>
                  </a:lnTo>
                  <a:lnTo>
                    <a:pt x="199895" y="557671"/>
                  </a:lnTo>
                  <a:lnTo>
                    <a:pt x="190975" y="547585"/>
                  </a:lnTo>
                  <a:lnTo>
                    <a:pt x="177721" y="545084"/>
                  </a:lnTo>
                  <a:lnTo>
                    <a:pt x="162550" y="500571"/>
                  </a:lnTo>
                  <a:lnTo>
                    <a:pt x="208898" y="459641"/>
                  </a:lnTo>
                  <a:lnTo>
                    <a:pt x="216316" y="448388"/>
                  </a:lnTo>
                  <a:lnTo>
                    <a:pt x="219734" y="447888"/>
                  </a:lnTo>
                  <a:lnTo>
                    <a:pt x="217650" y="431633"/>
                  </a:lnTo>
                  <a:lnTo>
                    <a:pt x="224486" y="415711"/>
                  </a:lnTo>
                  <a:lnTo>
                    <a:pt x="221485" y="403707"/>
                  </a:lnTo>
                  <a:lnTo>
                    <a:pt x="228904" y="400540"/>
                  </a:lnTo>
                  <a:lnTo>
                    <a:pt x="247493" y="407625"/>
                  </a:lnTo>
                  <a:lnTo>
                    <a:pt x="259080" y="405041"/>
                  </a:lnTo>
                  <a:lnTo>
                    <a:pt x="259496" y="410793"/>
                  </a:lnTo>
                  <a:lnTo>
                    <a:pt x="266749" y="414877"/>
                  </a:lnTo>
                  <a:lnTo>
                    <a:pt x="286755" y="414377"/>
                  </a:lnTo>
                  <a:lnTo>
                    <a:pt x="285921" y="410376"/>
                  </a:lnTo>
                  <a:lnTo>
                    <a:pt x="289922" y="405958"/>
                  </a:lnTo>
                  <a:lnTo>
                    <a:pt x="287838" y="396372"/>
                  </a:lnTo>
                  <a:lnTo>
                    <a:pt x="292090" y="389286"/>
                  </a:lnTo>
                  <a:lnTo>
                    <a:pt x="296174" y="388870"/>
                  </a:lnTo>
                  <a:lnTo>
                    <a:pt x="291756" y="382868"/>
                  </a:lnTo>
                  <a:lnTo>
                    <a:pt x="297842" y="376616"/>
                  </a:lnTo>
                  <a:lnTo>
                    <a:pt x="297341" y="368863"/>
                  </a:lnTo>
                  <a:lnTo>
                    <a:pt x="292840" y="359777"/>
                  </a:lnTo>
                  <a:lnTo>
                    <a:pt x="294257" y="355026"/>
                  </a:lnTo>
                  <a:lnTo>
                    <a:pt x="299509" y="354526"/>
                  </a:lnTo>
                  <a:lnTo>
                    <a:pt x="300426" y="360444"/>
                  </a:lnTo>
                  <a:lnTo>
                    <a:pt x="307511" y="359944"/>
                  </a:lnTo>
                  <a:lnTo>
                    <a:pt x="308928" y="357360"/>
                  </a:lnTo>
                  <a:lnTo>
                    <a:pt x="303510" y="352692"/>
                  </a:lnTo>
                  <a:lnTo>
                    <a:pt x="304844" y="344689"/>
                  </a:lnTo>
                  <a:lnTo>
                    <a:pt x="315180" y="344689"/>
                  </a:lnTo>
                  <a:lnTo>
                    <a:pt x="323183" y="336353"/>
                  </a:lnTo>
                  <a:lnTo>
                    <a:pt x="329185" y="334436"/>
                  </a:lnTo>
                  <a:lnTo>
                    <a:pt x="327851" y="329018"/>
                  </a:lnTo>
                  <a:lnTo>
                    <a:pt x="336020" y="330768"/>
                  </a:lnTo>
                  <a:lnTo>
                    <a:pt x="340605" y="329018"/>
                  </a:lnTo>
                  <a:lnTo>
                    <a:pt x="341105" y="324350"/>
                  </a:lnTo>
                  <a:lnTo>
                    <a:pt x="350274" y="321682"/>
                  </a:lnTo>
                  <a:lnTo>
                    <a:pt x="345356" y="314763"/>
                  </a:lnTo>
                  <a:lnTo>
                    <a:pt x="349691" y="311096"/>
                  </a:lnTo>
                  <a:lnTo>
                    <a:pt x="348107" y="297175"/>
                  </a:lnTo>
                  <a:lnTo>
                    <a:pt x="359027" y="295924"/>
                  </a:lnTo>
                  <a:lnTo>
                    <a:pt x="359360" y="285171"/>
                  </a:lnTo>
                  <a:lnTo>
                    <a:pt x="364695" y="279086"/>
                  </a:lnTo>
                  <a:lnTo>
                    <a:pt x="365779" y="267916"/>
                  </a:lnTo>
                  <a:lnTo>
                    <a:pt x="364779" y="258246"/>
                  </a:lnTo>
                  <a:lnTo>
                    <a:pt x="361361" y="255412"/>
                  </a:lnTo>
                  <a:lnTo>
                    <a:pt x="363695" y="238323"/>
                  </a:lnTo>
                  <a:lnTo>
                    <a:pt x="355359" y="226903"/>
                  </a:lnTo>
                  <a:lnTo>
                    <a:pt x="353859" y="217067"/>
                  </a:lnTo>
                  <a:lnTo>
                    <a:pt x="348691" y="214232"/>
                  </a:lnTo>
                  <a:lnTo>
                    <a:pt x="351025" y="201312"/>
                  </a:lnTo>
                  <a:lnTo>
                    <a:pt x="357527" y="195810"/>
                  </a:lnTo>
                  <a:lnTo>
                    <a:pt x="360778" y="186224"/>
                  </a:lnTo>
                  <a:lnTo>
                    <a:pt x="367446" y="180972"/>
                  </a:lnTo>
                  <a:lnTo>
                    <a:pt x="384868" y="182640"/>
                  </a:lnTo>
                  <a:lnTo>
                    <a:pt x="398289" y="178055"/>
                  </a:lnTo>
                  <a:lnTo>
                    <a:pt x="399873" y="165884"/>
                  </a:lnTo>
                  <a:lnTo>
                    <a:pt x="393454" y="157132"/>
                  </a:lnTo>
                  <a:lnTo>
                    <a:pt x="387369" y="156298"/>
                  </a:lnTo>
                  <a:lnTo>
                    <a:pt x="388870" y="151963"/>
                  </a:lnTo>
                  <a:close/>
                </a:path>
              </a:pathLst>
            </a:custGeom>
            <a:grpFill/>
            <a:ln w="8331" cap="flat">
              <a:solidFill>
                <a:srgbClr val="61CBF4"/>
              </a:solidFill>
              <a:prstDash val="solid"/>
              <a:miter/>
            </a:ln>
          </p:spPr>
          <p:txBody>
            <a:bodyPr rtlCol="0" anchor="ctr"/>
            <a:lstStyle/>
            <a:p>
              <a:endParaRPr lang="es-HN"/>
            </a:p>
          </p:txBody>
        </p:sp>
        <p:sp>
          <p:nvSpPr>
            <p:cNvPr id="15" name="Forma libre: forma 14">
              <a:extLst>
                <a:ext uri="{FF2B5EF4-FFF2-40B4-BE49-F238E27FC236}">
                  <a16:creationId xmlns:a16="http://schemas.microsoft.com/office/drawing/2014/main" id="{667B1DCA-2DDE-7746-6D0F-BBA2D449AF36}"/>
                </a:ext>
              </a:extLst>
            </p:cNvPr>
            <p:cNvSpPr/>
            <p:nvPr/>
          </p:nvSpPr>
          <p:spPr>
            <a:xfrm>
              <a:off x="7277288" y="1828310"/>
              <a:ext cx="1777880" cy="2756429"/>
            </a:xfrm>
            <a:custGeom>
              <a:avLst/>
              <a:gdLst>
                <a:gd name="connsiteX0" fmla="*/ 872518 w 1777880"/>
                <a:gd name="connsiteY0" fmla="*/ 1906085 h 2756429"/>
                <a:gd name="connsiteX1" fmla="*/ 879520 w 1777880"/>
                <a:gd name="connsiteY1" fmla="*/ 1911754 h 2756429"/>
                <a:gd name="connsiteX2" fmla="*/ 895942 w 1777880"/>
                <a:gd name="connsiteY2" fmla="*/ 1916588 h 2756429"/>
                <a:gd name="connsiteX3" fmla="*/ 899610 w 1777880"/>
                <a:gd name="connsiteY3" fmla="*/ 1939429 h 2756429"/>
                <a:gd name="connsiteX4" fmla="*/ 912781 w 1777880"/>
                <a:gd name="connsiteY4" fmla="*/ 1971272 h 2756429"/>
                <a:gd name="connsiteX5" fmla="*/ 900944 w 1777880"/>
                <a:gd name="connsiteY5" fmla="*/ 1984109 h 2756429"/>
                <a:gd name="connsiteX6" fmla="*/ 897026 w 1777880"/>
                <a:gd name="connsiteY6" fmla="*/ 1982442 h 2756429"/>
                <a:gd name="connsiteX7" fmla="*/ 899360 w 1777880"/>
                <a:gd name="connsiteY7" fmla="*/ 1968271 h 2756429"/>
                <a:gd name="connsiteX8" fmla="*/ 889607 w 1777880"/>
                <a:gd name="connsiteY8" fmla="*/ 1951099 h 2756429"/>
                <a:gd name="connsiteX9" fmla="*/ 891190 w 1777880"/>
                <a:gd name="connsiteY9" fmla="*/ 1938845 h 2756429"/>
                <a:gd name="connsiteX10" fmla="*/ 879604 w 1777880"/>
                <a:gd name="connsiteY10" fmla="*/ 1920590 h 2756429"/>
                <a:gd name="connsiteX11" fmla="*/ 870601 w 1777880"/>
                <a:gd name="connsiteY11" fmla="*/ 1918422 h 2756429"/>
                <a:gd name="connsiteX12" fmla="*/ 868267 w 1777880"/>
                <a:gd name="connsiteY12" fmla="*/ 1914921 h 2756429"/>
                <a:gd name="connsiteX13" fmla="*/ 869684 w 1777880"/>
                <a:gd name="connsiteY13" fmla="*/ 1907085 h 2756429"/>
                <a:gd name="connsiteX14" fmla="*/ 872518 w 1777880"/>
                <a:gd name="connsiteY14" fmla="*/ 1906085 h 2756429"/>
                <a:gd name="connsiteX15" fmla="*/ 3668 w 1777880"/>
                <a:gd name="connsiteY15" fmla="*/ 1419352 h 2756429"/>
                <a:gd name="connsiteX16" fmla="*/ 67604 w 1777880"/>
                <a:gd name="connsiteY16" fmla="*/ 1441442 h 2756429"/>
                <a:gd name="connsiteX17" fmla="*/ 71605 w 1777880"/>
                <a:gd name="connsiteY17" fmla="*/ 1442276 h 2756429"/>
                <a:gd name="connsiteX18" fmla="*/ 110117 w 1777880"/>
                <a:gd name="connsiteY18" fmla="*/ 1462449 h 2756429"/>
                <a:gd name="connsiteX19" fmla="*/ 204646 w 1777880"/>
                <a:gd name="connsiteY19" fmla="*/ 1498710 h 2756429"/>
                <a:gd name="connsiteX20" fmla="*/ 297592 w 1777880"/>
                <a:gd name="connsiteY20" fmla="*/ 1525218 h 2756429"/>
                <a:gd name="connsiteX21" fmla="*/ 322683 w 1777880"/>
                <a:gd name="connsiteY21" fmla="*/ 1529303 h 2756429"/>
                <a:gd name="connsiteX22" fmla="*/ 329851 w 1777880"/>
                <a:gd name="connsiteY22" fmla="*/ 1535304 h 2756429"/>
                <a:gd name="connsiteX23" fmla="*/ 323516 w 1777880"/>
                <a:gd name="connsiteY23" fmla="*/ 1537222 h 2756429"/>
                <a:gd name="connsiteX24" fmla="*/ 317931 w 1777880"/>
                <a:gd name="connsiteY24" fmla="*/ 1544891 h 2756429"/>
                <a:gd name="connsiteX25" fmla="*/ 314013 w 1777880"/>
                <a:gd name="connsiteY25" fmla="*/ 1573566 h 2756429"/>
                <a:gd name="connsiteX26" fmla="*/ 311346 w 1777880"/>
                <a:gd name="connsiteY26" fmla="*/ 1574400 h 2756429"/>
                <a:gd name="connsiteX27" fmla="*/ 309512 w 1777880"/>
                <a:gd name="connsiteY27" fmla="*/ 1580152 h 2756429"/>
                <a:gd name="connsiteX28" fmla="*/ 310012 w 1777880"/>
                <a:gd name="connsiteY28" fmla="*/ 1587237 h 2756429"/>
                <a:gd name="connsiteX29" fmla="*/ 317931 w 1777880"/>
                <a:gd name="connsiteY29" fmla="*/ 1607160 h 2756429"/>
                <a:gd name="connsiteX30" fmla="*/ 333769 w 1777880"/>
                <a:gd name="connsiteY30" fmla="*/ 1621081 h 2756429"/>
                <a:gd name="connsiteX31" fmla="*/ 349357 w 1777880"/>
                <a:gd name="connsiteY31" fmla="*/ 1619414 h 2756429"/>
                <a:gd name="connsiteX32" fmla="*/ 363362 w 1777880"/>
                <a:gd name="connsiteY32" fmla="*/ 1609577 h 2756429"/>
                <a:gd name="connsiteX33" fmla="*/ 364695 w 1777880"/>
                <a:gd name="connsiteY33" fmla="*/ 1602742 h 2756429"/>
                <a:gd name="connsiteX34" fmla="*/ 358610 w 1777880"/>
                <a:gd name="connsiteY34" fmla="*/ 1590238 h 2756429"/>
                <a:gd name="connsiteX35" fmla="*/ 358610 w 1777880"/>
                <a:gd name="connsiteY35" fmla="*/ 1585570 h 2756429"/>
                <a:gd name="connsiteX36" fmla="*/ 363112 w 1777880"/>
                <a:gd name="connsiteY36" fmla="*/ 1580402 h 2756429"/>
                <a:gd name="connsiteX37" fmla="*/ 380784 w 1777880"/>
                <a:gd name="connsiteY37" fmla="*/ 1594573 h 2756429"/>
                <a:gd name="connsiteX38" fmla="*/ 385035 w 1777880"/>
                <a:gd name="connsiteY38" fmla="*/ 1607160 h 2756429"/>
                <a:gd name="connsiteX39" fmla="*/ 391370 w 1777880"/>
                <a:gd name="connsiteY39" fmla="*/ 1614829 h 2756429"/>
                <a:gd name="connsiteX40" fmla="*/ 398539 w 1777880"/>
                <a:gd name="connsiteY40" fmla="*/ 1616996 h 2756429"/>
                <a:gd name="connsiteX41" fmla="*/ 414378 w 1777880"/>
                <a:gd name="connsiteY41" fmla="*/ 1613162 h 2756429"/>
                <a:gd name="connsiteX42" fmla="*/ 420212 w 1777880"/>
                <a:gd name="connsiteY42" fmla="*/ 1616413 h 2756429"/>
                <a:gd name="connsiteX43" fmla="*/ 417295 w 1777880"/>
                <a:gd name="connsiteY43" fmla="*/ 1621081 h 2756429"/>
                <a:gd name="connsiteX44" fmla="*/ 424464 w 1777880"/>
                <a:gd name="connsiteY44" fmla="*/ 1624082 h 2756429"/>
                <a:gd name="connsiteX45" fmla="*/ 422630 w 1777880"/>
                <a:gd name="connsiteY45" fmla="*/ 1615662 h 2756429"/>
                <a:gd name="connsiteX46" fmla="*/ 429466 w 1777880"/>
                <a:gd name="connsiteY46" fmla="*/ 1614579 h 2756429"/>
                <a:gd name="connsiteX47" fmla="*/ 438968 w 1777880"/>
                <a:gd name="connsiteY47" fmla="*/ 1615412 h 2756429"/>
                <a:gd name="connsiteX48" fmla="*/ 443470 w 1777880"/>
                <a:gd name="connsiteY48" fmla="*/ 1612662 h 2756429"/>
                <a:gd name="connsiteX49" fmla="*/ 440052 w 1777880"/>
                <a:gd name="connsiteY49" fmla="*/ 1604993 h 2756429"/>
                <a:gd name="connsiteX50" fmla="*/ 434800 w 1777880"/>
                <a:gd name="connsiteY50" fmla="*/ 1602575 h 2756429"/>
                <a:gd name="connsiteX51" fmla="*/ 440886 w 1777880"/>
                <a:gd name="connsiteY51" fmla="*/ 1598240 h 2756429"/>
                <a:gd name="connsiteX52" fmla="*/ 439802 w 1777880"/>
                <a:gd name="connsiteY52" fmla="*/ 1594406 h 2756429"/>
                <a:gd name="connsiteX53" fmla="*/ 448555 w 1777880"/>
                <a:gd name="connsiteY53" fmla="*/ 1585403 h 2756429"/>
                <a:gd name="connsiteX54" fmla="*/ 454390 w 1777880"/>
                <a:gd name="connsiteY54" fmla="*/ 1589488 h 2756429"/>
                <a:gd name="connsiteX55" fmla="*/ 448305 w 1777880"/>
                <a:gd name="connsiteY55" fmla="*/ 1592489 h 2756429"/>
                <a:gd name="connsiteX56" fmla="*/ 447554 w 1777880"/>
                <a:gd name="connsiteY56" fmla="*/ 1597407 h 2756429"/>
                <a:gd name="connsiteX57" fmla="*/ 457307 w 1777880"/>
                <a:gd name="connsiteY57" fmla="*/ 1597407 h 2756429"/>
                <a:gd name="connsiteX58" fmla="*/ 460225 w 1777880"/>
                <a:gd name="connsiteY58" fmla="*/ 1594156 h 2756429"/>
                <a:gd name="connsiteX59" fmla="*/ 459975 w 1777880"/>
                <a:gd name="connsiteY59" fmla="*/ 1588154 h 2756429"/>
                <a:gd name="connsiteX60" fmla="*/ 469227 w 1777880"/>
                <a:gd name="connsiteY60" fmla="*/ 1590321 h 2756429"/>
                <a:gd name="connsiteX61" fmla="*/ 467143 w 1777880"/>
                <a:gd name="connsiteY61" fmla="*/ 1582152 h 2756429"/>
                <a:gd name="connsiteX62" fmla="*/ 470061 w 1777880"/>
                <a:gd name="connsiteY62" fmla="*/ 1580818 h 2756429"/>
                <a:gd name="connsiteX63" fmla="*/ 470061 w 1777880"/>
                <a:gd name="connsiteY63" fmla="*/ 1574817 h 2756429"/>
                <a:gd name="connsiteX64" fmla="*/ 458141 w 1777880"/>
                <a:gd name="connsiteY64" fmla="*/ 1572649 h 2756429"/>
                <a:gd name="connsiteX65" fmla="*/ 447054 w 1777880"/>
                <a:gd name="connsiteY65" fmla="*/ 1564480 h 2756429"/>
                <a:gd name="connsiteX66" fmla="*/ 448638 w 1777880"/>
                <a:gd name="connsiteY66" fmla="*/ 1561229 h 2756429"/>
                <a:gd name="connsiteX67" fmla="*/ 446221 w 1777880"/>
                <a:gd name="connsiteY67" fmla="*/ 1559562 h 2756429"/>
                <a:gd name="connsiteX68" fmla="*/ 343272 w 1777880"/>
                <a:gd name="connsiteY68" fmla="*/ 1536388 h 2756429"/>
                <a:gd name="connsiteX69" fmla="*/ 332685 w 1777880"/>
                <a:gd name="connsiteY69" fmla="*/ 1533637 h 2756429"/>
                <a:gd name="connsiteX70" fmla="*/ 333769 w 1777880"/>
                <a:gd name="connsiteY70" fmla="*/ 1531970 h 2756429"/>
                <a:gd name="connsiteX71" fmla="*/ 516992 w 1777880"/>
                <a:gd name="connsiteY71" fmla="*/ 1570149 h 2756429"/>
                <a:gd name="connsiteX72" fmla="*/ 573760 w 1777880"/>
                <a:gd name="connsiteY72" fmla="*/ 1575650 h 2756429"/>
                <a:gd name="connsiteX73" fmla="*/ 655368 w 1777880"/>
                <a:gd name="connsiteY73" fmla="*/ 1578651 h 2756429"/>
                <a:gd name="connsiteX74" fmla="*/ 666705 w 1777880"/>
                <a:gd name="connsiteY74" fmla="*/ 1591738 h 2756429"/>
                <a:gd name="connsiteX75" fmla="*/ 670456 w 1777880"/>
                <a:gd name="connsiteY75" fmla="*/ 1590405 h 2756429"/>
                <a:gd name="connsiteX76" fmla="*/ 711886 w 1777880"/>
                <a:gd name="connsiteY76" fmla="*/ 1623165 h 2756429"/>
                <a:gd name="connsiteX77" fmla="*/ 858681 w 1777880"/>
                <a:gd name="connsiteY77" fmla="*/ 1746119 h 2756429"/>
                <a:gd name="connsiteX78" fmla="*/ 947708 w 1777880"/>
                <a:gd name="connsiteY78" fmla="*/ 1831979 h 2756429"/>
                <a:gd name="connsiteX79" fmla="*/ 1052824 w 1777880"/>
                <a:gd name="connsiteY79" fmla="*/ 1923174 h 2756429"/>
                <a:gd name="connsiteX80" fmla="*/ 1086084 w 1777880"/>
                <a:gd name="connsiteY80" fmla="*/ 1946598 h 2756429"/>
                <a:gd name="connsiteX81" fmla="*/ 1133098 w 1777880"/>
                <a:gd name="connsiteY81" fmla="*/ 1972772 h 2756429"/>
                <a:gd name="connsiteX82" fmla="*/ 1165609 w 1777880"/>
                <a:gd name="connsiteY82" fmla="*/ 1985610 h 2756429"/>
                <a:gd name="connsiteX83" fmla="*/ 1207371 w 1777880"/>
                <a:gd name="connsiteY83" fmla="*/ 1995112 h 2756429"/>
                <a:gd name="connsiteX84" fmla="*/ 1195534 w 1777880"/>
                <a:gd name="connsiteY84" fmla="*/ 2013368 h 2756429"/>
                <a:gd name="connsiteX85" fmla="*/ 1179196 w 1777880"/>
                <a:gd name="connsiteY85" fmla="*/ 2017286 h 2756429"/>
                <a:gd name="connsiteX86" fmla="*/ 1129847 w 1777880"/>
                <a:gd name="connsiteY86" fmla="*/ 1975690 h 2756429"/>
                <a:gd name="connsiteX87" fmla="*/ 1105840 w 1777880"/>
                <a:gd name="connsiteY87" fmla="*/ 1963436 h 2756429"/>
                <a:gd name="connsiteX88" fmla="*/ 1081833 w 1777880"/>
                <a:gd name="connsiteY88" fmla="*/ 1959101 h 2756429"/>
                <a:gd name="connsiteX89" fmla="*/ 1059159 w 1777880"/>
                <a:gd name="connsiteY89" fmla="*/ 1947681 h 2756429"/>
                <a:gd name="connsiteX90" fmla="*/ 1040903 w 1777880"/>
                <a:gd name="connsiteY90" fmla="*/ 1950432 h 2756429"/>
                <a:gd name="connsiteX91" fmla="*/ 1020564 w 1777880"/>
                <a:gd name="connsiteY91" fmla="*/ 1946097 h 2756429"/>
                <a:gd name="connsiteX92" fmla="*/ 1008394 w 1777880"/>
                <a:gd name="connsiteY92" fmla="*/ 1934677 h 2756429"/>
                <a:gd name="connsiteX93" fmla="*/ 1021064 w 1777880"/>
                <a:gd name="connsiteY93" fmla="*/ 1937095 h 2756429"/>
                <a:gd name="connsiteX94" fmla="*/ 1019730 w 1777880"/>
                <a:gd name="connsiteY94" fmla="*/ 1925674 h 2756429"/>
                <a:gd name="connsiteX95" fmla="*/ 1015479 w 1777880"/>
                <a:gd name="connsiteY95" fmla="*/ 1917005 h 2756429"/>
                <a:gd name="connsiteX96" fmla="*/ 1004892 w 1777880"/>
                <a:gd name="connsiteY96" fmla="*/ 1906669 h 2756429"/>
                <a:gd name="connsiteX97" fmla="*/ 986970 w 1777880"/>
                <a:gd name="connsiteY97" fmla="*/ 1896332 h 2756429"/>
                <a:gd name="connsiteX98" fmla="*/ 983302 w 1777880"/>
                <a:gd name="connsiteY98" fmla="*/ 1883828 h 2756429"/>
                <a:gd name="connsiteX99" fmla="*/ 976717 w 1777880"/>
                <a:gd name="connsiteY99" fmla="*/ 1892248 h 2756429"/>
                <a:gd name="connsiteX100" fmla="*/ 978884 w 1777880"/>
                <a:gd name="connsiteY100" fmla="*/ 1896582 h 2756429"/>
                <a:gd name="connsiteX101" fmla="*/ 968297 w 1777880"/>
                <a:gd name="connsiteY101" fmla="*/ 1897916 h 2756429"/>
                <a:gd name="connsiteX102" fmla="*/ 968297 w 1777880"/>
                <a:gd name="connsiteY102" fmla="*/ 1893581 h 2756429"/>
                <a:gd name="connsiteX103" fmla="*/ 972549 w 1777880"/>
                <a:gd name="connsiteY103" fmla="*/ 1893081 h 2756429"/>
                <a:gd name="connsiteX104" fmla="*/ 946375 w 1777880"/>
                <a:gd name="connsiteY104" fmla="*/ 1885746 h 2756429"/>
                <a:gd name="connsiteX105" fmla="*/ 933453 w 1777880"/>
                <a:gd name="connsiteY105" fmla="*/ 1873242 h 2756429"/>
                <a:gd name="connsiteX106" fmla="*/ 920783 w 1777880"/>
                <a:gd name="connsiteY106" fmla="*/ 1873825 h 2756429"/>
                <a:gd name="connsiteX107" fmla="*/ 909696 w 1777880"/>
                <a:gd name="connsiteY107" fmla="*/ 1864572 h 2756429"/>
                <a:gd name="connsiteX108" fmla="*/ 906779 w 1777880"/>
                <a:gd name="connsiteY108" fmla="*/ 1866990 h 2756429"/>
                <a:gd name="connsiteX109" fmla="*/ 892774 w 1777880"/>
                <a:gd name="connsiteY109" fmla="*/ 1890414 h 2756429"/>
                <a:gd name="connsiteX110" fmla="*/ 881188 w 1777880"/>
                <a:gd name="connsiteY110" fmla="*/ 1898083 h 2756429"/>
                <a:gd name="connsiteX111" fmla="*/ 880937 w 1777880"/>
                <a:gd name="connsiteY111" fmla="*/ 1908169 h 2756429"/>
                <a:gd name="connsiteX112" fmla="*/ 869601 w 1777880"/>
                <a:gd name="connsiteY112" fmla="*/ 1901917 h 2756429"/>
                <a:gd name="connsiteX113" fmla="*/ 864849 w 1777880"/>
                <a:gd name="connsiteY113" fmla="*/ 1905502 h 2756429"/>
                <a:gd name="connsiteX114" fmla="*/ 863766 w 1777880"/>
                <a:gd name="connsiteY114" fmla="*/ 1911503 h 2756429"/>
                <a:gd name="connsiteX115" fmla="*/ 857430 w 1777880"/>
                <a:gd name="connsiteY115" fmla="*/ 1916172 h 2756429"/>
                <a:gd name="connsiteX116" fmla="*/ 834423 w 1777880"/>
                <a:gd name="connsiteY116" fmla="*/ 1914838 h 2756429"/>
                <a:gd name="connsiteX117" fmla="*/ 837091 w 1777880"/>
                <a:gd name="connsiteY117" fmla="*/ 1927342 h 2756429"/>
                <a:gd name="connsiteX118" fmla="*/ 849511 w 1777880"/>
                <a:gd name="connsiteY118" fmla="*/ 1941763 h 2756429"/>
                <a:gd name="connsiteX119" fmla="*/ 850845 w 1777880"/>
                <a:gd name="connsiteY119" fmla="*/ 1953183 h 2756429"/>
                <a:gd name="connsiteX120" fmla="*/ 847928 w 1777880"/>
                <a:gd name="connsiteY120" fmla="*/ 1959185 h 2756429"/>
                <a:gd name="connsiteX121" fmla="*/ 838174 w 1777880"/>
                <a:gd name="connsiteY121" fmla="*/ 1964103 h 2756429"/>
                <a:gd name="connsiteX122" fmla="*/ 828922 w 1777880"/>
                <a:gd name="connsiteY122" fmla="*/ 1958101 h 2756429"/>
                <a:gd name="connsiteX123" fmla="*/ 818085 w 1777880"/>
                <a:gd name="connsiteY123" fmla="*/ 1964103 h 2756429"/>
                <a:gd name="connsiteX124" fmla="*/ 821253 w 1777880"/>
                <a:gd name="connsiteY124" fmla="*/ 1968771 h 2756429"/>
                <a:gd name="connsiteX125" fmla="*/ 819669 w 1777880"/>
                <a:gd name="connsiteY125" fmla="*/ 1969855 h 2756429"/>
                <a:gd name="connsiteX126" fmla="*/ 830005 w 1777880"/>
                <a:gd name="connsiteY126" fmla="*/ 1978607 h 2756429"/>
                <a:gd name="connsiteX127" fmla="*/ 828171 w 1777880"/>
                <a:gd name="connsiteY127" fmla="*/ 1984609 h 2756429"/>
                <a:gd name="connsiteX128" fmla="*/ 820002 w 1777880"/>
                <a:gd name="connsiteY128" fmla="*/ 1985943 h 2756429"/>
                <a:gd name="connsiteX129" fmla="*/ 815501 w 1777880"/>
                <a:gd name="connsiteY129" fmla="*/ 1983192 h 2756429"/>
                <a:gd name="connsiteX130" fmla="*/ 816585 w 1777880"/>
                <a:gd name="connsiteY130" fmla="*/ 1992445 h 2756429"/>
                <a:gd name="connsiteX131" fmla="*/ 833256 w 1777880"/>
                <a:gd name="connsiteY131" fmla="*/ 2023204 h 2756429"/>
                <a:gd name="connsiteX132" fmla="*/ 853096 w 1777880"/>
                <a:gd name="connsiteY132" fmla="*/ 2046378 h 2756429"/>
                <a:gd name="connsiteX133" fmla="*/ 873185 w 1777880"/>
                <a:gd name="connsiteY133" fmla="*/ 2054798 h 2756429"/>
                <a:gd name="connsiteX134" fmla="*/ 897193 w 1777880"/>
                <a:gd name="connsiteY134" fmla="*/ 2053130 h 2756429"/>
                <a:gd name="connsiteX135" fmla="*/ 896109 w 1777880"/>
                <a:gd name="connsiteY135" fmla="*/ 2058549 h 2756429"/>
                <a:gd name="connsiteX136" fmla="*/ 899526 w 1777880"/>
                <a:gd name="connsiteY136" fmla="*/ 2058049 h 2756429"/>
                <a:gd name="connsiteX137" fmla="*/ 907696 w 1777880"/>
                <a:gd name="connsiteY137" fmla="*/ 2065634 h 2756429"/>
                <a:gd name="connsiteX138" fmla="*/ 912447 w 1777880"/>
                <a:gd name="connsiteY138" fmla="*/ 2065384 h 2756429"/>
                <a:gd name="connsiteX139" fmla="*/ 919866 w 1777880"/>
                <a:gd name="connsiteY139" fmla="*/ 2059382 h 2756429"/>
                <a:gd name="connsiteX140" fmla="*/ 919866 w 1777880"/>
                <a:gd name="connsiteY140" fmla="*/ 2046045 h 2756429"/>
                <a:gd name="connsiteX141" fmla="*/ 908279 w 1777880"/>
                <a:gd name="connsiteY141" fmla="*/ 2025872 h 2756429"/>
                <a:gd name="connsiteX142" fmla="*/ 909363 w 1777880"/>
                <a:gd name="connsiteY142" fmla="*/ 2020120 h 2756429"/>
                <a:gd name="connsiteX143" fmla="*/ 900360 w 1777880"/>
                <a:gd name="connsiteY143" fmla="*/ 2011117 h 2756429"/>
                <a:gd name="connsiteX144" fmla="*/ 901944 w 1777880"/>
                <a:gd name="connsiteY144" fmla="*/ 1999114 h 2756429"/>
                <a:gd name="connsiteX145" fmla="*/ 925201 w 1777880"/>
                <a:gd name="connsiteY145" fmla="*/ 1993695 h 2756429"/>
                <a:gd name="connsiteX146" fmla="*/ 926035 w 1777880"/>
                <a:gd name="connsiteY146" fmla="*/ 1992362 h 2756429"/>
                <a:gd name="connsiteX147" fmla="*/ 927869 w 1777880"/>
                <a:gd name="connsiteY147" fmla="*/ 1985860 h 2756429"/>
                <a:gd name="connsiteX148" fmla="*/ 960128 w 1777880"/>
                <a:gd name="connsiteY148" fmla="*/ 1991611 h 2756429"/>
                <a:gd name="connsiteX149" fmla="*/ 968048 w 1777880"/>
                <a:gd name="connsiteY149" fmla="*/ 1990528 h 2756429"/>
                <a:gd name="connsiteX150" fmla="*/ 978051 w 1777880"/>
                <a:gd name="connsiteY150" fmla="*/ 1994112 h 2756429"/>
                <a:gd name="connsiteX151" fmla="*/ 987804 w 1777880"/>
                <a:gd name="connsiteY151" fmla="*/ 1999030 h 2756429"/>
                <a:gd name="connsiteX152" fmla="*/ 999891 w 1777880"/>
                <a:gd name="connsiteY152" fmla="*/ 2010284 h 2756429"/>
                <a:gd name="connsiteX153" fmla="*/ 1016563 w 1777880"/>
                <a:gd name="connsiteY153" fmla="*/ 2018120 h 2756429"/>
                <a:gd name="connsiteX154" fmla="*/ 1030317 w 1777880"/>
                <a:gd name="connsiteY154" fmla="*/ 2033624 h 2756429"/>
                <a:gd name="connsiteX155" fmla="*/ 1046988 w 1777880"/>
                <a:gd name="connsiteY155" fmla="*/ 2039043 h 2756429"/>
                <a:gd name="connsiteX156" fmla="*/ 1064911 w 1777880"/>
                <a:gd name="connsiteY156" fmla="*/ 2059216 h 2756429"/>
                <a:gd name="connsiteX157" fmla="*/ 1080749 w 1777880"/>
                <a:gd name="connsiteY157" fmla="*/ 2067635 h 2756429"/>
                <a:gd name="connsiteX158" fmla="*/ 1098171 w 1777880"/>
                <a:gd name="connsiteY158" fmla="*/ 2067385 h 2756429"/>
                <a:gd name="connsiteX159" fmla="*/ 1101589 w 1777880"/>
                <a:gd name="connsiteY159" fmla="*/ 2072053 h 2756429"/>
                <a:gd name="connsiteX160" fmla="*/ 1107924 w 1777880"/>
                <a:gd name="connsiteY160" fmla="*/ 2069302 h 2756429"/>
                <a:gd name="connsiteX161" fmla="*/ 1116093 w 1777880"/>
                <a:gd name="connsiteY161" fmla="*/ 2083473 h 2756429"/>
                <a:gd name="connsiteX162" fmla="*/ 1126096 w 1777880"/>
                <a:gd name="connsiteY162" fmla="*/ 2091059 h 2756429"/>
                <a:gd name="connsiteX163" fmla="*/ 1137766 w 1777880"/>
                <a:gd name="connsiteY163" fmla="*/ 2095393 h 2756429"/>
                <a:gd name="connsiteX164" fmla="*/ 1134849 w 1777880"/>
                <a:gd name="connsiteY164" fmla="*/ 2104896 h 2756429"/>
                <a:gd name="connsiteX165" fmla="*/ 1117927 w 1777880"/>
                <a:gd name="connsiteY165" fmla="*/ 2113316 h 2756429"/>
                <a:gd name="connsiteX166" fmla="*/ 1114509 w 1777880"/>
                <a:gd name="connsiteY166" fmla="*/ 2119067 h 2756429"/>
                <a:gd name="connsiteX167" fmla="*/ 1134349 w 1777880"/>
                <a:gd name="connsiteY167" fmla="*/ 2118817 h 2756429"/>
                <a:gd name="connsiteX168" fmla="*/ 1145435 w 1777880"/>
                <a:gd name="connsiteY168" fmla="*/ 2112565 h 2756429"/>
                <a:gd name="connsiteX169" fmla="*/ 1144352 w 1777880"/>
                <a:gd name="connsiteY169" fmla="*/ 2108481 h 2756429"/>
                <a:gd name="connsiteX170" fmla="*/ 1148853 w 1777880"/>
                <a:gd name="connsiteY170" fmla="*/ 2107397 h 2756429"/>
                <a:gd name="connsiteX171" fmla="*/ 1148353 w 1777880"/>
                <a:gd name="connsiteY171" fmla="*/ 2102479 h 2756429"/>
                <a:gd name="connsiteX172" fmla="*/ 1150687 w 1777880"/>
                <a:gd name="connsiteY172" fmla="*/ 2101395 h 2756429"/>
                <a:gd name="connsiteX173" fmla="*/ 1150687 w 1777880"/>
                <a:gd name="connsiteY173" fmla="*/ 2104396 h 2756429"/>
                <a:gd name="connsiteX174" fmla="*/ 1154938 w 1777880"/>
                <a:gd name="connsiteY174" fmla="*/ 2105230 h 2756429"/>
                <a:gd name="connsiteX175" fmla="*/ 1158606 w 1777880"/>
                <a:gd name="connsiteY175" fmla="*/ 2112315 h 2756429"/>
                <a:gd name="connsiteX176" fmla="*/ 1168609 w 1777880"/>
                <a:gd name="connsiteY176" fmla="*/ 2120734 h 2756429"/>
                <a:gd name="connsiteX177" fmla="*/ 1170944 w 1777880"/>
                <a:gd name="connsiteY177" fmla="*/ 2128904 h 2756429"/>
                <a:gd name="connsiteX178" fmla="*/ 1168609 w 1777880"/>
                <a:gd name="connsiteY178" fmla="*/ 2131905 h 2756429"/>
                <a:gd name="connsiteX179" fmla="*/ 1169943 w 1777880"/>
                <a:gd name="connsiteY179" fmla="*/ 2141741 h 2756429"/>
                <a:gd name="connsiteX180" fmla="*/ 1161774 w 1777880"/>
                <a:gd name="connsiteY180" fmla="*/ 2148826 h 2756429"/>
                <a:gd name="connsiteX181" fmla="*/ 1160190 w 1777880"/>
                <a:gd name="connsiteY181" fmla="*/ 2155662 h 2756429"/>
                <a:gd name="connsiteX182" fmla="*/ 1169943 w 1777880"/>
                <a:gd name="connsiteY182" fmla="*/ 2177169 h 2756429"/>
                <a:gd name="connsiteX183" fmla="*/ 1163608 w 1777880"/>
                <a:gd name="connsiteY183" fmla="*/ 2182087 h 2756429"/>
                <a:gd name="connsiteX184" fmla="*/ 1167276 w 1777880"/>
                <a:gd name="connsiteY184" fmla="*/ 2190756 h 2756429"/>
                <a:gd name="connsiteX185" fmla="*/ 1171527 w 1777880"/>
                <a:gd name="connsiteY185" fmla="*/ 2186921 h 2756429"/>
                <a:gd name="connsiteX186" fmla="*/ 1172861 w 1777880"/>
                <a:gd name="connsiteY186" fmla="*/ 2178752 h 2756429"/>
                <a:gd name="connsiteX187" fmla="*/ 1175194 w 1777880"/>
                <a:gd name="connsiteY187" fmla="*/ 2186921 h 2756429"/>
                <a:gd name="connsiteX188" fmla="*/ 1183114 w 1777880"/>
                <a:gd name="connsiteY188" fmla="*/ 2186421 h 2756429"/>
                <a:gd name="connsiteX189" fmla="*/ 1178362 w 1777880"/>
                <a:gd name="connsiteY189" fmla="*/ 2182587 h 2756429"/>
                <a:gd name="connsiteX190" fmla="*/ 1180196 w 1777880"/>
                <a:gd name="connsiteY190" fmla="*/ 2176335 h 2756429"/>
                <a:gd name="connsiteX191" fmla="*/ 1205537 w 1777880"/>
                <a:gd name="connsiteY191" fmla="*/ 2188005 h 2756429"/>
                <a:gd name="connsiteX192" fmla="*/ 1220042 w 1777880"/>
                <a:gd name="connsiteY192" fmla="*/ 2181503 h 2756429"/>
                <a:gd name="connsiteX193" fmla="*/ 1220042 w 1777880"/>
                <a:gd name="connsiteY193" fmla="*/ 2163581 h 2756429"/>
                <a:gd name="connsiteX194" fmla="*/ 1225627 w 1777880"/>
                <a:gd name="connsiteY194" fmla="*/ 2151327 h 2756429"/>
                <a:gd name="connsiteX195" fmla="*/ 1229878 w 1777880"/>
                <a:gd name="connsiteY195" fmla="*/ 2150494 h 2756429"/>
                <a:gd name="connsiteX196" fmla="*/ 1237047 w 1777880"/>
                <a:gd name="connsiteY196" fmla="*/ 2143158 h 2756429"/>
                <a:gd name="connsiteX197" fmla="*/ 1256303 w 1777880"/>
                <a:gd name="connsiteY197" fmla="*/ 2139907 h 2756429"/>
                <a:gd name="connsiteX198" fmla="*/ 1259721 w 1777880"/>
                <a:gd name="connsiteY198" fmla="*/ 2130404 h 2756429"/>
                <a:gd name="connsiteX199" fmla="*/ 1268140 w 1777880"/>
                <a:gd name="connsiteY199" fmla="*/ 2130988 h 2756429"/>
                <a:gd name="connsiteX200" fmla="*/ 1278727 w 1777880"/>
                <a:gd name="connsiteY200" fmla="*/ 2124736 h 2756429"/>
                <a:gd name="connsiteX201" fmla="*/ 1285312 w 1777880"/>
                <a:gd name="connsiteY201" fmla="*/ 2112732 h 2756429"/>
                <a:gd name="connsiteX202" fmla="*/ 1282394 w 1777880"/>
                <a:gd name="connsiteY202" fmla="*/ 2107814 h 2756429"/>
                <a:gd name="connsiteX203" fmla="*/ 1282144 w 1777880"/>
                <a:gd name="connsiteY203" fmla="*/ 2096144 h 2756429"/>
                <a:gd name="connsiteX204" fmla="*/ 1297732 w 1777880"/>
                <a:gd name="connsiteY204" fmla="*/ 2082556 h 2756429"/>
                <a:gd name="connsiteX205" fmla="*/ 1299066 w 1777880"/>
                <a:gd name="connsiteY205" fmla="*/ 2086140 h 2756429"/>
                <a:gd name="connsiteX206" fmla="*/ 1295899 w 1777880"/>
                <a:gd name="connsiteY206" fmla="*/ 2091559 h 2756429"/>
                <a:gd name="connsiteX207" fmla="*/ 1297983 w 1777880"/>
                <a:gd name="connsiteY207" fmla="*/ 2095393 h 2756429"/>
                <a:gd name="connsiteX208" fmla="*/ 1308319 w 1777880"/>
                <a:gd name="connsiteY208" fmla="*/ 2091892 h 2756429"/>
                <a:gd name="connsiteX209" fmla="*/ 1314154 w 1777880"/>
                <a:gd name="connsiteY209" fmla="*/ 2095393 h 2756429"/>
                <a:gd name="connsiteX210" fmla="*/ 1320239 w 1777880"/>
                <a:gd name="connsiteY210" fmla="*/ 2092976 h 2756429"/>
                <a:gd name="connsiteX211" fmla="*/ 1332660 w 1777880"/>
                <a:gd name="connsiteY211" fmla="*/ 2097811 h 2756429"/>
                <a:gd name="connsiteX212" fmla="*/ 1337911 w 1777880"/>
                <a:gd name="connsiteY212" fmla="*/ 2093476 h 2756429"/>
                <a:gd name="connsiteX213" fmla="*/ 1339745 w 1777880"/>
                <a:gd name="connsiteY213" fmla="*/ 2103563 h 2756429"/>
                <a:gd name="connsiteX214" fmla="*/ 1344247 w 1777880"/>
                <a:gd name="connsiteY214" fmla="*/ 2100812 h 2756429"/>
                <a:gd name="connsiteX215" fmla="*/ 1358001 w 1777880"/>
                <a:gd name="connsiteY215" fmla="*/ 2103563 h 2756429"/>
                <a:gd name="connsiteX216" fmla="*/ 1361668 w 1777880"/>
                <a:gd name="connsiteY216" fmla="*/ 2098894 h 2756429"/>
                <a:gd name="connsiteX217" fmla="*/ 1366170 w 1777880"/>
                <a:gd name="connsiteY217" fmla="*/ 2102979 h 2756429"/>
                <a:gd name="connsiteX218" fmla="*/ 1370671 w 1777880"/>
                <a:gd name="connsiteY218" fmla="*/ 2101062 h 2756429"/>
                <a:gd name="connsiteX219" fmla="*/ 1374089 w 1777880"/>
                <a:gd name="connsiteY219" fmla="*/ 2106230 h 2756429"/>
                <a:gd name="connsiteX220" fmla="*/ 1377007 w 1777880"/>
                <a:gd name="connsiteY220" fmla="*/ 2094226 h 2756429"/>
                <a:gd name="connsiteX221" fmla="*/ 1372755 w 1777880"/>
                <a:gd name="connsiteY221" fmla="*/ 2089892 h 2756429"/>
                <a:gd name="connsiteX222" fmla="*/ 1356667 w 1777880"/>
                <a:gd name="connsiteY222" fmla="*/ 2093393 h 2756429"/>
                <a:gd name="connsiteX223" fmla="*/ 1356167 w 1777880"/>
                <a:gd name="connsiteY223" fmla="*/ 2081139 h 2756429"/>
                <a:gd name="connsiteX224" fmla="*/ 1347164 w 1777880"/>
                <a:gd name="connsiteY224" fmla="*/ 2078972 h 2756429"/>
                <a:gd name="connsiteX225" fmla="*/ 1340579 w 1777880"/>
                <a:gd name="connsiteY225" fmla="*/ 2081973 h 2756429"/>
                <a:gd name="connsiteX226" fmla="*/ 1331326 w 1777880"/>
                <a:gd name="connsiteY226" fmla="*/ 2071636 h 2756429"/>
                <a:gd name="connsiteX227" fmla="*/ 1328158 w 1777880"/>
                <a:gd name="connsiteY227" fmla="*/ 2074053 h 2756429"/>
                <a:gd name="connsiteX228" fmla="*/ 1319489 w 1777880"/>
                <a:gd name="connsiteY228" fmla="*/ 2073803 h 2756429"/>
                <a:gd name="connsiteX229" fmla="*/ 1316071 w 1777880"/>
                <a:gd name="connsiteY229" fmla="*/ 2082223 h 2756429"/>
                <a:gd name="connsiteX230" fmla="*/ 1302651 w 1777880"/>
                <a:gd name="connsiteY230" fmla="*/ 2086557 h 2756429"/>
                <a:gd name="connsiteX231" fmla="*/ 1300316 w 1777880"/>
                <a:gd name="connsiteY231" fmla="*/ 2078138 h 2756429"/>
                <a:gd name="connsiteX232" fmla="*/ 1281561 w 1777880"/>
                <a:gd name="connsiteY232" fmla="*/ 2072970 h 2756429"/>
                <a:gd name="connsiteX233" fmla="*/ 1277059 w 1777880"/>
                <a:gd name="connsiteY233" fmla="*/ 2064551 h 2756429"/>
                <a:gd name="connsiteX234" fmla="*/ 1274975 w 1777880"/>
                <a:gd name="connsiteY234" fmla="*/ 2063217 h 2756429"/>
                <a:gd name="connsiteX235" fmla="*/ 1268640 w 1777880"/>
                <a:gd name="connsiteY235" fmla="*/ 2073053 h 2756429"/>
                <a:gd name="connsiteX236" fmla="*/ 1264722 w 1777880"/>
                <a:gd name="connsiteY236" fmla="*/ 2066801 h 2756429"/>
                <a:gd name="connsiteX237" fmla="*/ 1265556 w 1777880"/>
                <a:gd name="connsiteY237" fmla="*/ 2062717 h 2756429"/>
                <a:gd name="connsiteX238" fmla="*/ 1260804 w 1777880"/>
                <a:gd name="connsiteY238" fmla="*/ 2055631 h 2756429"/>
                <a:gd name="connsiteX239" fmla="*/ 1254719 w 1777880"/>
                <a:gd name="connsiteY239" fmla="*/ 2052380 h 2756429"/>
                <a:gd name="connsiteX240" fmla="*/ 1243632 w 1777880"/>
                <a:gd name="connsiteY240" fmla="*/ 2045545 h 2756429"/>
                <a:gd name="connsiteX241" fmla="*/ 1238631 w 1777880"/>
                <a:gd name="connsiteY241" fmla="*/ 2046128 h 2756429"/>
                <a:gd name="connsiteX242" fmla="*/ 1227794 w 1777880"/>
                <a:gd name="connsiteY242" fmla="*/ 2037959 h 2756429"/>
                <a:gd name="connsiteX243" fmla="*/ 1199285 w 1777880"/>
                <a:gd name="connsiteY243" fmla="*/ 2032541 h 2756429"/>
                <a:gd name="connsiteX244" fmla="*/ 1195868 w 1777880"/>
                <a:gd name="connsiteY244" fmla="*/ 2027622 h 2756429"/>
                <a:gd name="connsiteX245" fmla="*/ 1199285 w 1777880"/>
                <a:gd name="connsiteY245" fmla="*/ 2016119 h 2756429"/>
                <a:gd name="connsiteX246" fmla="*/ 1204537 w 1777880"/>
                <a:gd name="connsiteY246" fmla="*/ 2009617 h 2756429"/>
                <a:gd name="connsiteX247" fmla="*/ 1210122 w 1777880"/>
                <a:gd name="connsiteY247" fmla="*/ 2008283 h 2756429"/>
                <a:gd name="connsiteX248" fmla="*/ 1214624 w 1777880"/>
                <a:gd name="connsiteY248" fmla="*/ 1991945 h 2756429"/>
                <a:gd name="connsiteX249" fmla="*/ 1219625 w 1777880"/>
                <a:gd name="connsiteY249" fmla="*/ 1992195 h 2756429"/>
                <a:gd name="connsiteX250" fmla="*/ 1229961 w 1777880"/>
                <a:gd name="connsiteY250" fmla="*/ 2005032 h 2756429"/>
                <a:gd name="connsiteX251" fmla="*/ 1247633 w 1777880"/>
                <a:gd name="connsiteY251" fmla="*/ 2018370 h 2756429"/>
                <a:gd name="connsiteX252" fmla="*/ 1311570 w 1777880"/>
                <a:gd name="connsiteY252" fmla="*/ 2053214 h 2756429"/>
                <a:gd name="connsiteX253" fmla="*/ 1350915 w 1777880"/>
                <a:gd name="connsiteY253" fmla="*/ 2067885 h 2756429"/>
                <a:gd name="connsiteX254" fmla="*/ 1456281 w 1777880"/>
                <a:gd name="connsiteY254" fmla="*/ 2099478 h 2756429"/>
                <a:gd name="connsiteX255" fmla="*/ 1489792 w 1777880"/>
                <a:gd name="connsiteY255" fmla="*/ 2111732 h 2756429"/>
                <a:gd name="connsiteX256" fmla="*/ 1528386 w 1777880"/>
                <a:gd name="connsiteY256" fmla="*/ 2130237 h 2756429"/>
                <a:gd name="connsiteX257" fmla="*/ 1536806 w 1777880"/>
                <a:gd name="connsiteY257" fmla="*/ 2138657 h 2756429"/>
                <a:gd name="connsiteX258" fmla="*/ 1561897 w 1777880"/>
                <a:gd name="connsiteY258" fmla="*/ 2180503 h 2756429"/>
                <a:gd name="connsiteX259" fmla="*/ 1577735 w 1777880"/>
                <a:gd name="connsiteY259" fmla="*/ 2234603 h 2756429"/>
                <a:gd name="connsiteX260" fmla="*/ 1590156 w 1777880"/>
                <a:gd name="connsiteY260" fmla="*/ 2262361 h 2756429"/>
                <a:gd name="connsiteX261" fmla="*/ 1609161 w 1777880"/>
                <a:gd name="connsiteY261" fmla="*/ 2293871 h 2756429"/>
                <a:gd name="connsiteX262" fmla="*/ 1621832 w 1777880"/>
                <a:gd name="connsiteY262" fmla="*/ 2307709 h 2756429"/>
                <a:gd name="connsiteX263" fmla="*/ 1649840 w 1777880"/>
                <a:gd name="connsiteY263" fmla="*/ 2331049 h 2756429"/>
                <a:gd name="connsiteX264" fmla="*/ 1686519 w 1777880"/>
                <a:gd name="connsiteY264" fmla="*/ 2352222 h 2756429"/>
                <a:gd name="connsiteX265" fmla="*/ 1748287 w 1777880"/>
                <a:gd name="connsiteY265" fmla="*/ 2372895 h 2756429"/>
                <a:gd name="connsiteX266" fmla="*/ 1763375 w 1777880"/>
                <a:gd name="connsiteY266" fmla="*/ 2375313 h 2756429"/>
                <a:gd name="connsiteX267" fmla="*/ 1768627 w 1777880"/>
                <a:gd name="connsiteY267" fmla="*/ 2372562 h 2756429"/>
                <a:gd name="connsiteX268" fmla="*/ 1770711 w 1777880"/>
                <a:gd name="connsiteY268" fmla="*/ 2375313 h 2756429"/>
                <a:gd name="connsiteX269" fmla="*/ 1768627 w 1777880"/>
                <a:gd name="connsiteY269" fmla="*/ 2380231 h 2756429"/>
                <a:gd name="connsiteX270" fmla="*/ 1776796 w 1777880"/>
                <a:gd name="connsiteY270" fmla="*/ 2378564 h 2756429"/>
                <a:gd name="connsiteX271" fmla="*/ 1777880 w 1777880"/>
                <a:gd name="connsiteY271" fmla="*/ 2380481 h 2756429"/>
                <a:gd name="connsiteX272" fmla="*/ 1772378 w 1777880"/>
                <a:gd name="connsiteY272" fmla="*/ 2389984 h 2756429"/>
                <a:gd name="connsiteX273" fmla="*/ 1759374 w 1777880"/>
                <a:gd name="connsiteY273" fmla="*/ 2388317 h 2756429"/>
                <a:gd name="connsiteX274" fmla="*/ 1757623 w 1777880"/>
                <a:gd name="connsiteY274" fmla="*/ 2384982 h 2756429"/>
                <a:gd name="connsiteX275" fmla="*/ 1739118 w 1777880"/>
                <a:gd name="connsiteY275" fmla="*/ 2390401 h 2756429"/>
                <a:gd name="connsiteX276" fmla="*/ 1700273 w 1777880"/>
                <a:gd name="connsiteY276" fmla="*/ 2387233 h 2756429"/>
                <a:gd name="connsiteX277" fmla="*/ 1673931 w 1777880"/>
                <a:gd name="connsiteY277" fmla="*/ 2399403 h 2756429"/>
                <a:gd name="connsiteX278" fmla="*/ 1658343 w 1777880"/>
                <a:gd name="connsiteY278" fmla="*/ 2395569 h 2756429"/>
                <a:gd name="connsiteX279" fmla="*/ 1638420 w 1777880"/>
                <a:gd name="connsiteY279" fmla="*/ 2396236 h 2756429"/>
                <a:gd name="connsiteX280" fmla="*/ 1632502 w 1777880"/>
                <a:gd name="connsiteY280" fmla="*/ 2405739 h 2756429"/>
                <a:gd name="connsiteX281" fmla="*/ 1629418 w 1777880"/>
                <a:gd name="connsiteY281" fmla="*/ 2405655 h 2756429"/>
                <a:gd name="connsiteX282" fmla="*/ 1620999 w 1777880"/>
                <a:gd name="connsiteY282" fmla="*/ 2399737 h 2756429"/>
                <a:gd name="connsiteX283" fmla="*/ 1633586 w 1777880"/>
                <a:gd name="connsiteY283" fmla="*/ 2388733 h 2756429"/>
                <a:gd name="connsiteX284" fmla="*/ 1634419 w 1777880"/>
                <a:gd name="connsiteY284" fmla="*/ 2383149 h 2756429"/>
                <a:gd name="connsiteX285" fmla="*/ 1632085 w 1777880"/>
                <a:gd name="connsiteY285" fmla="*/ 2381315 h 2756429"/>
                <a:gd name="connsiteX286" fmla="*/ 1610912 w 1777880"/>
                <a:gd name="connsiteY286" fmla="*/ 2385483 h 2756429"/>
                <a:gd name="connsiteX287" fmla="*/ 1584737 w 1777880"/>
                <a:gd name="connsiteY287" fmla="*/ 2372895 h 2756429"/>
                <a:gd name="connsiteX288" fmla="*/ 1571400 w 1777880"/>
                <a:gd name="connsiteY288" fmla="*/ 2369728 h 2756429"/>
                <a:gd name="connsiteX289" fmla="*/ 1568732 w 1777880"/>
                <a:gd name="connsiteY289" fmla="*/ 2370561 h 2756429"/>
                <a:gd name="connsiteX290" fmla="*/ 1566732 w 1777880"/>
                <a:gd name="connsiteY290" fmla="*/ 2382732 h 2756429"/>
                <a:gd name="connsiteX291" fmla="*/ 1561147 w 1777880"/>
                <a:gd name="connsiteY291" fmla="*/ 2384149 h 2756429"/>
                <a:gd name="connsiteX292" fmla="*/ 1550810 w 1777880"/>
                <a:gd name="connsiteY292" fmla="*/ 2370061 h 2756429"/>
                <a:gd name="connsiteX293" fmla="*/ 1540557 w 1777880"/>
                <a:gd name="connsiteY293" fmla="*/ 2365727 h 2756429"/>
                <a:gd name="connsiteX294" fmla="*/ 1529220 w 1777880"/>
                <a:gd name="connsiteY294" fmla="*/ 2365560 h 2756429"/>
                <a:gd name="connsiteX295" fmla="*/ 1521551 w 1777880"/>
                <a:gd name="connsiteY295" fmla="*/ 2356307 h 2756429"/>
                <a:gd name="connsiteX296" fmla="*/ 1514382 w 1777880"/>
                <a:gd name="connsiteY296" fmla="*/ 2354973 h 2756429"/>
                <a:gd name="connsiteX297" fmla="*/ 1512048 w 1777880"/>
                <a:gd name="connsiteY297" fmla="*/ 2359475 h 2756429"/>
                <a:gd name="connsiteX298" fmla="*/ 1512965 w 1777880"/>
                <a:gd name="connsiteY298" fmla="*/ 2373229 h 2756429"/>
                <a:gd name="connsiteX299" fmla="*/ 1495293 w 1777880"/>
                <a:gd name="connsiteY299" fmla="*/ 2391318 h 2756429"/>
                <a:gd name="connsiteX300" fmla="*/ 1481205 w 1777880"/>
                <a:gd name="connsiteY300" fmla="*/ 2391818 h 2756429"/>
                <a:gd name="connsiteX301" fmla="*/ 1466117 w 1777880"/>
                <a:gd name="connsiteY301" fmla="*/ 2402238 h 2756429"/>
                <a:gd name="connsiteX302" fmla="*/ 1454281 w 1777880"/>
                <a:gd name="connsiteY302" fmla="*/ 2404739 h 2756429"/>
                <a:gd name="connsiteX303" fmla="*/ 1439193 w 1777880"/>
                <a:gd name="connsiteY303" fmla="*/ 2393068 h 2756429"/>
                <a:gd name="connsiteX304" fmla="*/ 1439442 w 1777880"/>
                <a:gd name="connsiteY304" fmla="*/ 2380398 h 2756429"/>
                <a:gd name="connsiteX305" fmla="*/ 1431523 w 1777880"/>
                <a:gd name="connsiteY305" fmla="*/ 2376480 h 2756429"/>
                <a:gd name="connsiteX306" fmla="*/ 1425771 w 1777880"/>
                <a:gd name="connsiteY306" fmla="*/ 2377563 h 2756429"/>
                <a:gd name="connsiteX307" fmla="*/ 1417686 w 1777880"/>
                <a:gd name="connsiteY307" fmla="*/ 2381648 h 2756429"/>
                <a:gd name="connsiteX308" fmla="*/ 1411017 w 1777880"/>
                <a:gd name="connsiteY308" fmla="*/ 2389567 h 2756429"/>
                <a:gd name="connsiteX309" fmla="*/ 1407016 w 1777880"/>
                <a:gd name="connsiteY309" fmla="*/ 2399820 h 2756429"/>
                <a:gd name="connsiteX310" fmla="*/ 1396513 w 1777880"/>
                <a:gd name="connsiteY310" fmla="*/ 2390484 h 2756429"/>
                <a:gd name="connsiteX311" fmla="*/ 1393762 w 1777880"/>
                <a:gd name="connsiteY311" fmla="*/ 2393902 h 2756429"/>
                <a:gd name="connsiteX312" fmla="*/ 1395095 w 1777880"/>
                <a:gd name="connsiteY312" fmla="*/ 2404238 h 2756429"/>
                <a:gd name="connsiteX313" fmla="*/ 1399514 w 1777880"/>
                <a:gd name="connsiteY313" fmla="*/ 2412741 h 2756429"/>
                <a:gd name="connsiteX314" fmla="*/ 1395679 w 1777880"/>
                <a:gd name="connsiteY314" fmla="*/ 2413825 h 2756429"/>
                <a:gd name="connsiteX315" fmla="*/ 1384342 w 1777880"/>
                <a:gd name="connsiteY315" fmla="*/ 2405989 h 2756429"/>
                <a:gd name="connsiteX316" fmla="*/ 1380758 w 1777880"/>
                <a:gd name="connsiteY316" fmla="*/ 2412407 h 2756429"/>
                <a:gd name="connsiteX317" fmla="*/ 1381091 w 1777880"/>
                <a:gd name="connsiteY317" fmla="*/ 2417742 h 2756429"/>
                <a:gd name="connsiteX318" fmla="*/ 1390344 w 1777880"/>
                <a:gd name="connsiteY318" fmla="*/ 2435081 h 2756429"/>
                <a:gd name="connsiteX319" fmla="*/ 1388010 w 1777880"/>
                <a:gd name="connsiteY319" fmla="*/ 2436915 h 2756429"/>
                <a:gd name="connsiteX320" fmla="*/ 1376256 w 1777880"/>
                <a:gd name="connsiteY320" fmla="*/ 2430580 h 2756429"/>
                <a:gd name="connsiteX321" fmla="*/ 1373922 w 1777880"/>
                <a:gd name="connsiteY321" fmla="*/ 2432080 h 2756429"/>
                <a:gd name="connsiteX322" fmla="*/ 1380924 w 1777880"/>
                <a:gd name="connsiteY322" fmla="*/ 2444001 h 2756429"/>
                <a:gd name="connsiteX323" fmla="*/ 1378924 w 1777880"/>
                <a:gd name="connsiteY323" fmla="*/ 2447752 h 2756429"/>
                <a:gd name="connsiteX324" fmla="*/ 1367920 w 1777880"/>
                <a:gd name="connsiteY324" fmla="*/ 2445251 h 2756429"/>
                <a:gd name="connsiteX325" fmla="*/ 1364086 w 1777880"/>
                <a:gd name="connsiteY325" fmla="*/ 2447502 h 2756429"/>
                <a:gd name="connsiteX326" fmla="*/ 1361752 w 1777880"/>
                <a:gd name="connsiteY326" fmla="*/ 2473010 h 2756429"/>
                <a:gd name="connsiteX327" fmla="*/ 1352666 w 1777880"/>
                <a:gd name="connsiteY327" fmla="*/ 2469425 h 2756429"/>
                <a:gd name="connsiteX328" fmla="*/ 1340746 w 1777880"/>
                <a:gd name="connsiteY328" fmla="*/ 2473760 h 2756429"/>
                <a:gd name="connsiteX329" fmla="*/ 1330409 w 1777880"/>
                <a:gd name="connsiteY329" fmla="*/ 2467424 h 2756429"/>
                <a:gd name="connsiteX330" fmla="*/ 1325741 w 1777880"/>
                <a:gd name="connsiteY330" fmla="*/ 2472676 h 2756429"/>
                <a:gd name="connsiteX331" fmla="*/ 1330242 w 1777880"/>
                <a:gd name="connsiteY331" fmla="*/ 2478511 h 2756429"/>
                <a:gd name="connsiteX332" fmla="*/ 1329409 w 1777880"/>
                <a:gd name="connsiteY332" fmla="*/ 2481179 h 2756429"/>
                <a:gd name="connsiteX333" fmla="*/ 1309819 w 1777880"/>
                <a:gd name="connsiteY333" fmla="*/ 2486930 h 2756429"/>
                <a:gd name="connsiteX334" fmla="*/ 1309736 w 1777880"/>
                <a:gd name="connsiteY334" fmla="*/ 2491098 h 2756429"/>
                <a:gd name="connsiteX335" fmla="*/ 1314237 w 1777880"/>
                <a:gd name="connsiteY335" fmla="*/ 2496517 h 2756429"/>
                <a:gd name="connsiteX336" fmla="*/ 1304818 w 1777880"/>
                <a:gd name="connsiteY336" fmla="*/ 2509354 h 2756429"/>
                <a:gd name="connsiteX337" fmla="*/ 1307735 w 1777880"/>
                <a:gd name="connsiteY337" fmla="*/ 2519691 h 2756429"/>
                <a:gd name="connsiteX338" fmla="*/ 1304234 w 1777880"/>
                <a:gd name="connsiteY338" fmla="*/ 2521524 h 2756429"/>
                <a:gd name="connsiteX339" fmla="*/ 1298983 w 1777880"/>
                <a:gd name="connsiteY339" fmla="*/ 2516439 h 2756429"/>
                <a:gd name="connsiteX340" fmla="*/ 1299483 w 1777880"/>
                <a:gd name="connsiteY340" fmla="*/ 2507270 h 2756429"/>
                <a:gd name="connsiteX341" fmla="*/ 1296148 w 1777880"/>
                <a:gd name="connsiteY341" fmla="*/ 2503769 h 2756429"/>
                <a:gd name="connsiteX342" fmla="*/ 1283228 w 1777880"/>
                <a:gd name="connsiteY342" fmla="*/ 2501602 h 2756429"/>
                <a:gd name="connsiteX343" fmla="*/ 1276726 w 1777880"/>
                <a:gd name="connsiteY343" fmla="*/ 2501518 h 2756429"/>
                <a:gd name="connsiteX344" fmla="*/ 1271724 w 1777880"/>
                <a:gd name="connsiteY344" fmla="*/ 2506020 h 2756429"/>
                <a:gd name="connsiteX345" fmla="*/ 1260304 w 1777880"/>
                <a:gd name="connsiteY345" fmla="*/ 2505436 h 2756429"/>
                <a:gd name="connsiteX346" fmla="*/ 1242965 w 1777880"/>
                <a:gd name="connsiteY346" fmla="*/ 2515856 h 2756429"/>
                <a:gd name="connsiteX347" fmla="*/ 1235797 w 1777880"/>
                <a:gd name="connsiteY347" fmla="*/ 2509604 h 2756429"/>
                <a:gd name="connsiteX348" fmla="*/ 1232379 w 1777880"/>
                <a:gd name="connsiteY348" fmla="*/ 2510271 h 2756429"/>
                <a:gd name="connsiteX349" fmla="*/ 1233296 w 1777880"/>
                <a:gd name="connsiteY349" fmla="*/ 2522858 h 2756429"/>
                <a:gd name="connsiteX350" fmla="*/ 1227544 w 1777880"/>
                <a:gd name="connsiteY350" fmla="*/ 2527359 h 2756429"/>
                <a:gd name="connsiteX351" fmla="*/ 1219875 w 1777880"/>
                <a:gd name="connsiteY351" fmla="*/ 2528026 h 2756429"/>
                <a:gd name="connsiteX352" fmla="*/ 1216374 w 1777880"/>
                <a:gd name="connsiteY352" fmla="*/ 2532528 h 2756429"/>
                <a:gd name="connsiteX353" fmla="*/ 1230045 w 1777880"/>
                <a:gd name="connsiteY353" fmla="*/ 2538113 h 2756429"/>
                <a:gd name="connsiteX354" fmla="*/ 1227294 w 1777880"/>
                <a:gd name="connsiteY354" fmla="*/ 2544948 h 2756429"/>
                <a:gd name="connsiteX355" fmla="*/ 1228378 w 1777880"/>
                <a:gd name="connsiteY355" fmla="*/ 2549950 h 2756429"/>
                <a:gd name="connsiteX356" fmla="*/ 1222626 w 1777880"/>
                <a:gd name="connsiteY356" fmla="*/ 2549866 h 2756429"/>
                <a:gd name="connsiteX357" fmla="*/ 1213957 w 1777880"/>
                <a:gd name="connsiteY357" fmla="*/ 2543615 h 2756429"/>
                <a:gd name="connsiteX358" fmla="*/ 1206288 w 1777880"/>
                <a:gd name="connsiteY358" fmla="*/ 2545782 h 2756429"/>
                <a:gd name="connsiteX359" fmla="*/ 1196368 w 1777880"/>
                <a:gd name="connsiteY359" fmla="*/ 2544448 h 2756429"/>
                <a:gd name="connsiteX360" fmla="*/ 1193284 w 1777880"/>
                <a:gd name="connsiteY360" fmla="*/ 2545949 h 2756429"/>
                <a:gd name="connsiteX361" fmla="*/ 1198535 w 1777880"/>
                <a:gd name="connsiteY361" fmla="*/ 2552867 h 2756429"/>
                <a:gd name="connsiteX362" fmla="*/ 1199202 w 1777880"/>
                <a:gd name="connsiteY362" fmla="*/ 2559703 h 2756429"/>
                <a:gd name="connsiteX363" fmla="*/ 1179113 w 1777880"/>
                <a:gd name="connsiteY363" fmla="*/ 2552117 h 2756429"/>
                <a:gd name="connsiteX364" fmla="*/ 1173694 w 1777880"/>
                <a:gd name="connsiteY364" fmla="*/ 2559286 h 2756429"/>
                <a:gd name="connsiteX365" fmla="*/ 1175112 w 1777880"/>
                <a:gd name="connsiteY365" fmla="*/ 2568122 h 2756429"/>
                <a:gd name="connsiteX366" fmla="*/ 1173111 w 1777880"/>
                <a:gd name="connsiteY366" fmla="*/ 2573040 h 2756429"/>
                <a:gd name="connsiteX367" fmla="*/ 1162858 w 1777880"/>
                <a:gd name="connsiteY367" fmla="*/ 2571373 h 2756429"/>
                <a:gd name="connsiteX368" fmla="*/ 1152354 w 1777880"/>
                <a:gd name="connsiteY368" fmla="*/ 2560870 h 2756429"/>
                <a:gd name="connsiteX369" fmla="*/ 1149603 w 1777880"/>
                <a:gd name="connsiteY369" fmla="*/ 2563454 h 2756429"/>
                <a:gd name="connsiteX370" fmla="*/ 1149437 w 1777880"/>
                <a:gd name="connsiteY370" fmla="*/ 2572957 h 2756429"/>
                <a:gd name="connsiteX371" fmla="*/ 1142935 w 1777880"/>
                <a:gd name="connsiteY371" fmla="*/ 2577041 h 2756429"/>
                <a:gd name="connsiteX372" fmla="*/ 1124012 w 1777880"/>
                <a:gd name="connsiteY372" fmla="*/ 2569122 h 2756429"/>
                <a:gd name="connsiteX373" fmla="*/ 1119761 w 1777880"/>
                <a:gd name="connsiteY373" fmla="*/ 2571373 h 2756429"/>
                <a:gd name="connsiteX374" fmla="*/ 1120845 w 1777880"/>
                <a:gd name="connsiteY374" fmla="*/ 2574457 h 2756429"/>
                <a:gd name="connsiteX375" fmla="*/ 1142018 w 1777880"/>
                <a:gd name="connsiteY375" fmla="*/ 2587795 h 2756429"/>
                <a:gd name="connsiteX376" fmla="*/ 1138934 w 1777880"/>
                <a:gd name="connsiteY376" fmla="*/ 2589629 h 2756429"/>
                <a:gd name="connsiteX377" fmla="*/ 1122345 w 1777880"/>
                <a:gd name="connsiteY377" fmla="*/ 2587795 h 2756429"/>
                <a:gd name="connsiteX378" fmla="*/ 1104673 w 1777880"/>
                <a:gd name="connsiteY378" fmla="*/ 2590962 h 2756429"/>
                <a:gd name="connsiteX379" fmla="*/ 1089502 w 1777880"/>
                <a:gd name="connsiteY379" fmla="*/ 2607468 h 2756429"/>
                <a:gd name="connsiteX380" fmla="*/ 1078082 w 1777880"/>
                <a:gd name="connsiteY380" fmla="*/ 2606550 h 2756429"/>
                <a:gd name="connsiteX381" fmla="*/ 1064994 w 1777880"/>
                <a:gd name="connsiteY381" fmla="*/ 2612469 h 2756429"/>
                <a:gd name="connsiteX382" fmla="*/ 1060659 w 1777880"/>
                <a:gd name="connsiteY382" fmla="*/ 2596798 h 2756429"/>
                <a:gd name="connsiteX383" fmla="*/ 1053824 w 1777880"/>
                <a:gd name="connsiteY383" fmla="*/ 2594797 h 2756429"/>
                <a:gd name="connsiteX384" fmla="*/ 1050573 w 1777880"/>
                <a:gd name="connsiteY384" fmla="*/ 2607301 h 2756429"/>
                <a:gd name="connsiteX385" fmla="*/ 1053157 w 1777880"/>
                <a:gd name="connsiteY385" fmla="*/ 2611886 h 2756429"/>
                <a:gd name="connsiteX386" fmla="*/ 1044321 w 1777880"/>
                <a:gd name="connsiteY386" fmla="*/ 2615220 h 2756429"/>
                <a:gd name="connsiteX387" fmla="*/ 1026232 w 1777880"/>
                <a:gd name="connsiteY387" fmla="*/ 2602383 h 2756429"/>
                <a:gd name="connsiteX388" fmla="*/ 1020814 w 1777880"/>
                <a:gd name="connsiteY388" fmla="*/ 2606884 h 2756429"/>
                <a:gd name="connsiteX389" fmla="*/ 1008643 w 1777880"/>
                <a:gd name="connsiteY389" fmla="*/ 2606300 h 2756429"/>
                <a:gd name="connsiteX390" fmla="*/ 1006726 w 1777880"/>
                <a:gd name="connsiteY390" fmla="*/ 2608968 h 2756429"/>
                <a:gd name="connsiteX391" fmla="*/ 1014479 w 1777880"/>
                <a:gd name="connsiteY391" fmla="*/ 2627390 h 2756429"/>
                <a:gd name="connsiteX392" fmla="*/ 1012895 w 1777880"/>
                <a:gd name="connsiteY392" fmla="*/ 2631141 h 2756429"/>
                <a:gd name="connsiteX393" fmla="*/ 1005309 w 1777880"/>
                <a:gd name="connsiteY393" fmla="*/ 2630641 h 2756429"/>
                <a:gd name="connsiteX394" fmla="*/ 995890 w 1777880"/>
                <a:gd name="connsiteY394" fmla="*/ 2623639 h 2756429"/>
                <a:gd name="connsiteX395" fmla="*/ 991305 w 1777880"/>
                <a:gd name="connsiteY395" fmla="*/ 2623556 h 2756429"/>
                <a:gd name="connsiteX396" fmla="*/ 967131 w 1777880"/>
                <a:gd name="connsiteY396" fmla="*/ 2633809 h 2756429"/>
                <a:gd name="connsiteX397" fmla="*/ 945207 w 1777880"/>
                <a:gd name="connsiteY397" fmla="*/ 2624723 h 2756429"/>
                <a:gd name="connsiteX398" fmla="*/ 922533 w 1777880"/>
                <a:gd name="connsiteY398" fmla="*/ 2635393 h 2756429"/>
                <a:gd name="connsiteX399" fmla="*/ 906945 w 1777880"/>
                <a:gd name="connsiteY399" fmla="*/ 2631308 h 2756429"/>
                <a:gd name="connsiteX400" fmla="*/ 902361 w 1777880"/>
                <a:gd name="connsiteY400" fmla="*/ 2609885 h 2756429"/>
                <a:gd name="connsiteX401" fmla="*/ 898943 w 1777880"/>
                <a:gd name="connsiteY401" fmla="*/ 2609468 h 2756429"/>
                <a:gd name="connsiteX402" fmla="*/ 874769 w 1777880"/>
                <a:gd name="connsiteY402" fmla="*/ 2621638 h 2756429"/>
                <a:gd name="connsiteX403" fmla="*/ 870184 w 1777880"/>
                <a:gd name="connsiteY403" fmla="*/ 2620805 h 2756429"/>
                <a:gd name="connsiteX404" fmla="*/ 867933 w 1777880"/>
                <a:gd name="connsiteY404" fmla="*/ 2618138 h 2756429"/>
                <a:gd name="connsiteX405" fmla="*/ 867933 w 1777880"/>
                <a:gd name="connsiteY405" fmla="*/ 2596381 h 2756429"/>
                <a:gd name="connsiteX406" fmla="*/ 865683 w 1777880"/>
                <a:gd name="connsiteY406" fmla="*/ 2592880 h 2756429"/>
                <a:gd name="connsiteX407" fmla="*/ 854262 w 1777880"/>
                <a:gd name="connsiteY407" fmla="*/ 2589629 h 2756429"/>
                <a:gd name="connsiteX408" fmla="*/ 840509 w 1777880"/>
                <a:gd name="connsiteY408" fmla="*/ 2590962 h 2756429"/>
                <a:gd name="connsiteX409" fmla="*/ 836590 w 1777880"/>
                <a:gd name="connsiteY409" fmla="*/ 2596214 h 2756429"/>
                <a:gd name="connsiteX410" fmla="*/ 836090 w 1777880"/>
                <a:gd name="connsiteY410" fmla="*/ 2604216 h 2756429"/>
                <a:gd name="connsiteX411" fmla="*/ 847094 w 1777880"/>
                <a:gd name="connsiteY411" fmla="*/ 2630725 h 2756429"/>
                <a:gd name="connsiteX412" fmla="*/ 854096 w 1777880"/>
                <a:gd name="connsiteY412" fmla="*/ 2636060 h 2756429"/>
                <a:gd name="connsiteX413" fmla="*/ 854763 w 1777880"/>
                <a:gd name="connsiteY413" fmla="*/ 2650981 h 2756429"/>
                <a:gd name="connsiteX414" fmla="*/ 825837 w 1777880"/>
                <a:gd name="connsiteY414" fmla="*/ 2647480 h 2756429"/>
                <a:gd name="connsiteX415" fmla="*/ 815501 w 1777880"/>
                <a:gd name="connsiteY415" fmla="*/ 2651898 h 2756429"/>
                <a:gd name="connsiteX416" fmla="*/ 809332 w 1777880"/>
                <a:gd name="connsiteY416" fmla="*/ 2659400 h 2756429"/>
                <a:gd name="connsiteX417" fmla="*/ 777239 w 1777880"/>
                <a:gd name="connsiteY417" fmla="*/ 2664985 h 2756429"/>
                <a:gd name="connsiteX418" fmla="*/ 752565 w 1777880"/>
                <a:gd name="connsiteY418" fmla="*/ 2657400 h 2756429"/>
                <a:gd name="connsiteX419" fmla="*/ 740561 w 1777880"/>
                <a:gd name="connsiteY419" fmla="*/ 2646563 h 2756429"/>
                <a:gd name="connsiteX420" fmla="*/ 731142 w 1777880"/>
                <a:gd name="connsiteY420" fmla="*/ 2642228 h 2756429"/>
                <a:gd name="connsiteX421" fmla="*/ 737143 w 1777880"/>
                <a:gd name="connsiteY421" fmla="*/ 2625556 h 2756429"/>
                <a:gd name="connsiteX422" fmla="*/ 730724 w 1777880"/>
                <a:gd name="connsiteY422" fmla="*/ 2620555 h 2756429"/>
                <a:gd name="connsiteX423" fmla="*/ 721555 w 1777880"/>
                <a:gd name="connsiteY423" fmla="*/ 2619638 h 2756429"/>
                <a:gd name="connsiteX424" fmla="*/ 698048 w 1777880"/>
                <a:gd name="connsiteY424" fmla="*/ 2636060 h 2756429"/>
                <a:gd name="connsiteX425" fmla="*/ 694130 w 1777880"/>
                <a:gd name="connsiteY425" fmla="*/ 2641311 h 2756429"/>
                <a:gd name="connsiteX426" fmla="*/ 692796 w 1777880"/>
                <a:gd name="connsiteY426" fmla="*/ 2654232 h 2756429"/>
                <a:gd name="connsiteX427" fmla="*/ 702049 w 1777880"/>
                <a:gd name="connsiteY427" fmla="*/ 2674988 h 2756429"/>
                <a:gd name="connsiteX428" fmla="*/ 699132 w 1777880"/>
                <a:gd name="connsiteY428" fmla="*/ 2690576 h 2756429"/>
                <a:gd name="connsiteX429" fmla="*/ 706634 w 1777880"/>
                <a:gd name="connsiteY429" fmla="*/ 2697579 h 2756429"/>
                <a:gd name="connsiteX430" fmla="*/ 683460 w 1777880"/>
                <a:gd name="connsiteY430" fmla="*/ 2716668 h 2756429"/>
                <a:gd name="connsiteX431" fmla="*/ 666788 w 1777880"/>
                <a:gd name="connsiteY431" fmla="*/ 2711499 h 2756429"/>
                <a:gd name="connsiteX432" fmla="*/ 663037 w 1777880"/>
                <a:gd name="connsiteY432" fmla="*/ 2707665 h 2756429"/>
                <a:gd name="connsiteX433" fmla="*/ 660203 w 1777880"/>
                <a:gd name="connsiteY433" fmla="*/ 2695411 h 2756429"/>
                <a:gd name="connsiteX434" fmla="*/ 654535 w 1777880"/>
                <a:gd name="connsiteY434" fmla="*/ 2690743 h 2756429"/>
                <a:gd name="connsiteX435" fmla="*/ 647283 w 1777880"/>
                <a:gd name="connsiteY435" fmla="*/ 2693327 h 2756429"/>
                <a:gd name="connsiteX436" fmla="*/ 643781 w 1777880"/>
                <a:gd name="connsiteY436" fmla="*/ 2699412 h 2756429"/>
                <a:gd name="connsiteX437" fmla="*/ 638029 w 1777880"/>
                <a:gd name="connsiteY437" fmla="*/ 2701246 h 2756429"/>
                <a:gd name="connsiteX438" fmla="*/ 624359 w 1777880"/>
                <a:gd name="connsiteY438" fmla="*/ 2699913 h 2756429"/>
                <a:gd name="connsiteX439" fmla="*/ 617523 w 1777880"/>
                <a:gd name="connsiteY439" fmla="*/ 2696411 h 2756429"/>
                <a:gd name="connsiteX440" fmla="*/ 614939 w 1777880"/>
                <a:gd name="connsiteY440" fmla="*/ 2693327 h 2756429"/>
                <a:gd name="connsiteX441" fmla="*/ 615023 w 1777880"/>
                <a:gd name="connsiteY441" fmla="*/ 2686825 h 2756429"/>
                <a:gd name="connsiteX442" fmla="*/ 622525 w 1777880"/>
                <a:gd name="connsiteY442" fmla="*/ 2671321 h 2756429"/>
                <a:gd name="connsiteX443" fmla="*/ 612272 w 1777880"/>
                <a:gd name="connsiteY443" fmla="*/ 2668903 h 2756429"/>
                <a:gd name="connsiteX444" fmla="*/ 602102 w 1777880"/>
                <a:gd name="connsiteY444" fmla="*/ 2661484 h 2756429"/>
                <a:gd name="connsiteX445" fmla="*/ 598601 w 1777880"/>
                <a:gd name="connsiteY445" fmla="*/ 2664485 h 2756429"/>
                <a:gd name="connsiteX446" fmla="*/ 599268 w 1777880"/>
                <a:gd name="connsiteY446" fmla="*/ 2670987 h 2756429"/>
                <a:gd name="connsiteX447" fmla="*/ 589932 w 1777880"/>
                <a:gd name="connsiteY447" fmla="*/ 2681907 h 2756429"/>
                <a:gd name="connsiteX448" fmla="*/ 584430 w 1777880"/>
                <a:gd name="connsiteY448" fmla="*/ 2695161 h 2756429"/>
                <a:gd name="connsiteX449" fmla="*/ 560422 w 1777880"/>
                <a:gd name="connsiteY449" fmla="*/ 2718085 h 2756429"/>
                <a:gd name="connsiteX450" fmla="*/ 558922 w 1777880"/>
                <a:gd name="connsiteY450" fmla="*/ 2728338 h 2756429"/>
                <a:gd name="connsiteX451" fmla="*/ 536915 w 1777880"/>
                <a:gd name="connsiteY451" fmla="*/ 2739508 h 2756429"/>
                <a:gd name="connsiteX452" fmla="*/ 513491 w 1777880"/>
                <a:gd name="connsiteY452" fmla="*/ 2741092 h 2756429"/>
                <a:gd name="connsiteX453" fmla="*/ 505572 w 1777880"/>
                <a:gd name="connsiteY453" fmla="*/ 2755430 h 2756429"/>
                <a:gd name="connsiteX454" fmla="*/ 502738 w 1777880"/>
                <a:gd name="connsiteY454" fmla="*/ 2756430 h 2756429"/>
                <a:gd name="connsiteX455" fmla="*/ 475230 w 1777880"/>
                <a:gd name="connsiteY455" fmla="*/ 2750095 h 2756429"/>
                <a:gd name="connsiteX456" fmla="*/ 467810 w 1777880"/>
                <a:gd name="connsiteY456" fmla="*/ 2744593 h 2756429"/>
                <a:gd name="connsiteX457" fmla="*/ 466643 w 1777880"/>
                <a:gd name="connsiteY457" fmla="*/ 2738008 h 2756429"/>
                <a:gd name="connsiteX458" fmla="*/ 462893 w 1777880"/>
                <a:gd name="connsiteY458" fmla="*/ 2737007 h 2756429"/>
                <a:gd name="connsiteX459" fmla="*/ 453139 w 1777880"/>
                <a:gd name="connsiteY459" fmla="*/ 2741259 h 2756429"/>
                <a:gd name="connsiteX460" fmla="*/ 440635 w 1777880"/>
                <a:gd name="connsiteY460" fmla="*/ 2742676 h 2756429"/>
                <a:gd name="connsiteX461" fmla="*/ 438302 w 1777880"/>
                <a:gd name="connsiteY461" fmla="*/ 2730172 h 2756429"/>
                <a:gd name="connsiteX462" fmla="*/ 446804 w 1777880"/>
                <a:gd name="connsiteY462" fmla="*/ 2727504 h 2756429"/>
                <a:gd name="connsiteX463" fmla="*/ 451222 w 1777880"/>
                <a:gd name="connsiteY463" fmla="*/ 2721669 h 2756429"/>
                <a:gd name="connsiteX464" fmla="*/ 450055 w 1777880"/>
                <a:gd name="connsiteY464" fmla="*/ 2718251 h 2756429"/>
                <a:gd name="connsiteX465" fmla="*/ 422213 w 1777880"/>
                <a:gd name="connsiteY465" fmla="*/ 2721336 h 2756429"/>
                <a:gd name="connsiteX466" fmla="*/ 415878 w 1777880"/>
                <a:gd name="connsiteY466" fmla="*/ 2725671 h 2756429"/>
                <a:gd name="connsiteX467" fmla="*/ 407542 w 1777880"/>
                <a:gd name="connsiteY467" fmla="*/ 2718668 h 2756429"/>
                <a:gd name="connsiteX468" fmla="*/ 395622 w 1777880"/>
                <a:gd name="connsiteY468" fmla="*/ 2721919 h 2756429"/>
                <a:gd name="connsiteX469" fmla="*/ 387619 w 1777880"/>
                <a:gd name="connsiteY469" fmla="*/ 2714584 h 2756429"/>
                <a:gd name="connsiteX470" fmla="*/ 379783 w 1777880"/>
                <a:gd name="connsiteY470" fmla="*/ 2717585 h 2756429"/>
                <a:gd name="connsiteX471" fmla="*/ 363945 w 1777880"/>
                <a:gd name="connsiteY471" fmla="*/ 2711083 h 2756429"/>
                <a:gd name="connsiteX472" fmla="*/ 347357 w 1777880"/>
                <a:gd name="connsiteY472" fmla="*/ 2710249 h 2756429"/>
                <a:gd name="connsiteX473" fmla="*/ 342772 w 1777880"/>
                <a:gd name="connsiteY473" fmla="*/ 2700163 h 2756429"/>
                <a:gd name="connsiteX474" fmla="*/ 321765 w 1777880"/>
                <a:gd name="connsiteY474" fmla="*/ 2704581 h 2756429"/>
                <a:gd name="connsiteX475" fmla="*/ 311179 w 1777880"/>
                <a:gd name="connsiteY475" fmla="*/ 2698829 h 2756429"/>
                <a:gd name="connsiteX476" fmla="*/ 305594 w 1777880"/>
                <a:gd name="connsiteY476" fmla="*/ 2692827 h 2756429"/>
                <a:gd name="connsiteX477" fmla="*/ 306595 w 1777880"/>
                <a:gd name="connsiteY477" fmla="*/ 2687492 h 2756429"/>
                <a:gd name="connsiteX478" fmla="*/ 301343 w 1777880"/>
                <a:gd name="connsiteY478" fmla="*/ 2685825 h 2756429"/>
                <a:gd name="connsiteX479" fmla="*/ 287255 w 1777880"/>
                <a:gd name="connsiteY479" fmla="*/ 2711249 h 2756429"/>
                <a:gd name="connsiteX480" fmla="*/ 278502 w 1777880"/>
                <a:gd name="connsiteY480" fmla="*/ 2710499 h 2756429"/>
                <a:gd name="connsiteX481" fmla="*/ 271667 w 1777880"/>
                <a:gd name="connsiteY481" fmla="*/ 2684158 h 2756429"/>
                <a:gd name="connsiteX482" fmla="*/ 261664 w 1777880"/>
                <a:gd name="connsiteY482" fmla="*/ 2681824 h 2756429"/>
                <a:gd name="connsiteX483" fmla="*/ 238824 w 1777880"/>
                <a:gd name="connsiteY483" fmla="*/ 2661818 h 2756429"/>
                <a:gd name="connsiteX484" fmla="*/ 235239 w 1777880"/>
                <a:gd name="connsiteY484" fmla="*/ 2647980 h 2756429"/>
                <a:gd name="connsiteX485" fmla="*/ 239740 w 1777880"/>
                <a:gd name="connsiteY485" fmla="*/ 2636476 h 2756429"/>
                <a:gd name="connsiteX486" fmla="*/ 236740 w 1777880"/>
                <a:gd name="connsiteY486" fmla="*/ 2629558 h 2756429"/>
                <a:gd name="connsiteX487" fmla="*/ 225402 w 1777880"/>
                <a:gd name="connsiteY487" fmla="*/ 2635059 h 2756429"/>
                <a:gd name="connsiteX488" fmla="*/ 220068 w 1777880"/>
                <a:gd name="connsiteY488" fmla="*/ 2633726 h 2756429"/>
                <a:gd name="connsiteX489" fmla="*/ 215483 w 1777880"/>
                <a:gd name="connsiteY489" fmla="*/ 2627140 h 2756429"/>
                <a:gd name="connsiteX490" fmla="*/ 221234 w 1777880"/>
                <a:gd name="connsiteY490" fmla="*/ 2621305 h 2756429"/>
                <a:gd name="connsiteX491" fmla="*/ 229654 w 1777880"/>
                <a:gd name="connsiteY491" fmla="*/ 2622972 h 2756429"/>
                <a:gd name="connsiteX492" fmla="*/ 233822 w 1777880"/>
                <a:gd name="connsiteY492" fmla="*/ 2617054 h 2756429"/>
                <a:gd name="connsiteX493" fmla="*/ 231405 w 1777880"/>
                <a:gd name="connsiteY493" fmla="*/ 2608301 h 2756429"/>
                <a:gd name="connsiteX494" fmla="*/ 205063 w 1777880"/>
                <a:gd name="connsiteY494" fmla="*/ 2591379 h 2756429"/>
                <a:gd name="connsiteX495" fmla="*/ 198311 w 1777880"/>
                <a:gd name="connsiteY495" fmla="*/ 2581626 h 2756429"/>
                <a:gd name="connsiteX496" fmla="*/ 195060 w 1777880"/>
                <a:gd name="connsiteY496" fmla="*/ 2566288 h 2756429"/>
                <a:gd name="connsiteX497" fmla="*/ 189725 w 1777880"/>
                <a:gd name="connsiteY497" fmla="*/ 2564954 h 2756429"/>
                <a:gd name="connsiteX498" fmla="*/ 185474 w 1777880"/>
                <a:gd name="connsiteY498" fmla="*/ 2558369 h 2756429"/>
                <a:gd name="connsiteX499" fmla="*/ 178555 w 1777880"/>
                <a:gd name="connsiteY499" fmla="*/ 2558286 h 2756429"/>
                <a:gd name="connsiteX500" fmla="*/ 169552 w 1777880"/>
                <a:gd name="connsiteY500" fmla="*/ 2552867 h 2756429"/>
                <a:gd name="connsiteX501" fmla="*/ 151630 w 1777880"/>
                <a:gd name="connsiteY501" fmla="*/ 2556285 h 2756429"/>
                <a:gd name="connsiteX502" fmla="*/ 131207 w 1777880"/>
                <a:gd name="connsiteY502" fmla="*/ 2568705 h 2756429"/>
                <a:gd name="connsiteX503" fmla="*/ 111618 w 1777880"/>
                <a:gd name="connsiteY503" fmla="*/ 2565621 h 2756429"/>
                <a:gd name="connsiteX504" fmla="*/ 90028 w 1777880"/>
                <a:gd name="connsiteY504" fmla="*/ 2568039 h 2756429"/>
                <a:gd name="connsiteX505" fmla="*/ 68104 w 1777880"/>
                <a:gd name="connsiteY505" fmla="*/ 2603050 h 2756429"/>
                <a:gd name="connsiteX506" fmla="*/ 65770 w 1777880"/>
                <a:gd name="connsiteY506" fmla="*/ 2616720 h 2756429"/>
                <a:gd name="connsiteX507" fmla="*/ 34844 w 1777880"/>
                <a:gd name="connsiteY507" fmla="*/ 2623222 h 2756429"/>
                <a:gd name="connsiteX508" fmla="*/ 19923 w 1777880"/>
                <a:gd name="connsiteY508" fmla="*/ 2636976 h 2756429"/>
                <a:gd name="connsiteX509" fmla="*/ 9753 w 1777880"/>
                <a:gd name="connsiteY509" fmla="*/ 2639561 h 2756429"/>
                <a:gd name="connsiteX510" fmla="*/ 2084 w 1777880"/>
                <a:gd name="connsiteY510" fmla="*/ 2649230 h 2756429"/>
                <a:gd name="connsiteX511" fmla="*/ 2084 w 1777880"/>
                <a:gd name="connsiteY511" fmla="*/ 2649230 h 2756429"/>
                <a:gd name="connsiteX512" fmla="*/ 1000 w 1777880"/>
                <a:gd name="connsiteY512" fmla="*/ 2472176 h 2756429"/>
                <a:gd name="connsiteX513" fmla="*/ 3918 w 1777880"/>
                <a:gd name="connsiteY513" fmla="*/ 2320296 h 2756429"/>
                <a:gd name="connsiteX514" fmla="*/ 3918 w 1777880"/>
                <a:gd name="connsiteY514" fmla="*/ 2320296 h 2756429"/>
                <a:gd name="connsiteX515" fmla="*/ 0 w 1777880"/>
                <a:gd name="connsiteY515" fmla="*/ 1427521 h 2756429"/>
                <a:gd name="connsiteX516" fmla="*/ 917 w 1777880"/>
                <a:gd name="connsiteY516" fmla="*/ 1421103 h 2756429"/>
                <a:gd name="connsiteX517" fmla="*/ 3834 w 1777880"/>
                <a:gd name="connsiteY517" fmla="*/ 1420102 h 2756429"/>
                <a:gd name="connsiteX518" fmla="*/ 3834 w 1777880"/>
                <a:gd name="connsiteY518" fmla="*/ 1420102 h 2756429"/>
                <a:gd name="connsiteX519" fmla="*/ 3668 w 1777880"/>
                <a:gd name="connsiteY519" fmla="*/ 1419352 h 2756429"/>
                <a:gd name="connsiteX520" fmla="*/ 1049323 w 1777880"/>
                <a:gd name="connsiteY520" fmla="*/ 1417 h 2756429"/>
                <a:gd name="connsiteX521" fmla="*/ 1052990 w 1777880"/>
                <a:gd name="connsiteY521" fmla="*/ 5002 h 2756429"/>
                <a:gd name="connsiteX522" fmla="*/ 1049823 w 1777880"/>
                <a:gd name="connsiteY522" fmla="*/ 8002 h 2756429"/>
                <a:gd name="connsiteX523" fmla="*/ 1031567 w 1777880"/>
                <a:gd name="connsiteY523" fmla="*/ 10503 h 2756429"/>
                <a:gd name="connsiteX524" fmla="*/ 1043487 w 1777880"/>
                <a:gd name="connsiteY524" fmla="*/ 2001 h 2756429"/>
                <a:gd name="connsiteX525" fmla="*/ 1049323 w 1777880"/>
                <a:gd name="connsiteY525" fmla="*/ 1417 h 2756429"/>
                <a:gd name="connsiteX526" fmla="*/ 1020564 w 1777880"/>
                <a:gd name="connsiteY526" fmla="*/ 0 h 2756429"/>
                <a:gd name="connsiteX527" fmla="*/ 1023231 w 1777880"/>
                <a:gd name="connsiteY527" fmla="*/ 6919 h 2756429"/>
                <a:gd name="connsiteX528" fmla="*/ 1029316 w 1777880"/>
                <a:gd name="connsiteY528" fmla="*/ 8586 h 2756429"/>
                <a:gd name="connsiteX529" fmla="*/ 1029567 w 1777880"/>
                <a:gd name="connsiteY529" fmla="*/ 11087 h 2756429"/>
                <a:gd name="connsiteX530" fmla="*/ 1020314 w 1777880"/>
                <a:gd name="connsiteY530" fmla="*/ 11337 h 2756429"/>
                <a:gd name="connsiteX531" fmla="*/ 1015562 w 1777880"/>
                <a:gd name="connsiteY531" fmla="*/ 15171 h 2756429"/>
                <a:gd name="connsiteX532" fmla="*/ 1011311 w 1777880"/>
                <a:gd name="connsiteY532" fmla="*/ 13004 h 2756429"/>
                <a:gd name="connsiteX533" fmla="*/ 1001808 w 1777880"/>
                <a:gd name="connsiteY533" fmla="*/ 17922 h 2756429"/>
                <a:gd name="connsiteX534" fmla="*/ 1000474 w 1777880"/>
                <a:gd name="connsiteY534" fmla="*/ 12420 h 2756429"/>
                <a:gd name="connsiteX535" fmla="*/ 1002808 w 1777880"/>
                <a:gd name="connsiteY535" fmla="*/ 7502 h 2756429"/>
                <a:gd name="connsiteX536" fmla="*/ 1012311 w 1777880"/>
                <a:gd name="connsiteY536" fmla="*/ 7502 h 2756429"/>
                <a:gd name="connsiteX537" fmla="*/ 1014646 w 1777880"/>
                <a:gd name="connsiteY537" fmla="*/ 2251 h 2756429"/>
                <a:gd name="connsiteX538" fmla="*/ 1020564 w 1777880"/>
                <a:gd name="connsiteY538" fmla="*/ 0 h 275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1777880" h="2756429">
                  <a:moveTo>
                    <a:pt x="872518" y="1906085"/>
                  </a:moveTo>
                  <a:lnTo>
                    <a:pt x="879520" y="1911754"/>
                  </a:lnTo>
                  <a:lnTo>
                    <a:pt x="895942" y="1916588"/>
                  </a:lnTo>
                  <a:lnTo>
                    <a:pt x="899610" y="1939429"/>
                  </a:lnTo>
                  <a:lnTo>
                    <a:pt x="912781" y="1971272"/>
                  </a:lnTo>
                  <a:lnTo>
                    <a:pt x="900944" y="1984109"/>
                  </a:lnTo>
                  <a:lnTo>
                    <a:pt x="897026" y="1982442"/>
                  </a:lnTo>
                  <a:lnTo>
                    <a:pt x="899360" y="1968271"/>
                  </a:lnTo>
                  <a:lnTo>
                    <a:pt x="889607" y="1951099"/>
                  </a:lnTo>
                  <a:lnTo>
                    <a:pt x="891190" y="1938845"/>
                  </a:lnTo>
                  <a:lnTo>
                    <a:pt x="879604" y="1920590"/>
                  </a:lnTo>
                  <a:lnTo>
                    <a:pt x="870601" y="1918422"/>
                  </a:lnTo>
                  <a:lnTo>
                    <a:pt x="868267" y="1914921"/>
                  </a:lnTo>
                  <a:lnTo>
                    <a:pt x="869684" y="1907085"/>
                  </a:lnTo>
                  <a:lnTo>
                    <a:pt x="872518" y="1906085"/>
                  </a:lnTo>
                  <a:close/>
                  <a:moveTo>
                    <a:pt x="3668" y="1419352"/>
                  </a:moveTo>
                  <a:lnTo>
                    <a:pt x="67604" y="1441442"/>
                  </a:lnTo>
                  <a:lnTo>
                    <a:pt x="71605" y="1442276"/>
                  </a:lnTo>
                  <a:lnTo>
                    <a:pt x="110117" y="1462449"/>
                  </a:lnTo>
                  <a:lnTo>
                    <a:pt x="204646" y="1498710"/>
                  </a:lnTo>
                  <a:lnTo>
                    <a:pt x="297592" y="1525218"/>
                  </a:lnTo>
                  <a:lnTo>
                    <a:pt x="322683" y="1529303"/>
                  </a:lnTo>
                  <a:lnTo>
                    <a:pt x="329851" y="1535304"/>
                  </a:lnTo>
                  <a:lnTo>
                    <a:pt x="323516" y="1537222"/>
                  </a:lnTo>
                  <a:lnTo>
                    <a:pt x="317931" y="1544891"/>
                  </a:lnTo>
                  <a:lnTo>
                    <a:pt x="314013" y="1573566"/>
                  </a:lnTo>
                  <a:lnTo>
                    <a:pt x="311346" y="1574400"/>
                  </a:lnTo>
                  <a:lnTo>
                    <a:pt x="309512" y="1580152"/>
                  </a:lnTo>
                  <a:lnTo>
                    <a:pt x="310012" y="1587237"/>
                  </a:lnTo>
                  <a:lnTo>
                    <a:pt x="317931" y="1607160"/>
                  </a:lnTo>
                  <a:lnTo>
                    <a:pt x="333769" y="1621081"/>
                  </a:lnTo>
                  <a:lnTo>
                    <a:pt x="349357" y="1619414"/>
                  </a:lnTo>
                  <a:lnTo>
                    <a:pt x="363362" y="1609577"/>
                  </a:lnTo>
                  <a:lnTo>
                    <a:pt x="364695" y="1602742"/>
                  </a:lnTo>
                  <a:lnTo>
                    <a:pt x="358610" y="1590238"/>
                  </a:lnTo>
                  <a:lnTo>
                    <a:pt x="358610" y="1585570"/>
                  </a:lnTo>
                  <a:lnTo>
                    <a:pt x="363112" y="1580402"/>
                  </a:lnTo>
                  <a:lnTo>
                    <a:pt x="380784" y="1594573"/>
                  </a:lnTo>
                  <a:lnTo>
                    <a:pt x="385035" y="1607160"/>
                  </a:lnTo>
                  <a:lnTo>
                    <a:pt x="391370" y="1614829"/>
                  </a:lnTo>
                  <a:lnTo>
                    <a:pt x="398539" y="1616996"/>
                  </a:lnTo>
                  <a:lnTo>
                    <a:pt x="414378" y="1613162"/>
                  </a:lnTo>
                  <a:lnTo>
                    <a:pt x="420212" y="1616413"/>
                  </a:lnTo>
                  <a:lnTo>
                    <a:pt x="417295" y="1621081"/>
                  </a:lnTo>
                  <a:lnTo>
                    <a:pt x="424464" y="1624082"/>
                  </a:lnTo>
                  <a:lnTo>
                    <a:pt x="422630" y="1615662"/>
                  </a:lnTo>
                  <a:lnTo>
                    <a:pt x="429466" y="1614579"/>
                  </a:lnTo>
                  <a:lnTo>
                    <a:pt x="438968" y="1615412"/>
                  </a:lnTo>
                  <a:lnTo>
                    <a:pt x="443470" y="1612662"/>
                  </a:lnTo>
                  <a:lnTo>
                    <a:pt x="440052" y="1604993"/>
                  </a:lnTo>
                  <a:lnTo>
                    <a:pt x="434800" y="1602575"/>
                  </a:lnTo>
                  <a:lnTo>
                    <a:pt x="440886" y="1598240"/>
                  </a:lnTo>
                  <a:lnTo>
                    <a:pt x="439802" y="1594406"/>
                  </a:lnTo>
                  <a:lnTo>
                    <a:pt x="448555" y="1585403"/>
                  </a:lnTo>
                  <a:lnTo>
                    <a:pt x="454390" y="1589488"/>
                  </a:lnTo>
                  <a:lnTo>
                    <a:pt x="448305" y="1592489"/>
                  </a:lnTo>
                  <a:lnTo>
                    <a:pt x="447554" y="1597407"/>
                  </a:lnTo>
                  <a:lnTo>
                    <a:pt x="457307" y="1597407"/>
                  </a:lnTo>
                  <a:lnTo>
                    <a:pt x="460225" y="1594156"/>
                  </a:lnTo>
                  <a:lnTo>
                    <a:pt x="459975" y="1588154"/>
                  </a:lnTo>
                  <a:lnTo>
                    <a:pt x="469227" y="1590321"/>
                  </a:lnTo>
                  <a:lnTo>
                    <a:pt x="467143" y="1582152"/>
                  </a:lnTo>
                  <a:lnTo>
                    <a:pt x="470061" y="1580818"/>
                  </a:lnTo>
                  <a:lnTo>
                    <a:pt x="470061" y="1574817"/>
                  </a:lnTo>
                  <a:lnTo>
                    <a:pt x="458141" y="1572649"/>
                  </a:lnTo>
                  <a:lnTo>
                    <a:pt x="447054" y="1564480"/>
                  </a:lnTo>
                  <a:lnTo>
                    <a:pt x="448638" y="1561229"/>
                  </a:lnTo>
                  <a:lnTo>
                    <a:pt x="446221" y="1559562"/>
                  </a:lnTo>
                  <a:lnTo>
                    <a:pt x="343272" y="1536388"/>
                  </a:lnTo>
                  <a:lnTo>
                    <a:pt x="332685" y="1533637"/>
                  </a:lnTo>
                  <a:lnTo>
                    <a:pt x="333769" y="1531970"/>
                  </a:lnTo>
                  <a:lnTo>
                    <a:pt x="516992" y="1570149"/>
                  </a:lnTo>
                  <a:lnTo>
                    <a:pt x="573760" y="1575650"/>
                  </a:lnTo>
                  <a:lnTo>
                    <a:pt x="655368" y="1578651"/>
                  </a:lnTo>
                  <a:lnTo>
                    <a:pt x="666705" y="1591738"/>
                  </a:lnTo>
                  <a:lnTo>
                    <a:pt x="670456" y="1590405"/>
                  </a:lnTo>
                  <a:lnTo>
                    <a:pt x="711886" y="1623165"/>
                  </a:lnTo>
                  <a:lnTo>
                    <a:pt x="858681" y="1746119"/>
                  </a:lnTo>
                  <a:lnTo>
                    <a:pt x="947708" y="1831979"/>
                  </a:lnTo>
                  <a:lnTo>
                    <a:pt x="1052824" y="1923174"/>
                  </a:lnTo>
                  <a:lnTo>
                    <a:pt x="1086084" y="1946598"/>
                  </a:lnTo>
                  <a:lnTo>
                    <a:pt x="1133098" y="1972772"/>
                  </a:lnTo>
                  <a:lnTo>
                    <a:pt x="1165609" y="1985610"/>
                  </a:lnTo>
                  <a:lnTo>
                    <a:pt x="1207371" y="1995112"/>
                  </a:lnTo>
                  <a:lnTo>
                    <a:pt x="1195534" y="2013368"/>
                  </a:lnTo>
                  <a:lnTo>
                    <a:pt x="1179196" y="2017286"/>
                  </a:lnTo>
                  <a:lnTo>
                    <a:pt x="1129847" y="1975690"/>
                  </a:lnTo>
                  <a:lnTo>
                    <a:pt x="1105840" y="1963436"/>
                  </a:lnTo>
                  <a:lnTo>
                    <a:pt x="1081833" y="1959101"/>
                  </a:lnTo>
                  <a:lnTo>
                    <a:pt x="1059159" y="1947681"/>
                  </a:lnTo>
                  <a:lnTo>
                    <a:pt x="1040903" y="1950432"/>
                  </a:lnTo>
                  <a:lnTo>
                    <a:pt x="1020564" y="1946097"/>
                  </a:lnTo>
                  <a:lnTo>
                    <a:pt x="1008394" y="1934677"/>
                  </a:lnTo>
                  <a:lnTo>
                    <a:pt x="1021064" y="1937095"/>
                  </a:lnTo>
                  <a:lnTo>
                    <a:pt x="1019730" y="1925674"/>
                  </a:lnTo>
                  <a:lnTo>
                    <a:pt x="1015479" y="1917005"/>
                  </a:lnTo>
                  <a:lnTo>
                    <a:pt x="1004892" y="1906669"/>
                  </a:lnTo>
                  <a:lnTo>
                    <a:pt x="986970" y="1896332"/>
                  </a:lnTo>
                  <a:lnTo>
                    <a:pt x="983302" y="1883828"/>
                  </a:lnTo>
                  <a:lnTo>
                    <a:pt x="976717" y="1892248"/>
                  </a:lnTo>
                  <a:lnTo>
                    <a:pt x="978884" y="1896582"/>
                  </a:lnTo>
                  <a:lnTo>
                    <a:pt x="968297" y="1897916"/>
                  </a:lnTo>
                  <a:lnTo>
                    <a:pt x="968297" y="1893581"/>
                  </a:lnTo>
                  <a:lnTo>
                    <a:pt x="972549" y="1893081"/>
                  </a:lnTo>
                  <a:lnTo>
                    <a:pt x="946375" y="1885746"/>
                  </a:lnTo>
                  <a:lnTo>
                    <a:pt x="933453" y="1873242"/>
                  </a:lnTo>
                  <a:lnTo>
                    <a:pt x="920783" y="1873825"/>
                  </a:lnTo>
                  <a:lnTo>
                    <a:pt x="909696" y="1864572"/>
                  </a:lnTo>
                  <a:lnTo>
                    <a:pt x="906779" y="1866990"/>
                  </a:lnTo>
                  <a:lnTo>
                    <a:pt x="892774" y="1890414"/>
                  </a:lnTo>
                  <a:lnTo>
                    <a:pt x="881188" y="1898083"/>
                  </a:lnTo>
                  <a:lnTo>
                    <a:pt x="880937" y="1908169"/>
                  </a:lnTo>
                  <a:lnTo>
                    <a:pt x="869601" y="1901917"/>
                  </a:lnTo>
                  <a:lnTo>
                    <a:pt x="864849" y="1905502"/>
                  </a:lnTo>
                  <a:lnTo>
                    <a:pt x="863766" y="1911503"/>
                  </a:lnTo>
                  <a:lnTo>
                    <a:pt x="857430" y="1916172"/>
                  </a:lnTo>
                  <a:lnTo>
                    <a:pt x="834423" y="1914838"/>
                  </a:lnTo>
                  <a:lnTo>
                    <a:pt x="837091" y="1927342"/>
                  </a:lnTo>
                  <a:lnTo>
                    <a:pt x="849511" y="1941763"/>
                  </a:lnTo>
                  <a:lnTo>
                    <a:pt x="850845" y="1953183"/>
                  </a:lnTo>
                  <a:lnTo>
                    <a:pt x="847928" y="1959185"/>
                  </a:lnTo>
                  <a:lnTo>
                    <a:pt x="838174" y="1964103"/>
                  </a:lnTo>
                  <a:lnTo>
                    <a:pt x="828922" y="1958101"/>
                  </a:lnTo>
                  <a:lnTo>
                    <a:pt x="818085" y="1964103"/>
                  </a:lnTo>
                  <a:lnTo>
                    <a:pt x="821253" y="1968771"/>
                  </a:lnTo>
                  <a:lnTo>
                    <a:pt x="819669" y="1969855"/>
                  </a:lnTo>
                  <a:lnTo>
                    <a:pt x="830005" y="1978607"/>
                  </a:lnTo>
                  <a:lnTo>
                    <a:pt x="828171" y="1984609"/>
                  </a:lnTo>
                  <a:lnTo>
                    <a:pt x="820002" y="1985943"/>
                  </a:lnTo>
                  <a:lnTo>
                    <a:pt x="815501" y="1983192"/>
                  </a:lnTo>
                  <a:lnTo>
                    <a:pt x="816585" y="1992445"/>
                  </a:lnTo>
                  <a:lnTo>
                    <a:pt x="833256" y="2023204"/>
                  </a:lnTo>
                  <a:lnTo>
                    <a:pt x="853096" y="2046378"/>
                  </a:lnTo>
                  <a:lnTo>
                    <a:pt x="873185" y="2054798"/>
                  </a:lnTo>
                  <a:lnTo>
                    <a:pt x="897193" y="2053130"/>
                  </a:lnTo>
                  <a:lnTo>
                    <a:pt x="896109" y="2058549"/>
                  </a:lnTo>
                  <a:lnTo>
                    <a:pt x="899526" y="2058049"/>
                  </a:lnTo>
                  <a:lnTo>
                    <a:pt x="907696" y="2065634"/>
                  </a:lnTo>
                  <a:lnTo>
                    <a:pt x="912447" y="2065384"/>
                  </a:lnTo>
                  <a:lnTo>
                    <a:pt x="919866" y="2059382"/>
                  </a:lnTo>
                  <a:lnTo>
                    <a:pt x="919866" y="2046045"/>
                  </a:lnTo>
                  <a:lnTo>
                    <a:pt x="908279" y="2025872"/>
                  </a:lnTo>
                  <a:lnTo>
                    <a:pt x="909363" y="2020120"/>
                  </a:lnTo>
                  <a:lnTo>
                    <a:pt x="900360" y="2011117"/>
                  </a:lnTo>
                  <a:lnTo>
                    <a:pt x="901944" y="1999114"/>
                  </a:lnTo>
                  <a:lnTo>
                    <a:pt x="925201" y="1993695"/>
                  </a:lnTo>
                  <a:lnTo>
                    <a:pt x="926035" y="1992362"/>
                  </a:lnTo>
                  <a:lnTo>
                    <a:pt x="927869" y="1985860"/>
                  </a:lnTo>
                  <a:lnTo>
                    <a:pt x="960128" y="1991611"/>
                  </a:lnTo>
                  <a:lnTo>
                    <a:pt x="968048" y="1990528"/>
                  </a:lnTo>
                  <a:lnTo>
                    <a:pt x="978051" y="1994112"/>
                  </a:lnTo>
                  <a:lnTo>
                    <a:pt x="987804" y="1999030"/>
                  </a:lnTo>
                  <a:lnTo>
                    <a:pt x="999891" y="2010284"/>
                  </a:lnTo>
                  <a:lnTo>
                    <a:pt x="1016563" y="2018120"/>
                  </a:lnTo>
                  <a:lnTo>
                    <a:pt x="1030317" y="2033624"/>
                  </a:lnTo>
                  <a:lnTo>
                    <a:pt x="1046988" y="2039043"/>
                  </a:lnTo>
                  <a:lnTo>
                    <a:pt x="1064911" y="2059216"/>
                  </a:lnTo>
                  <a:lnTo>
                    <a:pt x="1080749" y="2067635"/>
                  </a:lnTo>
                  <a:lnTo>
                    <a:pt x="1098171" y="2067385"/>
                  </a:lnTo>
                  <a:lnTo>
                    <a:pt x="1101589" y="2072053"/>
                  </a:lnTo>
                  <a:lnTo>
                    <a:pt x="1107924" y="2069302"/>
                  </a:lnTo>
                  <a:lnTo>
                    <a:pt x="1116093" y="2083473"/>
                  </a:lnTo>
                  <a:lnTo>
                    <a:pt x="1126096" y="2091059"/>
                  </a:lnTo>
                  <a:lnTo>
                    <a:pt x="1137766" y="2095393"/>
                  </a:lnTo>
                  <a:lnTo>
                    <a:pt x="1134849" y="2104896"/>
                  </a:lnTo>
                  <a:lnTo>
                    <a:pt x="1117927" y="2113316"/>
                  </a:lnTo>
                  <a:lnTo>
                    <a:pt x="1114509" y="2119067"/>
                  </a:lnTo>
                  <a:lnTo>
                    <a:pt x="1134349" y="2118817"/>
                  </a:lnTo>
                  <a:lnTo>
                    <a:pt x="1145435" y="2112565"/>
                  </a:lnTo>
                  <a:lnTo>
                    <a:pt x="1144352" y="2108481"/>
                  </a:lnTo>
                  <a:lnTo>
                    <a:pt x="1148853" y="2107397"/>
                  </a:lnTo>
                  <a:lnTo>
                    <a:pt x="1148353" y="2102479"/>
                  </a:lnTo>
                  <a:lnTo>
                    <a:pt x="1150687" y="2101395"/>
                  </a:lnTo>
                  <a:lnTo>
                    <a:pt x="1150687" y="2104396"/>
                  </a:lnTo>
                  <a:lnTo>
                    <a:pt x="1154938" y="2105230"/>
                  </a:lnTo>
                  <a:lnTo>
                    <a:pt x="1158606" y="2112315"/>
                  </a:lnTo>
                  <a:lnTo>
                    <a:pt x="1168609" y="2120734"/>
                  </a:lnTo>
                  <a:lnTo>
                    <a:pt x="1170944" y="2128904"/>
                  </a:lnTo>
                  <a:lnTo>
                    <a:pt x="1168609" y="2131905"/>
                  </a:lnTo>
                  <a:lnTo>
                    <a:pt x="1169943" y="2141741"/>
                  </a:lnTo>
                  <a:lnTo>
                    <a:pt x="1161774" y="2148826"/>
                  </a:lnTo>
                  <a:lnTo>
                    <a:pt x="1160190" y="2155662"/>
                  </a:lnTo>
                  <a:lnTo>
                    <a:pt x="1169943" y="2177169"/>
                  </a:lnTo>
                  <a:lnTo>
                    <a:pt x="1163608" y="2182087"/>
                  </a:lnTo>
                  <a:lnTo>
                    <a:pt x="1167276" y="2190756"/>
                  </a:lnTo>
                  <a:lnTo>
                    <a:pt x="1171527" y="2186921"/>
                  </a:lnTo>
                  <a:lnTo>
                    <a:pt x="1172861" y="2178752"/>
                  </a:lnTo>
                  <a:lnTo>
                    <a:pt x="1175194" y="2186921"/>
                  </a:lnTo>
                  <a:lnTo>
                    <a:pt x="1183114" y="2186421"/>
                  </a:lnTo>
                  <a:lnTo>
                    <a:pt x="1178362" y="2182587"/>
                  </a:lnTo>
                  <a:lnTo>
                    <a:pt x="1180196" y="2176335"/>
                  </a:lnTo>
                  <a:lnTo>
                    <a:pt x="1205537" y="2188005"/>
                  </a:lnTo>
                  <a:lnTo>
                    <a:pt x="1220042" y="2181503"/>
                  </a:lnTo>
                  <a:lnTo>
                    <a:pt x="1220042" y="2163581"/>
                  </a:lnTo>
                  <a:lnTo>
                    <a:pt x="1225627" y="2151327"/>
                  </a:lnTo>
                  <a:lnTo>
                    <a:pt x="1229878" y="2150494"/>
                  </a:lnTo>
                  <a:lnTo>
                    <a:pt x="1237047" y="2143158"/>
                  </a:lnTo>
                  <a:lnTo>
                    <a:pt x="1256303" y="2139907"/>
                  </a:lnTo>
                  <a:lnTo>
                    <a:pt x="1259721" y="2130404"/>
                  </a:lnTo>
                  <a:lnTo>
                    <a:pt x="1268140" y="2130988"/>
                  </a:lnTo>
                  <a:lnTo>
                    <a:pt x="1278727" y="2124736"/>
                  </a:lnTo>
                  <a:lnTo>
                    <a:pt x="1285312" y="2112732"/>
                  </a:lnTo>
                  <a:lnTo>
                    <a:pt x="1282394" y="2107814"/>
                  </a:lnTo>
                  <a:lnTo>
                    <a:pt x="1282144" y="2096144"/>
                  </a:lnTo>
                  <a:lnTo>
                    <a:pt x="1297732" y="2082556"/>
                  </a:lnTo>
                  <a:lnTo>
                    <a:pt x="1299066" y="2086140"/>
                  </a:lnTo>
                  <a:lnTo>
                    <a:pt x="1295899" y="2091559"/>
                  </a:lnTo>
                  <a:lnTo>
                    <a:pt x="1297983" y="2095393"/>
                  </a:lnTo>
                  <a:lnTo>
                    <a:pt x="1308319" y="2091892"/>
                  </a:lnTo>
                  <a:lnTo>
                    <a:pt x="1314154" y="2095393"/>
                  </a:lnTo>
                  <a:lnTo>
                    <a:pt x="1320239" y="2092976"/>
                  </a:lnTo>
                  <a:lnTo>
                    <a:pt x="1332660" y="2097811"/>
                  </a:lnTo>
                  <a:lnTo>
                    <a:pt x="1337911" y="2093476"/>
                  </a:lnTo>
                  <a:lnTo>
                    <a:pt x="1339745" y="2103563"/>
                  </a:lnTo>
                  <a:lnTo>
                    <a:pt x="1344247" y="2100812"/>
                  </a:lnTo>
                  <a:lnTo>
                    <a:pt x="1358001" y="2103563"/>
                  </a:lnTo>
                  <a:lnTo>
                    <a:pt x="1361668" y="2098894"/>
                  </a:lnTo>
                  <a:lnTo>
                    <a:pt x="1366170" y="2102979"/>
                  </a:lnTo>
                  <a:lnTo>
                    <a:pt x="1370671" y="2101062"/>
                  </a:lnTo>
                  <a:lnTo>
                    <a:pt x="1374089" y="2106230"/>
                  </a:lnTo>
                  <a:lnTo>
                    <a:pt x="1377007" y="2094226"/>
                  </a:lnTo>
                  <a:lnTo>
                    <a:pt x="1372755" y="2089892"/>
                  </a:lnTo>
                  <a:lnTo>
                    <a:pt x="1356667" y="2093393"/>
                  </a:lnTo>
                  <a:lnTo>
                    <a:pt x="1356167" y="2081139"/>
                  </a:lnTo>
                  <a:lnTo>
                    <a:pt x="1347164" y="2078972"/>
                  </a:lnTo>
                  <a:lnTo>
                    <a:pt x="1340579" y="2081973"/>
                  </a:lnTo>
                  <a:lnTo>
                    <a:pt x="1331326" y="2071636"/>
                  </a:lnTo>
                  <a:lnTo>
                    <a:pt x="1328158" y="2074053"/>
                  </a:lnTo>
                  <a:lnTo>
                    <a:pt x="1319489" y="2073803"/>
                  </a:lnTo>
                  <a:lnTo>
                    <a:pt x="1316071" y="2082223"/>
                  </a:lnTo>
                  <a:lnTo>
                    <a:pt x="1302651" y="2086557"/>
                  </a:lnTo>
                  <a:lnTo>
                    <a:pt x="1300316" y="2078138"/>
                  </a:lnTo>
                  <a:lnTo>
                    <a:pt x="1281561" y="2072970"/>
                  </a:lnTo>
                  <a:lnTo>
                    <a:pt x="1277059" y="2064551"/>
                  </a:lnTo>
                  <a:lnTo>
                    <a:pt x="1274975" y="2063217"/>
                  </a:lnTo>
                  <a:lnTo>
                    <a:pt x="1268640" y="2073053"/>
                  </a:lnTo>
                  <a:lnTo>
                    <a:pt x="1264722" y="2066801"/>
                  </a:lnTo>
                  <a:lnTo>
                    <a:pt x="1265556" y="2062717"/>
                  </a:lnTo>
                  <a:lnTo>
                    <a:pt x="1260804" y="2055631"/>
                  </a:lnTo>
                  <a:lnTo>
                    <a:pt x="1254719" y="2052380"/>
                  </a:lnTo>
                  <a:lnTo>
                    <a:pt x="1243632" y="2045545"/>
                  </a:lnTo>
                  <a:lnTo>
                    <a:pt x="1238631" y="2046128"/>
                  </a:lnTo>
                  <a:lnTo>
                    <a:pt x="1227794" y="2037959"/>
                  </a:lnTo>
                  <a:lnTo>
                    <a:pt x="1199285" y="2032541"/>
                  </a:lnTo>
                  <a:lnTo>
                    <a:pt x="1195868" y="2027622"/>
                  </a:lnTo>
                  <a:lnTo>
                    <a:pt x="1199285" y="2016119"/>
                  </a:lnTo>
                  <a:lnTo>
                    <a:pt x="1204537" y="2009617"/>
                  </a:lnTo>
                  <a:lnTo>
                    <a:pt x="1210122" y="2008283"/>
                  </a:lnTo>
                  <a:lnTo>
                    <a:pt x="1214624" y="1991945"/>
                  </a:lnTo>
                  <a:lnTo>
                    <a:pt x="1219625" y="1992195"/>
                  </a:lnTo>
                  <a:lnTo>
                    <a:pt x="1229961" y="2005032"/>
                  </a:lnTo>
                  <a:lnTo>
                    <a:pt x="1247633" y="2018370"/>
                  </a:lnTo>
                  <a:lnTo>
                    <a:pt x="1311570" y="2053214"/>
                  </a:lnTo>
                  <a:lnTo>
                    <a:pt x="1350915" y="2067885"/>
                  </a:lnTo>
                  <a:lnTo>
                    <a:pt x="1456281" y="2099478"/>
                  </a:lnTo>
                  <a:lnTo>
                    <a:pt x="1489792" y="2111732"/>
                  </a:lnTo>
                  <a:lnTo>
                    <a:pt x="1528386" y="2130237"/>
                  </a:lnTo>
                  <a:lnTo>
                    <a:pt x="1536806" y="2138657"/>
                  </a:lnTo>
                  <a:lnTo>
                    <a:pt x="1561897" y="2180503"/>
                  </a:lnTo>
                  <a:lnTo>
                    <a:pt x="1577735" y="2234603"/>
                  </a:lnTo>
                  <a:lnTo>
                    <a:pt x="1590156" y="2262361"/>
                  </a:lnTo>
                  <a:lnTo>
                    <a:pt x="1609161" y="2293871"/>
                  </a:lnTo>
                  <a:lnTo>
                    <a:pt x="1621832" y="2307709"/>
                  </a:lnTo>
                  <a:lnTo>
                    <a:pt x="1649840" y="2331049"/>
                  </a:lnTo>
                  <a:lnTo>
                    <a:pt x="1686519" y="2352222"/>
                  </a:lnTo>
                  <a:lnTo>
                    <a:pt x="1748287" y="2372895"/>
                  </a:lnTo>
                  <a:lnTo>
                    <a:pt x="1763375" y="2375313"/>
                  </a:lnTo>
                  <a:lnTo>
                    <a:pt x="1768627" y="2372562"/>
                  </a:lnTo>
                  <a:lnTo>
                    <a:pt x="1770711" y="2375313"/>
                  </a:lnTo>
                  <a:lnTo>
                    <a:pt x="1768627" y="2380231"/>
                  </a:lnTo>
                  <a:lnTo>
                    <a:pt x="1776796" y="2378564"/>
                  </a:lnTo>
                  <a:lnTo>
                    <a:pt x="1777880" y="2380481"/>
                  </a:lnTo>
                  <a:lnTo>
                    <a:pt x="1772378" y="2389984"/>
                  </a:lnTo>
                  <a:lnTo>
                    <a:pt x="1759374" y="2388317"/>
                  </a:lnTo>
                  <a:lnTo>
                    <a:pt x="1757623" y="2384982"/>
                  </a:lnTo>
                  <a:lnTo>
                    <a:pt x="1739118" y="2390401"/>
                  </a:lnTo>
                  <a:lnTo>
                    <a:pt x="1700273" y="2387233"/>
                  </a:lnTo>
                  <a:lnTo>
                    <a:pt x="1673931" y="2399403"/>
                  </a:lnTo>
                  <a:lnTo>
                    <a:pt x="1658343" y="2395569"/>
                  </a:lnTo>
                  <a:lnTo>
                    <a:pt x="1638420" y="2396236"/>
                  </a:lnTo>
                  <a:lnTo>
                    <a:pt x="1632502" y="2405739"/>
                  </a:lnTo>
                  <a:lnTo>
                    <a:pt x="1629418" y="2405655"/>
                  </a:lnTo>
                  <a:lnTo>
                    <a:pt x="1620999" y="2399737"/>
                  </a:lnTo>
                  <a:lnTo>
                    <a:pt x="1633586" y="2388733"/>
                  </a:lnTo>
                  <a:lnTo>
                    <a:pt x="1634419" y="2383149"/>
                  </a:lnTo>
                  <a:lnTo>
                    <a:pt x="1632085" y="2381315"/>
                  </a:lnTo>
                  <a:lnTo>
                    <a:pt x="1610912" y="2385483"/>
                  </a:lnTo>
                  <a:lnTo>
                    <a:pt x="1584737" y="2372895"/>
                  </a:lnTo>
                  <a:lnTo>
                    <a:pt x="1571400" y="2369728"/>
                  </a:lnTo>
                  <a:lnTo>
                    <a:pt x="1568732" y="2370561"/>
                  </a:lnTo>
                  <a:lnTo>
                    <a:pt x="1566732" y="2382732"/>
                  </a:lnTo>
                  <a:lnTo>
                    <a:pt x="1561147" y="2384149"/>
                  </a:lnTo>
                  <a:lnTo>
                    <a:pt x="1550810" y="2370061"/>
                  </a:lnTo>
                  <a:lnTo>
                    <a:pt x="1540557" y="2365727"/>
                  </a:lnTo>
                  <a:lnTo>
                    <a:pt x="1529220" y="2365560"/>
                  </a:lnTo>
                  <a:lnTo>
                    <a:pt x="1521551" y="2356307"/>
                  </a:lnTo>
                  <a:lnTo>
                    <a:pt x="1514382" y="2354973"/>
                  </a:lnTo>
                  <a:lnTo>
                    <a:pt x="1512048" y="2359475"/>
                  </a:lnTo>
                  <a:lnTo>
                    <a:pt x="1512965" y="2373229"/>
                  </a:lnTo>
                  <a:lnTo>
                    <a:pt x="1495293" y="2391318"/>
                  </a:lnTo>
                  <a:lnTo>
                    <a:pt x="1481205" y="2391818"/>
                  </a:lnTo>
                  <a:lnTo>
                    <a:pt x="1466117" y="2402238"/>
                  </a:lnTo>
                  <a:lnTo>
                    <a:pt x="1454281" y="2404739"/>
                  </a:lnTo>
                  <a:lnTo>
                    <a:pt x="1439193" y="2393068"/>
                  </a:lnTo>
                  <a:lnTo>
                    <a:pt x="1439442" y="2380398"/>
                  </a:lnTo>
                  <a:lnTo>
                    <a:pt x="1431523" y="2376480"/>
                  </a:lnTo>
                  <a:lnTo>
                    <a:pt x="1425771" y="2377563"/>
                  </a:lnTo>
                  <a:lnTo>
                    <a:pt x="1417686" y="2381648"/>
                  </a:lnTo>
                  <a:lnTo>
                    <a:pt x="1411017" y="2389567"/>
                  </a:lnTo>
                  <a:lnTo>
                    <a:pt x="1407016" y="2399820"/>
                  </a:lnTo>
                  <a:lnTo>
                    <a:pt x="1396513" y="2390484"/>
                  </a:lnTo>
                  <a:lnTo>
                    <a:pt x="1393762" y="2393902"/>
                  </a:lnTo>
                  <a:lnTo>
                    <a:pt x="1395095" y="2404238"/>
                  </a:lnTo>
                  <a:lnTo>
                    <a:pt x="1399514" y="2412741"/>
                  </a:lnTo>
                  <a:lnTo>
                    <a:pt x="1395679" y="2413825"/>
                  </a:lnTo>
                  <a:lnTo>
                    <a:pt x="1384342" y="2405989"/>
                  </a:lnTo>
                  <a:lnTo>
                    <a:pt x="1380758" y="2412407"/>
                  </a:lnTo>
                  <a:lnTo>
                    <a:pt x="1381091" y="2417742"/>
                  </a:lnTo>
                  <a:lnTo>
                    <a:pt x="1390344" y="2435081"/>
                  </a:lnTo>
                  <a:lnTo>
                    <a:pt x="1388010" y="2436915"/>
                  </a:lnTo>
                  <a:lnTo>
                    <a:pt x="1376256" y="2430580"/>
                  </a:lnTo>
                  <a:lnTo>
                    <a:pt x="1373922" y="2432080"/>
                  </a:lnTo>
                  <a:lnTo>
                    <a:pt x="1380924" y="2444001"/>
                  </a:lnTo>
                  <a:lnTo>
                    <a:pt x="1378924" y="2447752"/>
                  </a:lnTo>
                  <a:lnTo>
                    <a:pt x="1367920" y="2445251"/>
                  </a:lnTo>
                  <a:lnTo>
                    <a:pt x="1364086" y="2447502"/>
                  </a:lnTo>
                  <a:lnTo>
                    <a:pt x="1361752" y="2473010"/>
                  </a:lnTo>
                  <a:lnTo>
                    <a:pt x="1352666" y="2469425"/>
                  </a:lnTo>
                  <a:lnTo>
                    <a:pt x="1340746" y="2473760"/>
                  </a:lnTo>
                  <a:lnTo>
                    <a:pt x="1330409" y="2467424"/>
                  </a:lnTo>
                  <a:lnTo>
                    <a:pt x="1325741" y="2472676"/>
                  </a:lnTo>
                  <a:lnTo>
                    <a:pt x="1330242" y="2478511"/>
                  </a:lnTo>
                  <a:lnTo>
                    <a:pt x="1329409" y="2481179"/>
                  </a:lnTo>
                  <a:lnTo>
                    <a:pt x="1309819" y="2486930"/>
                  </a:lnTo>
                  <a:lnTo>
                    <a:pt x="1309736" y="2491098"/>
                  </a:lnTo>
                  <a:lnTo>
                    <a:pt x="1314237" y="2496517"/>
                  </a:lnTo>
                  <a:lnTo>
                    <a:pt x="1304818" y="2509354"/>
                  </a:lnTo>
                  <a:lnTo>
                    <a:pt x="1307735" y="2519691"/>
                  </a:lnTo>
                  <a:lnTo>
                    <a:pt x="1304234" y="2521524"/>
                  </a:lnTo>
                  <a:lnTo>
                    <a:pt x="1298983" y="2516439"/>
                  </a:lnTo>
                  <a:lnTo>
                    <a:pt x="1299483" y="2507270"/>
                  </a:lnTo>
                  <a:lnTo>
                    <a:pt x="1296148" y="2503769"/>
                  </a:lnTo>
                  <a:lnTo>
                    <a:pt x="1283228" y="2501602"/>
                  </a:lnTo>
                  <a:lnTo>
                    <a:pt x="1276726" y="2501518"/>
                  </a:lnTo>
                  <a:lnTo>
                    <a:pt x="1271724" y="2506020"/>
                  </a:lnTo>
                  <a:lnTo>
                    <a:pt x="1260304" y="2505436"/>
                  </a:lnTo>
                  <a:lnTo>
                    <a:pt x="1242965" y="2515856"/>
                  </a:lnTo>
                  <a:lnTo>
                    <a:pt x="1235797" y="2509604"/>
                  </a:lnTo>
                  <a:lnTo>
                    <a:pt x="1232379" y="2510271"/>
                  </a:lnTo>
                  <a:lnTo>
                    <a:pt x="1233296" y="2522858"/>
                  </a:lnTo>
                  <a:lnTo>
                    <a:pt x="1227544" y="2527359"/>
                  </a:lnTo>
                  <a:lnTo>
                    <a:pt x="1219875" y="2528026"/>
                  </a:lnTo>
                  <a:lnTo>
                    <a:pt x="1216374" y="2532528"/>
                  </a:lnTo>
                  <a:lnTo>
                    <a:pt x="1230045" y="2538113"/>
                  </a:lnTo>
                  <a:lnTo>
                    <a:pt x="1227294" y="2544948"/>
                  </a:lnTo>
                  <a:lnTo>
                    <a:pt x="1228378" y="2549950"/>
                  </a:lnTo>
                  <a:lnTo>
                    <a:pt x="1222626" y="2549866"/>
                  </a:lnTo>
                  <a:lnTo>
                    <a:pt x="1213957" y="2543615"/>
                  </a:lnTo>
                  <a:lnTo>
                    <a:pt x="1206288" y="2545782"/>
                  </a:lnTo>
                  <a:lnTo>
                    <a:pt x="1196368" y="2544448"/>
                  </a:lnTo>
                  <a:lnTo>
                    <a:pt x="1193284" y="2545949"/>
                  </a:lnTo>
                  <a:lnTo>
                    <a:pt x="1198535" y="2552867"/>
                  </a:lnTo>
                  <a:lnTo>
                    <a:pt x="1199202" y="2559703"/>
                  </a:lnTo>
                  <a:lnTo>
                    <a:pt x="1179113" y="2552117"/>
                  </a:lnTo>
                  <a:lnTo>
                    <a:pt x="1173694" y="2559286"/>
                  </a:lnTo>
                  <a:lnTo>
                    <a:pt x="1175112" y="2568122"/>
                  </a:lnTo>
                  <a:lnTo>
                    <a:pt x="1173111" y="2573040"/>
                  </a:lnTo>
                  <a:lnTo>
                    <a:pt x="1162858" y="2571373"/>
                  </a:lnTo>
                  <a:lnTo>
                    <a:pt x="1152354" y="2560870"/>
                  </a:lnTo>
                  <a:lnTo>
                    <a:pt x="1149603" y="2563454"/>
                  </a:lnTo>
                  <a:lnTo>
                    <a:pt x="1149437" y="2572957"/>
                  </a:lnTo>
                  <a:lnTo>
                    <a:pt x="1142935" y="2577041"/>
                  </a:lnTo>
                  <a:lnTo>
                    <a:pt x="1124012" y="2569122"/>
                  </a:lnTo>
                  <a:lnTo>
                    <a:pt x="1119761" y="2571373"/>
                  </a:lnTo>
                  <a:lnTo>
                    <a:pt x="1120845" y="2574457"/>
                  </a:lnTo>
                  <a:lnTo>
                    <a:pt x="1142018" y="2587795"/>
                  </a:lnTo>
                  <a:lnTo>
                    <a:pt x="1138934" y="2589629"/>
                  </a:lnTo>
                  <a:lnTo>
                    <a:pt x="1122345" y="2587795"/>
                  </a:lnTo>
                  <a:lnTo>
                    <a:pt x="1104673" y="2590962"/>
                  </a:lnTo>
                  <a:lnTo>
                    <a:pt x="1089502" y="2607468"/>
                  </a:lnTo>
                  <a:lnTo>
                    <a:pt x="1078082" y="2606550"/>
                  </a:lnTo>
                  <a:lnTo>
                    <a:pt x="1064994" y="2612469"/>
                  </a:lnTo>
                  <a:lnTo>
                    <a:pt x="1060659" y="2596798"/>
                  </a:lnTo>
                  <a:lnTo>
                    <a:pt x="1053824" y="2594797"/>
                  </a:lnTo>
                  <a:lnTo>
                    <a:pt x="1050573" y="2607301"/>
                  </a:lnTo>
                  <a:lnTo>
                    <a:pt x="1053157" y="2611886"/>
                  </a:lnTo>
                  <a:lnTo>
                    <a:pt x="1044321" y="2615220"/>
                  </a:lnTo>
                  <a:lnTo>
                    <a:pt x="1026232" y="2602383"/>
                  </a:lnTo>
                  <a:lnTo>
                    <a:pt x="1020814" y="2606884"/>
                  </a:lnTo>
                  <a:lnTo>
                    <a:pt x="1008643" y="2606300"/>
                  </a:lnTo>
                  <a:lnTo>
                    <a:pt x="1006726" y="2608968"/>
                  </a:lnTo>
                  <a:lnTo>
                    <a:pt x="1014479" y="2627390"/>
                  </a:lnTo>
                  <a:lnTo>
                    <a:pt x="1012895" y="2631141"/>
                  </a:lnTo>
                  <a:lnTo>
                    <a:pt x="1005309" y="2630641"/>
                  </a:lnTo>
                  <a:lnTo>
                    <a:pt x="995890" y="2623639"/>
                  </a:lnTo>
                  <a:lnTo>
                    <a:pt x="991305" y="2623556"/>
                  </a:lnTo>
                  <a:lnTo>
                    <a:pt x="967131" y="2633809"/>
                  </a:lnTo>
                  <a:lnTo>
                    <a:pt x="945207" y="2624723"/>
                  </a:lnTo>
                  <a:lnTo>
                    <a:pt x="922533" y="2635393"/>
                  </a:lnTo>
                  <a:lnTo>
                    <a:pt x="906945" y="2631308"/>
                  </a:lnTo>
                  <a:lnTo>
                    <a:pt x="902361" y="2609885"/>
                  </a:lnTo>
                  <a:lnTo>
                    <a:pt x="898943" y="2609468"/>
                  </a:lnTo>
                  <a:lnTo>
                    <a:pt x="874769" y="2621638"/>
                  </a:lnTo>
                  <a:lnTo>
                    <a:pt x="870184" y="2620805"/>
                  </a:lnTo>
                  <a:lnTo>
                    <a:pt x="867933" y="2618138"/>
                  </a:lnTo>
                  <a:lnTo>
                    <a:pt x="867933" y="2596381"/>
                  </a:lnTo>
                  <a:lnTo>
                    <a:pt x="865683" y="2592880"/>
                  </a:lnTo>
                  <a:lnTo>
                    <a:pt x="854262" y="2589629"/>
                  </a:lnTo>
                  <a:lnTo>
                    <a:pt x="840509" y="2590962"/>
                  </a:lnTo>
                  <a:lnTo>
                    <a:pt x="836590" y="2596214"/>
                  </a:lnTo>
                  <a:lnTo>
                    <a:pt x="836090" y="2604216"/>
                  </a:lnTo>
                  <a:lnTo>
                    <a:pt x="847094" y="2630725"/>
                  </a:lnTo>
                  <a:lnTo>
                    <a:pt x="854096" y="2636060"/>
                  </a:lnTo>
                  <a:lnTo>
                    <a:pt x="854763" y="2650981"/>
                  </a:lnTo>
                  <a:lnTo>
                    <a:pt x="825837" y="2647480"/>
                  </a:lnTo>
                  <a:lnTo>
                    <a:pt x="815501" y="2651898"/>
                  </a:lnTo>
                  <a:lnTo>
                    <a:pt x="809332" y="2659400"/>
                  </a:lnTo>
                  <a:lnTo>
                    <a:pt x="777239" y="2664985"/>
                  </a:lnTo>
                  <a:lnTo>
                    <a:pt x="752565" y="2657400"/>
                  </a:lnTo>
                  <a:lnTo>
                    <a:pt x="740561" y="2646563"/>
                  </a:lnTo>
                  <a:lnTo>
                    <a:pt x="731142" y="2642228"/>
                  </a:lnTo>
                  <a:lnTo>
                    <a:pt x="737143" y="2625556"/>
                  </a:lnTo>
                  <a:lnTo>
                    <a:pt x="730724" y="2620555"/>
                  </a:lnTo>
                  <a:lnTo>
                    <a:pt x="721555" y="2619638"/>
                  </a:lnTo>
                  <a:lnTo>
                    <a:pt x="698048" y="2636060"/>
                  </a:lnTo>
                  <a:lnTo>
                    <a:pt x="694130" y="2641311"/>
                  </a:lnTo>
                  <a:lnTo>
                    <a:pt x="692796" y="2654232"/>
                  </a:lnTo>
                  <a:lnTo>
                    <a:pt x="702049" y="2674988"/>
                  </a:lnTo>
                  <a:lnTo>
                    <a:pt x="699132" y="2690576"/>
                  </a:lnTo>
                  <a:lnTo>
                    <a:pt x="706634" y="2697579"/>
                  </a:lnTo>
                  <a:lnTo>
                    <a:pt x="683460" y="2716668"/>
                  </a:lnTo>
                  <a:lnTo>
                    <a:pt x="666788" y="2711499"/>
                  </a:lnTo>
                  <a:lnTo>
                    <a:pt x="663037" y="2707665"/>
                  </a:lnTo>
                  <a:lnTo>
                    <a:pt x="660203" y="2695411"/>
                  </a:lnTo>
                  <a:lnTo>
                    <a:pt x="654535" y="2690743"/>
                  </a:lnTo>
                  <a:lnTo>
                    <a:pt x="647283" y="2693327"/>
                  </a:lnTo>
                  <a:lnTo>
                    <a:pt x="643781" y="2699412"/>
                  </a:lnTo>
                  <a:lnTo>
                    <a:pt x="638029" y="2701246"/>
                  </a:lnTo>
                  <a:lnTo>
                    <a:pt x="624359" y="2699913"/>
                  </a:lnTo>
                  <a:lnTo>
                    <a:pt x="617523" y="2696411"/>
                  </a:lnTo>
                  <a:lnTo>
                    <a:pt x="614939" y="2693327"/>
                  </a:lnTo>
                  <a:lnTo>
                    <a:pt x="615023" y="2686825"/>
                  </a:lnTo>
                  <a:lnTo>
                    <a:pt x="622525" y="2671321"/>
                  </a:lnTo>
                  <a:lnTo>
                    <a:pt x="612272" y="2668903"/>
                  </a:lnTo>
                  <a:lnTo>
                    <a:pt x="602102" y="2661484"/>
                  </a:lnTo>
                  <a:lnTo>
                    <a:pt x="598601" y="2664485"/>
                  </a:lnTo>
                  <a:lnTo>
                    <a:pt x="599268" y="2670987"/>
                  </a:lnTo>
                  <a:lnTo>
                    <a:pt x="589932" y="2681907"/>
                  </a:lnTo>
                  <a:lnTo>
                    <a:pt x="584430" y="2695161"/>
                  </a:lnTo>
                  <a:lnTo>
                    <a:pt x="560422" y="2718085"/>
                  </a:lnTo>
                  <a:lnTo>
                    <a:pt x="558922" y="2728338"/>
                  </a:lnTo>
                  <a:lnTo>
                    <a:pt x="536915" y="2739508"/>
                  </a:lnTo>
                  <a:lnTo>
                    <a:pt x="513491" y="2741092"/>
                  </a:lnTo>
                  <a:lnTo>
                    <a:pt x="505572" y="2755430"/>
                  </a:lnTo>
                  <a:lnTo>
                    <a:pt x="502738" y="2756430"/>
                  </a:lnTo>
                  <a:lnTo>
                    <a:pt x="475230" y="2750095"/>
                  </a:lnTo>
                  <a:lnTo>
                    <a:pt x="467810" y="2744593"/>
                  </a:lnTo>
                  <a:lnTo>
                    <a:pt x="466643" y="2738008"/>
                  </a:lnTo>
                  <a:lnTo>
                    <a:pt x="462893" y="2737007"/>
                  </a:lnTo>
                  <a:lnTo>
                    <a:pt x="453139" y="2741259"/>
                  </a:lnTo>
                  <a:lnTo>
                    <a:pt x="440635" y="2742676"/>
                  </a:lnTo>
                  <a:lnTo>
                    <a:pt x="438302" y="2730172"/>
                  </a:lnTo>
                  <a:lnTo>
                    <a:pt x="446804" y="2727504"/>
                  </a:lnTo>
                  <a:lnTo>
                    <a:pt x="451222" y="2721669"/>
                  </a:lnTo>
                  <a:lnTo>
                    <a:pt x="450055" y="2718251"/>
                  </a:lnTo>
                  <a:lnTo>
                    <a:pt x="422213" y="2721336"/>
                  </a:lnTo>
                  <a:lnTo>
                    <a:pt x="415878" y="2725671"/>
                  </a:lnTo>
                  <a:lnTo>
                    <a:pt x="407542" y="2718668"/>
                  </a:lnTo>
                  <a:lnTo>
                    <a:pt x="395622" y="2721919"/>
                  </a:lnTo>
                  <a:lnTo>
                    <a:pt x="387619" y="2714584"/>
                  </a:lnTo>
                  <a:lnTo>
                    <a:pt x="379783" y="2717585"/>
                  </a:lnTo>
                  <a:lnTo>
                    <a:pt x="363945" y="2711083"/>
                  </a:lnTo>
                  <a:lnTo>
                    <a:pt x="347357" y="2710249"/>
                  </a:lnTo>
                  <a:lnTo>
                    <a:pt x="342772" y="2700163"/>
                  </a:lnTo>
                  <a:lnTo>
                    <a:pt x="321765" y="2704581"/>
                  </a:lnTo>
                  <a:lnTo>
                    <a:pt x="311179" y="2698829"/>
                  </a:lnTo>
                  <a:lnTo>
                    <a:pt x="305594" y="2692827"/>
                  </a:lnTo>
                  <a:lnTo>
                    <a:pt x="306595" y="2687492"/>
                  </a:lnTo>
                  <a:lnTo>
                    <a:pt x="301343" y="2685825"/>
                  </a:lnTo>
                  <a:lnTo>
                    <a:pt x="287255" y="2711249"/>
                  </a:lnTo>
                  <a:lnTo>
                    <a:pt x="278502" y="2710499"/>
                  </a:lnTo>
                  <a:lnTo>
                    <a:pt x="271667" y="2684158"/>
                  </a:lnTo>
                  <a:lnTo>
                    <a:pt x="261664" y="2681824"/>
                  </a:lnTo>
                  <a:lnTo>
                    <a:pt x="238824" y="2661818"/>
                  </a:lnTo>
                  <a:lnTo>
                    <a:pt x="235239" y="2647980"/>
                  </a:lnTo>
                  <a:lnTo>
                    <a:pt x="239740" y="2636476"/>
                  </a:lnTo>
                  <a:lnTo>
                    <a:pt x="236740" y="2629558"/>
                  </a:lnTo>
                  <a:lnTo>
                    <a:pt x="225402" y="2635059"/>
                  </a:lnTo>
                  <a:lnTo>
                    <a:pt x="220068" y="2633726"/>
                  </a:lnTo>
                  <a:lnTo>
                    <a:pt x="215483" y="2627140"/>
                  </a:lnTo>
                  <a:lnTo>
                    <a:pt x="221234" y="2621305"/>
                  </a:lnTo>
                  <a:lnTo>
                    <a:pt x="229654" y="2622972"/>
                  </a:lnTo>
                  <a:lnTo>
                    <a:pt x="233822" y="2617054"/>
                  </a:lnTo>
                  <a:lnTo>
                    <a:pt x="231405" y="2608301"/>
                  </a:lnTo>
                  <a:lnTo>
                    <a:pt x="205063" y="2591379"/>
                  </a:lnTo>
                  <a:lnTo>
                    <a:pt x="198311" y="2581626"/>
                  </a:lnTo>
                  <a:lnTo>
                    <a:pt x="195060" y="2566288"/>
                  </a:lnTo>
                  <a:lnTo>
                    <a:pt x="189725" y="2564954"/>
                  </a:lnTo>
                  <a:lnTo>
                    <a:pt x="185474" y="2558369"/>
                  </a:lnTo>
                  <a:lnTo>
                    <a:pt x="178555" y="2558286"/>
                  </a:lnTo>
                  <a:lnTo>
                    <a:pt x="169552" y="2552867"/>
                  </a:lnTo>
                  <a:lnTo>
                    <a:pt x="151630" y="2556285"/>
                  </a:lnTo>
                  <a:lnTo>
                    <a:pt x="131207" y="2568705"/>
                  </a:lnTo>
                  <a:lnTo>
                    <a:pt x="111618" y="2565621"/>
                  </a:lnTo>
                  <a:lnTo>
                    <a:pt x="90028" y="2568039"/>
                  </a:lnTo>
                  <a:lnTo>
                    <a:pt x="68104" y="2603050"/>
                  </a:lnTo>
                  <a:lnTo>
                    <a:pt x="65770" y="2616720"/>
                  </a:lnTo>
                  <a:lnTo>
                    <a:pt x="34844" y="2623222"/>
                  </a:lnTo>
                  <a:lnTo>
                    <a:pt x="19923" y="2636976"/>
                  </a:lnTo>
                  <a:lnTo>
                    <a:pt x="9753" y="2639561"/>
                  </a:lnTo>
                  <a:lnTo>
                    <a:pt x="2084" y="2649230"/>
                  </a:lnTo>
                  <a:lnTo>
                    <a:pt x="2084" y="2649230"/>
                  </a:lnTo>
                  <a:lnTo>
                    <a:pt x="1000" y="2472176"/>
                  </a:lnTo>
                  <a:lnTo>
                    <a:pt x="3918" y="2320296"/>
                  </a:lnTo>
                  <a:lnTo>
                    <a:pt x="3918" y="2320296"/>
                  </a:lnTo>
                  <a:lnTo>
                    <a:pt x="0" y="1427521"/>
                  </a:lnTo>
                  <a:lnTo>
                    <a:pt x="917" y="1421103"/>
                  </a:lnTo>
                  <a:lnTo>
                    <a:pt x="3834" y="1420102"/>
                  </a:lnTo>
                  <a:lnTo>
                    <a:pt x="3834" y="1420102"/>
                  </a:lnTo>
                  <a:lnTo>
                    <a:pt x="3668" y="1419352"/>
                  </a:lnTo>
                  <a:close/>
                  <a:moveTo>
                    <a:pt x="1049323" y="1417"/>
                  </a:moveTo>
                  <a:lnTo>
                    <a:pt x="1052990" y="5002"/>
                  </a:lnTo>
                  <a:lnTo>
                    <a:pt x="1049823" y="8002"/>
                  </a:lnTo>
                  <a:lnTo>
                    <a:pt x="1031567" y="10503"/>
                  </a:lnTo>
                  <a:lnTo>
                    <a:pt x="1043487" y="2001"/>
                  </a:lnTo>
                  <a:lnTo>
                    <a:pt x="1049323" y="1417"/>
                  </a:lnTo>
                  <a:close/>
                  <a:moveTo>
                    <a:pt x="1020564" y="0"/>
                  </a:moveTo>
                  <a:lnTo>
                    <a:pt x="1023231" y="6919"/>
                  </a:lnTo>
                  <a:lnTo>
                    <a:pt x="1029316" y="8586"/>
                  </a:lnTo>
                  <a:lnTo>
                    <a:pt x="1029567" y="11087"/>
                  </a:lnTo>
                  <a:lnTo>
                    <a:pt x="1020314" y="11337"/>
                  </a:lnTo>
                  <a:lnTo>
                    <a:pt x="1015562" y="15171"/>
                  </a:lnTo>
                  <a:lnTo>
                    <a:pt x="1011311" y="13004"/>
                  </a:lnTo>
                  <a:lnTo>
                    <a:pt x="1001808" y="17922"/>
                  </a:lnTo>
                  <a:lnTo>
                    <a:pt x="1000474" y="12420"/>
                  </a:lnTo>
                  <a:lnTo>
                    <a:pt x="1002808" y="7502"/>
                  </a:lnTo>
                  <a:lnTo>
                    <a:pt x="1012311" y="7502"/>
                  </a:lnTo>
                  <a:lnTo>
                    <a:pt x="1014646" y="2251"/>
                  </a:lnTo>
                  <a:lnTo>
                    <a:pt x="1020564" y="0"/>
                  </a:lnTo>
                  <a:close/>
                </a:path>
              </a:pathLst>
            </a:custGeom>
            <a:grpFill/>
            <a:ln w="8331" cap="flat">
              <a:solidFill>
                <a:srgbClr val="61CBF4"/>
              </a:solidFill>
              <a:prstDash val="solid"/>
              <a:miter/>
            </a:ln>
          </p:spPr>
          <p:txBody>
            <a:bodyPr rtlCol="0" anchor="ctr"/>
            <a:lstStyle/>
            <a:p>
              <a:endParaRPr lang="es-HN"/>
            </a:p>
          </p:txBody>
        </p:sp>
        <p:sp>
          <p:nvSpPr>
            <p:cNvPr id="16" name="Forma libre: forma 15">
              <a:extLst>
                <a:ext uri="{FF2B5EF4-FFF2-40B4-BE49-F238E27FC236}">
                  <a16:creationId xmlns:a16="http://schemas.microsoft.com/office/drawing/2014/main" id="{04B40D7A-8959-788F-849C-2027864D8A46}"/>
                </a:ext>
              </a:extLst>
            </p:cNvPr>
            <p:cNvSpPr/>
            <p:nvPr/>
          </p:nvSpPr>
          <p:spPr>
            <a:xfrm>
              <a:off x="3936093" y="4552646"/>
              <a:ext cx="639114" cy="776655"/>
            </a:xfrm>
            <a:custGeom>
              <a:avLst/>
              <a:gdLst>
                <a:gd name="connsiteX0" fmla="*/ 417129 w 639114"/>
                <a:gd name="connsiteY0" fmla="*/ 0 h 776655"/>
                <a:gd name="connsiteX1" fmla="*/ 424298 w 639114"/>
                <a:gd name="connsiteY1" fmla="*/ 6919 h 776655"/>
                <a:gd name="connsiteX2" fmla="*/ 427049 w 639114"/>
                <a:gd name="connsiteY2" fmla="*/ 17839 h 776655"/>
                <a:gd name="connsiteX3" fmla="*/ 432300 w 639114"/>
                <a:gd name="connsiteY3" fmla="*/ 23924 h 776655"/>
                <a:gd name="connsiteX4" fmla="*/ 450306 w 639114"/>
                <a:gd name="connsiteY4" fmla="*/ 21090 h 776655"/>
                <a:gd name="connsiteX5" fmla="*/ 500405 w 639114"/>
                <a:gd name="connsiteY5" fmla="*/ 34927 h 776655"/>
                <a:gd name="connsiteX6" fmla="*/ 508991 w 639114"/>
                <a:gd name="connsiteY6" fmla="*/ 44847 h 776655"/>
                <a:gd name="connsiteX7" fmla="*/ 519077 w 639114"/>
                <a:gd name="connsiteY7" fmla="*/ 41513 h 776655"/>
                <a:gd name="connsiteX8" fmla="*/ 531331 w 639114"/>
                <a:gd name="connsiteY8" fmla="*/ 45347 h 776655"/>
                <a:gd name="connsiteX9" fmla="*/ 530914 w 639114"/>
                <a:gd name="connsiteY9" fmla="*/ 60435 h 776655"/>
                <a:gd name="connsiteX10" fmla="*/ 541417 w 639114"/>
                <a:gd name="connsiteY10" fmla="*/ 72689 h 776655"/>
                <a:gd name="connsiteX11" fmla="*/ 541501 w 639114"/>
                <a:gd name="connsiteY11" fmla="*/ 87027 h 776655"/>
                <a:gd name="connsiteX12" fmla="*/ 548503 w 639114"/>
                <a:gd name="connsiteY12" fmla="*/ 111284 h 776655"/>
                <a:gd name="connsiteX13" fmla="*/ 550503 w 639114"/>
                <a:gd name="connsiteY13" fmla="*/ 113285 h 776655"/>
                <a:gd name="connsiteX14" fmla="*/ 559256 w 639114"/>
                <a:gd name="connsiteY14" fmla="*/ 112118 h 776655"/>
                <a:gd name="connsiteX15" fmla="*/ 585097 w 639114"/>
                <a:gd name="connsiteY15" fmla="*/ 123121 h 776655"/>
                <a:gd name="connsiteX16" fmla="*/ 589432 w 639114"/>
                <a:gd name="connsiteY16" fmla="*/ 133208 h 776655"/>
                <a:gd name="connsiteX17" fmla="*/ 585014 w 639114"/>
                <a:gd name="connsiteY17" fmla="*/ 143127 h 776655"/>
                <a:gd name="connsiteX18" fmla="*/ 587848 w 639114"/>
                <a:gd name="connsiteY18" fmla="*/ 153797 h 776655"/>
                <a:gd name="connsiteX19" fmla="*/ 599352 w 639114"/>
                <a:gd name="connsiteY19" fmla="*/ 159966 h 776655"/>
                <a:gd name="connsiteX20" fmla="*/ 604770 w 639114"/>
                <a:gd name="connsiteY20" fmla="*/ 172386 h 776655"/>
                <a:gd name="connsiteX21" fmla="*/ 627360 w 639114"/>
                <a:gd name="connsiteY21" fmla="*/ 197227 h 776655"/>
                <a:gd name="connsiteX22" fmla="*/ 628027 w 639114"/>
                <a:gd name="connsiteY22" fmla="*/ 201562 h 776655"/>
                <a:gd name="connsiteX23" fmla="*/ 635029 w 639114"/>
                <a:gd name="connsiteY23" fmla="*/ 205397 h 776655"/>
                <a:gd name="connsiteX24" fmla="*/ 639114 w 639114"/>
                <a:gd name="connsiteY24" fmla="*/ 220151 h 776655"/>
                <a:gd name="connsiteX25" fmla="*/ 630945 w 639114"/>
                <a:gd name="connsiteY25" fmla="*/ 226653 h 776655"/>
                <a:gd name="connsiteX26" fmla="*/ 630945 w 639114"/>
                <a:gd name="connsiteY26" fmla="*/ 226653 h 776655"/>
                <a:gd name="connsiteX27" fmla="*/ 622776 w 639114"/>
                <a:gd name="connsiteY27" fmla="*/ 232738 h 776655"/>
                <a:gd name="connsiteX28" fmla="*/ 616941 w 639114"/>
                <a:gd name="connsiteY28" fmla="*/ 241574 h 776655"/>
                <a:gd name="connsiteX29" fmla="*/ 585264 w 639114"/>
                <a:gd name="connsiteY29" fmla="*/ 259830 h 776655"/>
                <a:gd name="connsiteX30" fmla="*/ 573594 w 639114"/>
                <a:gd name="connsiteY30" fmla="*/ 271417 h 776655"/>
                <a:gd name="connsiteX31" fmla="*/ 566842 w 639114"/>
                <a:gd name="connsiteY31" fmla="*/ 271917 h 776655"/>
                <a:gd name="connsiteX32" fmla="*/ 563091 w 639114"/>
                <a:gd name="connsiteY32" fmla="*/ 269083 h 776655"/>
                <a:gd name="connsiteX33" fmla="*/ 557922 w 639114"/>
                <a:gd name="connsiteY33" fmla="*/ 271583 h 776655"/>
                <a:gd name="connsiteX34" fmla="*/ 543001 w 639114"/>
                <a:gd name="connsiteY34" fmla="*/ 269833 h 776655"/>
                <a:gd name="connsiteX35" fmla="*/ 542084 w 639114"/>
                <a:gd name="connsiteY35" fmla="*/ 265248 h 776655"/>
                <a:gd name="connsiteX36" fmla="*/ 534165 w 639114"/>
                <a:gd name="connsiteY36" fmla="*/ 264331 h 776655"/>
                <a:gd name="connsiteX37" fmla="*/ 533415 w 639114"/>
                <a:gd name="connsiteY37" fmla="*/ 274751 h 776655"/>
                <a:gd name="connsiteX38" fmla="*/ 536416 w 639114"/>
                <a:gd name="connsiteY38" fmla="*/ 279836 h 776655"/>
                <a:gd name="connsiteX39" fmla="*/ 528580 w 639114"/>
                <a:gd name="connsiteY39" fmla="*/ 287588 h 776655"/>
                <a:gd name="connsiteX40" fmla="*/ 533331 w 639114"/>
                <a:gd name="connsiteY40" fmla="*/ 289006 h 776655"/>
                <a:gd name="connsiteX41" fmla="*/ 532164 w 639114"/>
                <a:gd name="connsiteY41" fmla="*/ 292423 h 776655"/>
                <a:gd name="connsiteX42" fmla="*/ 534332 w 639114"/>
                <a:gd name="connsiteY42" fmla="*/ 293257 h 776655"/>
                <a:gd name="connsiteX43" fmla="*/ 532415 w 639114"/>
                <a:gd name="connsiteY43" fmla="*/ 304510 h 776655"/>
                <a:gd name="connsiteX44" fmla="*/ 536499 w 639114"/>
                <a:gd name="connsiteY44" fmla="*/ 304427 h 776655"/>
                <a:gd name="connsiteX45" fmla="*/ 539917 w 639114"/>
                <a:gd name="connsiteY45" fmla="*/ 311512 h 776655"/>
                <a:gd name="connsiteX46" fmla="*/ 536416 w 639114"/>
                <a:gd name="connsiteY46" fmla="*/ 316681 h 776655"/>
                <a:gd name="connsiteX47" fmla="*/ 537833 w 639114"/>
                <a:gd name="connsiteY47" fmla="*/ 323433 h 776655"/>
                <a:gd name="connsiteX48" fmla="*/ 534749 w 639114"/>
                <a:gd name="connsiteY48" fmla="*/ 324683 h 776655"/>
                <a:gd name="connsiteX49" fmla="*/ 537249 w 639114"/>
                <a:gd name="connsiteY49" fmla="*/ 327101 h 776655"/>
                <a:gd name="connsiteX50" fmla="*/ 519661 w 639114"/>
                <a:gd name="connsiteY50" fmla="*/ 333352 h 776655"/>
                <a:gd name="connsiteX51" fmla="*/ 520328 w 639114"/>
                <a:gd name="connsiteY51" fmla="*/ 346106 h 776655"/>
                <a:gd name="connsiteX52" fmla="*/ 515493 w 639114"/>
                <a:gd name="connsiteY52" fmla="*/ 351108 h 776655"/>
                <a:gd name="connsiteX53" fmla="*/ 512492 w 639114"/>
                <a:gd name="connsiteY53" fmla="*/ 361028 h 776655"/>
                <a:gd name="connsiteX54" fmla="*/ 508491 w 639114"/>
                <a:gd name="connsiteY54" fmla="*/ 358860 h 776655"/>
                <a:gd name="connsiteX55" fmla="*/ 489401 w 639114"/>
                <a:gd name="connsiteY55" fmla="*/ 369280 h 776655"/>
                <a:gd name="connsiteX56" fmla="*/ 484817 w 639114"/>
                <a:gd name="connsiteY56" fmla="*/ 380617 h 776655"/>
                <a:gd name="connsiteX57" fmla="*/ 486984 w 639114"/>
                <a:gd name="connsiteY57" fmla="*/ 384285 h 776655"/>
                <a:gd name="connsiteX58" fmla="*/ 483316 w 639114"/>
                <a:gd name="connsiteY58" fmla="*/ 400123 h 776655"/>
                <a:gd name="connsiteX59" fmla="*/ 445054 w 639114"/>
                <a:gd name="connsiteY59" fmla="*/ 399206 h 776655"/>
                <a:gd name="connsiteX60" fmla="*/ 430967 w 639114"/>
                <a:gd name="connsiteY60" fmla="*/ 406542 h 776655"/>
                <a:gd name="connsiteX61" fmla="*/ 425798 w 639114"/>
                <a:gd name="connsiteY61" fmla="*/ 413377 h 776655"/>
                <a:gd name="connsiteX62" fmla="*/ 388870 w 639114"/>
                <a:gd name="connsiteY62" fmla="*/ 440135 h 776655"/>
                <a:gd name="connsiteX63" fmla="*/ 388204 w 639114"/>
                <a:gd name="connsiteY63" fmla="*/ 457974 h 776655"/>
                <a:gd name="connsiteX64" fmla="*/ 379451 w 639114"/>
                <a:gd name="connsiteY64" fmla="*/ 465143 h 776655"/>
                <a:gd name="connsiteX65" fmla="*/ 376200 w 639114"/>
                <a:gd name="connsiteY65" fmla="*/ 476980 h 776655"/>
                <a:gd name="connsiteX66" fmla="*/ 365113 w 639114"/>
                <a:gd name="connsiteY66" fmla="*/ 480064 h 776655"/>
                <a:gd name="connsiteX67" fmla="*/ 364946 w 639114"/>
                <a:gd name="connsiteY67" fmla="*/ 484399 h 776655"/>
                <a:gd name="connsiteX68" fmla="*/ 360195 w 639114"/>
                <a:gd name="connsiteY68" fmla="*/ 482982 h 776655"/>
                <a:gd name="connsiteX69" fmla="*/ 358528 w 639114"/>
                <a:gd name="connsiteY69" fmla="*/ 486066 h 776655"/>
                <a:gd name="connsiteX70" fmla="*/ 350192 w 639114"/>
                <a:gd name="connsiteY70" fmla="*/ 486316 h 776655"/>
                <a:gd name="connsiteX71" fmla="*/ 340606 w 639114"/>
                <a:gd name="connsiteY71" fmla="*/ 491068 h 776655"/>
                <a:gd name="connsiteX72" fmla="*/ 336021 w 639114"/>
                <a:gd name="connsiteY72" fmla="*/ 499654 h 776655"/>
                <a:gd name="connsiteX73" fmla="*/ 332853 w 639114"/>
                <a:gd name="connsiteY73" fmla="*/ 499654 h 776655"/>
                <a:gd name="connsiteX74" fmla="*/ 328018 w 639114"/>
                <a:gd name="connsiteY74" fmla="*/ 506906 h 776655"/>
                <a:gd name="connsiteX75" fmla="*/ 323850 w 639114"/>
                <a:gd name="connsiteY75" fmla="*/ 506322 h 776655"/>
                <a:gd name="connsiteX76" fmla="*/ 320933 w 639114"/>
                <a:gd name="connsiteY76" fmla="*/ 510490 h 776655"/>
                <a:gd name="connsiteX77" fmla="*/ 316848 w 639114"/>
                <a:gd name="connsiteY77" fmla="*/ 510574 h 776655"/>
                <a:gd name="connsiteX78" fmla="*/ 303011 w 639114"/>
                <a:gd name="connsiteY78" fmla="*/ 536082 h 776655"/>
                <a:gd name="connsiteX79" fmla="*/ 297842 w 639114"/>
                <a:gd name="connsiteY79" fmla="*/ 537165 h 776655"/>
                <a:gd name="connsiteX80" fmla="*/ 295425 w 639114"/>
                <a:gd name="connsiteY80" fmla="*/ 546085 h 776655"/>
                <a:gd name="connsiteX81" fmla="*/ 287923 w 639114"/>
                <a:gd name="connsiteY81" fmla="*/ 546418 h 776655"/>
                <a:gd name="connsiteX82" fmla="*/ 283921 w 639114"/>
                <a:gd name="connsiteY82" fmla="*/ 549836 h 776655"/>
                <a:gd name="connsiteX83" fmla="*/ 277586 w 639114"/>
                <a:gd name="connsiteY83" fmla="*/ 563257 h 776655"/>
                <a:gd name="connsiteX84" fmla="*/ 274002 w 639114"/>
                <a:gd name="connsiteY84" fmla="*/ 559172 h 776655"/>
                <a:gd name="connsiteX85" fmla="*/ 269584 w 639114"/>
                <a:gd name="connsiteY85" fmla="*/ 562340 h 776655"/>
                <a:gd name="connsiteX86" fmla="*/ 265833 w 639114"/>
                <a:gd name="connsiteY86" fmla="*/ 561756 h 776655"/>
                <a:gd name="connsiteX87" fmla="*/ 267083 w 639114"/>
                <a:gd name="connsiteY87" fmla="*/ 569842 h 776655"/>
                <a:gd name="connsiteX88" fmla="*/ 273168 w 639114"/>
                <a:gd name="connsiteY88" fmla="*/ 578511 h 776655"/>
                <a:gd name="connsiteX89" fmla="*/ 287423 w 639114"/>
                <a:gd name="connsiteY89" fmla="*/ 586680 h 776655"/>
                <a:gd name="connsiteX90" fmla="*/ 295508 w 639114"/>
                <a:gd name="connsiteY90" fmla="*/ 594766 h 776655"/>
                <a:gd name="connsiteX91" fmla="*/ 285589 w 639114"/>
                <a:gd name="connsiteY91" fmla="*/ 649033 h 776655"/>
                <a:gd name="connsiteX92" fmla="*/ 285589 w 639114"/>
                <a:gd name="connsiteY92" fmla="*/ 649033 h 776655"/>
                <a:gd name="connsiteX93" fmla="*/ 280671 w 639114"/>
                <a:gd name="connsiteY93" fmla="*/ 678125 h 776655"/>
                <a:gd name="connsiteX94" fmla="*/ 282088 w 639114"/>
                <a:gd name="connsiteY94" fmla="*/ 698465 h 776655"/>
                <a:gd name="connsiteX95" fmla="*/ 244409 w 639114"/>
                <a:gd name="connsiteY95" fmla="*/ 730891 h 776655"/>
                <a:gd name="connsiteX96" fmla="*/ 151047 w 639114"/>
                <a:gd name="connsiteY96" fmla="*/ 762068 h 776655"/>
                <a:gd name="connsiteX97" fmla="*/ 128540 w 639114"/>
                <a:gd name="connsiteY97" fmla="*/ 745479 h 776655"/>
                <a:gd name="connsiteX98" fmla="*/ 88445 w 639114"/>
                <a:gd name="connsiteY98" fmla="*/ 748647 h 776655"/>
                <a:gd name="connsiteX99" fmla="*/ 79775 w 639114"/>
                <a:gd name="connsiteY99" fmla="*/ 751731 h 776655"/>
                <a:gd name="connsiteX100" fmla="*/ 69439 w 639114"/>
                <a:gd name="connsiteY100" fmla="*/ 765569 h 776655"/>
                <a:gd name="connsiteX101" fmla="*/ 46265 w 639114"/>
                <a:gd name="connsiteY101" fmla="*/ 765069 h 776655"/>
                <a:gd name="connsiteX102" fmla="*/ 43348 w 639114"/>
                <a:gd name="connsiteY102" fmla="*/ 776656 h 776655"/>
                <a:gd name="connsiteX103" fmla="*/ 28175 w 639114"/>
                <a:gd name="connsiteY103" fmla="*/ 769820 h 776655"/>
                <a:gd name="connsiteX104" fmla="*/ 16505 w 639114"/>
                <a:gd name="connsiteY104" fmla="*/ 768153 h 776655"/>
                <a:gd name="connsiteX105" fmla="*/ 15421 w 639114"/>
                <a:gd name="connsiteY105" fmla="*/ 749064 h 776655"/>
                <a:gd name="connsiteX106" fmla="*/ 0 w 639114"/>
                <a:gd name="connsiteY106" fmla="*/ 717887 h 776655"/>
                <a:gd name="connsiteX107" fmla="*/ 3168 w 639114"/>
                <a:gd name="connsiteY107" fmla="*/ 711302 h 776655"/>
                <a:gd name="connsiteX108" fmla="*/ 250 w 639114"/>
                <a:gd name="connsiteY108" fmla="*/ 704633 h 776655"/>
                <a:gd name="connsiteX109" fmla="*/ 4085 w 639114"/>
                <a:gd name="connsiteY109" fmla="*/ 689962 h 776655"/>
                <a:gd name="connsiteX110" fmla="*/ 4085 w 639114"/>
                <a:gd name="connsiteY110" fmla="*/ 689962 h 776655"/>
                <a:gd name="connsiteX111" fmla="*/ 14504 w 639114"/>
                <a:gd name="connsiteY111" fmla="*/ 689129 h 776655"/>
                <a:gd name="connsiteX112" fmla="*/ 13671 w 639114"/>
                <a:gd name="connsiteY112" fmla="*/ 678042 h 776655"/>
                <a:gd name="connsiteX113" fmla="*/ 20173 w 639114"/>
                <a:gd name="connsiteY113" fmla="*/ 679792 h 776655"/>
                <a:gd name="connsiteX114" fmla="*/ 24091 w 639114"/>
                <a:gd name="connsiteY114" fmla="*/ 668956 h 776655"/>
                <a:gd name="connsiteX115" fmla="*/ 34928 w 639114"/>
                <a:gd name="connsiteY115" fmla="*/ 664621 h 776655"/>
                <a:gd name="connsiteX116" fmla="*/ 31593 w 639114"/>
                <a:gd name="connsiteY116" fmla="*/ 652034 h 776655"/>
                <a:gd name="connsiteX117" fmla="*/ 42681 w 639114"/>
                <a:gd name="connsiteY117" fmla="*/ 649283 h 776655"/>
                <a:gd name="connsiteX118" fmla="*/ 48266 w 639114"/>
                <a:gd name="connsiteY118" fmla="*/ 636862 h 776655"/>
                <a:gd name="connsiteX119" fmla="*/ 65104 w 639114"/>
                <a:gd name="connsiteY119" fmla="*/ 635362 h 776655"/>
                <a:gd name="connsiteX120" fmla="*/ 71606 w 639114"/>
                <a:gd name="connsiteY120" fmla="*/ 627276 h 776655"/>
                <a:gd name="connsiteX121" fmla="*/ 82693 w 639114"/>
                <a:gd name="connsiteY121" fmla="*/ 626359 h 776655"/>
                <a:gd name="connsiteX122" fmla="*/ 106117 w 639114"/>
                <a:gd name="connsiteY122" fmla="*/ 611021 h 776655"/>
                <a:gd name="connsiteX123" fmla="*/ 123455 w 639114"/>
                <a:gd name="connsiteY123" fmla="*/ 607687 h 776655"/>
                <a:gd name="connsiteX124" fmla="*/ 125456 w 639114"/>
                <a:gd name="connsiteY124" fmla="*/ 602685 h 776655"/>
                <a:gd name="connsiteX125" fmla="*/ 142045 w 639114"/>
                <a:gd name="connsiteY125" fmla="*/ 593683 h 776655"/>
                <a:gd name="connsiteX126" fmla="*/ 155132 w 639114"/>
                <a:gd name="connsiteY126" fmla="*/ 573009 h 776655"/>
                <a:gd name="connsiteX127" fmla="*/ 175805 w 639114"/>
                <a:gd name="connsiteY127" fmla="*/ 571259 h 776655"/>
                <a:gd name="connsiteX128" fmla="*/ 178222 w 639114"/>
                <a:gd name="connsiteY128" fmla="*/ 567591 h 776655"/>
                <a:gd name="connsiteX129" fmla="*/ 172971 w 639114"/>
                <a:gd name="connsiteY129" fmla="*/ 552503 h 776655"/>
                <a:gd name="connsiteX130" fmla="*/ 178306 w 639114"/>
                <a:gd name="connsiteY130" fmla="*/ 544251 h 776655"/>
                <a:gd name="connsiteX131" fmla="*/ 189309 w 639114"/>
                <a:gd name="connsiteY131" fmla="*/ 539999 h 776655"/>
                <a:gd name="connsiteX132" fmla="*/ 182557 w 639114"/>
                <a:gd name="connsiteY132" fmla="*/ 513241 h 776655"/>
                <a:gd name="connsiteX133" fmla="*/ 187142 w 639114"/>
                <a:gd name="connsiteY133" fmla="*/ 499404 h 776655"/>
                <a:gd name="connsiteX134" fmla="*/ 186225 w 639114"/>
                <a:gd name="connsiteY134" fmla="*/ 492902 h 776655"/>
                <a:gd name="connsiteX135" fmla="*/ 177472 w 639114"/>
                <a:gd name="connsiteY135" fmla="*/ 485149 h 776655"/>
                <a:gd name="connsiteX136" fmla="*/ 177722 w 639114"/>
                <a:gd name="connsiteY136" fmla="*/ 465810 h 776655"/>
                <a:gd name="connsiteX137" fmla="*/ 181390 w 639114"/>
                <a:gd name="connsiteY137" fmla="*/ 460225 h 776655"/>
                <a:gd name="connsiteX138" fmla="*/ 181223 w 639114"/>
                <a:gd name="connsiteY138" fmla="*/ 449805 h 776655"/>
                <a:gd name="connsiteX139" fmla="*/ 186308 w 639114"/>
                <a:gd name="connsiteY139" fmla="*/ 443220 h 776655"/>
                <a:gd name="connsiteX140" fmla="*/ 186058 w 639114"/>
                <a:gd name="connsiteY140" fmla="*/ 436801 h 776655"/>
                <a:gd name="connsiteX141" fmla="*/ 177722 w 639114"/>
                <a:gd name="connsiteY141" fmla="*/ 431133 h 776655"/>
                <a:gd name="connsiteX142" fmla="*/ 174221 w 639114"/>
                <a:gd name="connsiteY142" fmla="*/ 423547 h 776655"/>
                <a:gd name="connsiteX143" fmla="*/ 139210 w 639114"/>
                <a:gd name="connsiteY143" fmla="*/ 418712 h 776655"/>
                <a:gd name="connsiteX144" fmla="*/ 124706 w 639114"/>
                <a:gd name="connsiteY144" fmla="*/ 420546 h 776655"/>
                <a:gd name="connsiteX145" fmla="*/ 119704 w 639114"/>
                <a:gd name="connsiteY145" fmla="*/ 416045 h 776655"/>
                <a:gd name="connsiteX146" fmla="*/ 108117 w 639114"/>
                <a:gd name="connsiteY146" fmla="*/ 412960 h 776655"/>
                <a:gd name="connsiteX147" fmla="*/ 105450 w 639114"/>
                <a:gd name="connsiteY147" fmla="*/ 408709 h 776655"/>
                <a:gd name="connsiteX148" fmla="*/ 90612 w 639114"/>
                <a:gd name="connsiteY148" fmla="*/ 403124 h 776655"/>
                <a:gd name="connsiteX149" fmla="*/ 88111 w 639114"/>
                <a:gd name="connsiteY149" fmla="*/ 390870 h 776655"/>
                <a:gd name="connsiteX150" fmla="*/ 101532 w 639114"/>
                <a:gd name="connsiteY150" fmla="*/ 367697 h 776655"/>
                <a:gd name="connsiteX151" fmla="*/ 95530 w 639114"/>
                <a:gd name="connsiteY151" fmla="*/ 327184 h 776655"/>
                <a:gd name="connsiteX152" fmla="*/ 86194 w 639114"/>
                <a:gd name="connsiteY152" fmla="*/ 291173 h 776655"/>
                <a:gd name="connsiteX153" fmla="*/ 76858 w 639114"/>
                <a:gd name="connsiteY153" fmla="*/ 286588 h 776655"/>
                <a:gd name="connsiteX154" fmla="*/ 64604 w 639114"/>
                <a:gd name="connsiteY154" fmla="*/ 291006 h 776655"/>
                <a:gd name="connsiteX155" fmla="*/ 59519 w 639114"/>
                <a:gd name="connsiteY155" fmla="*/ 290256 h 776655"/>
                <a:gd name="connsiteX156" fmla="*/ 26592 w 639114"/>
                <a:gd name="connsiteY156" fmla="*/ 263331 h 776655"/>
                <a:gd name="connsiteX157" fmla="*/ 16922 w 639114"/>
                <a:gd name="connsiteY157" fmla="*/ 248993 h 776655"/>
                <a:gd name="connsiteX158" fmla="*/ 21340 w 639114"/>
                <a:gd name="connsiteY158" fmla="*/ 244492 h 776655"/>
                <a:gd name="connsiteX159" fmla="*/ 16422 w 639114"/>
                <a:gd name="connsiteY159" fmla="*/ 220651 h 776655"/>
                <a:gd name="connsiteX160" fmla="*/ 19256 w 639114"/>
                <a:gd name="connsiteY160" fmla="*/ 210565 h 776655"/>
                <a:gd name="connsiteX161" fmla="*/ 19673 w 639114"/>
                <a:gd name="connsiteY161" fmla="*/ 205480 h 776655"/>
                <a:gd name="connsiteX162" fmla="*/ 16922 w 639114"/>
                <a:gd name="connsiteY162" fmla="*/ 201895 h 776655"/>
                <a:gd name="connsiteX163" fmla="*/ 18506 w 639114"/>
                <a:gd name="connsiteY163" fmla="*/ 199728 h 776655"/>
                <a:gd name="connsiteX164" fmla="*/ 39846 w 639114"/>
                <a:gd name="connsiteY164" fmla="*/ 186057 h 776655"/>
                <a:gd name="connsiteX165" fmla="*/ 62270 w 639114"/>
                <a:gd name="connsiteY165" fmla="*/ 178138 h 776655"/>
                <a:gd name="connsiteX166" fmla="*/ 68522 w 639114"/>
                <a:gd name="connsiteY166" fmla="*/ 177888 h 776655"/>
                <a:gd name="connsiteX167" fmla="*/ 81943 w 639114"/>
                <a:gd name="connsiteY167" fmla="*/ 183806 h 776655"/>
                <a:gd name="connsiteX168" fmla="*/ 129457 w 639114"/>
                <a:gd name="connsiteY168" fmla="*/ 180972 h 776655"/>
                <a:gd name="connsiteX169" fmla="*/ 162718 w 639114"/>
                <a:gd name="connsiteY169" fmla="*/ 153714 h 776655"/>
                <a:gd name="connsiteX170" fmla="*/ 164968 w 639114"/>
                <a:gd name="connsiteY170" fmla="*/ 141377 h 776655"/>
                <a:gd name="connsiteX171" fmla="*/ 160550 w 639114"/>
                <a:gd name="connsiteY171" fmla="*/ 128540 h 776655"/>
                <a:gd name="connsiteX172" fmla="*/ 177389 w 639114"/>
                <a:gd name="connsiteY172" fmla="*/ 106366 h 776655"/>
                <a:gd name="connsiteX173" fmla="*/ 183974 w 639114"/>
                <a:gd name="connsiteY173" fmla="*/ 92862 h 776655"/>
                <a:gd name="connsiteX174" fmla="*/ 177972 w 639114"/>
                <a:gd name="connsiteY174" fmla="*/ 41846 h 776655"/>
                <a:gd name="connsiteX175" fmla="*/ 161050 w 639114"/>
                <a:gd name="connsiteY175" fmla="*/ 10170 h 776655"/>
                <a:gd name="connsiteX176" fmla="*/ 164885 w 639114"/>
                <a:gd name="connsiteY176" fmla="*/ 7502 h 776655"/>
                <a:gd name="connsiteX177" fmla="*/ 164885 w 639114"/>
                <a:gd name="connsiteY177" fmla="*/ 7502 h 776655"/>
                <a:gd name="connsiteX178" fmla="*/ 218485 w 639114"/>
                <a:gd name="connsiteY178" fmla="*/ 14921 h 776655"/>
                <a:gd name="connsiteX179" fmla="*/ 252829 w 639114"/>
                <a:gd name="connsiteY179" fmla="*/ 16088 h 776655"/>
                <a:gd name="connsiteX180" fmla="*/ 273001 w 639114"/>
                <a:gd name="connsiteY180" fmla="*/ 6752 h 776655"/>
                <a:gd name="connsiteX181" fmla="*/ 341522 w 639114"/>
                <a:gd name="connsiteY181" fmla="*/ 3001 h 776655"/>
                <a:gd name="connsiteX182" fmla="*/ 397540 w 639114"/>
                <a:gd name="connsiteY182" fmla="*/ 17672 h 776655"/>
                <a:gd name="connsiteX183" fmla="*/ 408543 w 639114"/>
                <a:gd name="connsiteY183" fmla="*/ 2417 h 77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639114" h="776655">
                  <a:moveTo>
                    <a:pt x="417129" y="0"/>
                  </a:moveTo>
                  <a:lnTo>
                    <a:pt x="424298" y="6919"/>
                  </a:lnTo>
                  <a:lnTo>
                    <a:pt x="427049" y="17839"/>
                  </a:lnTo>
                  <a:lnTo>
                    <a:pt x="432300" y="23924"/>
                  </a:lnTo>
                  <a:lnTo>
                    <a:pt x="450306" y="21090"/>
                  </a:lnTo>
                  <a:lnTo>
                    <a:pt x="500405" y="34927"/>
                  </a:lnTo>
                  <a:lnTo>
                    <a:pt x="508991" y="44847"/>
                  </a:lnTo>
                  <a:lnTo>
                    <a:pt x="519077" y="41513"/>
                  </a:lnTo>
                  <a:lnTo>
                    <a:pt x="531331" y="45347"/>
                  </a:lnTo>
                  <a:lnTo>
                    <a:pt x="530914" y="60435"/>
                  </a:lnTo>
                  <a:lnTo>
                    <a:pt x="541417" y="72689"/>
                  </a:lnTo>
                  <a:lnTo>
                    <a:pt x="541501" y="87027"/>
                  </a:lnTo>
                  <a:lnTo>
                    <a:pt x="548503" y="111284"/>
                  </a:lnTo>
                  <a:lnTo>
                    <a:pt x="550503" y="113285"/>
                  </a:lnTo>
                  <a:lnTo>
                    <a:pt x="559256" y="112118"/>
                  </a:lnTo>
                  <a:lnTo>
                    <a:pt x="585097" y="123121"/>
                  </a:lnTo>
                  <a:lnTo>
                    <a:pt x="589432" y="133208"/>
                  </a:lnTo>
                  <a:lnTo>
                    <a:pt x="585014" y="143127"/>
                  </a:lnTo>
                  <a:lnTo>
                    <a:pt x="587848" y="153797"/>
                  </a:lnTo>
                  <a:lnTo>
                    <a:pt x="599352" y="159966"/>
                  </a:lnTo>
                  <a:lnTo>
                    <a:pt x="604770" y="172386"/>
                  </a:lnTo>
                  <a:lnTo>
                    <a:pt x="627360" y="197227"/>
                  </a:lnTo>
                  <a:lnTo>
                    <a:pt x="628027" y="201562"/>
                  </a:lnTo>
                  <a:lnTo>
                    <a:pt x="635029" y="205397"/>
                  </a:lnTo>
                  <a:lnTo>
                    <a:pt x="639114" y="220151"/>
                  </a:lnTo>
                  <a:lnTo>
                    <a:pt x="630945" y="226653"/>
                  </a:lnTo>
                  <a:lnTo>
                    <a:pt x="630945" y="226653"/>
                  </a:lnTo>
                  <a:lnTo>
                    <a:pt x="622776" y="232738"/>
                  </a:lnTo>
                  <a:lnTo>
                    <a:pt x="616941" y="241574"/>
                  </a:lnTo>
                  <a:lnTo>
                    <a:pt x="585264" y="259830"/>
                  </a:lnTo>
                  <a:lnTo>
                    <a:pt x="573594" y="271417"/>
                  </a:lnTo>
                  <a:lnTo>
                    <a:pt x="566842" y="271917"/>
                  </a:lnTo>
                  <a:lnTo>
                    <a:pt x="563091" y="269083"/>
                  </a:lnTo>
                  <a:lnTo>
                    <a:pt x="557922" y="271583"/>
                  </a:lnTo>
                  <a:lnTo>
                    <a:pt x="543001" y="269833"/>
                  </a:lnTo>
                  <a:lnTo>
                    <a:pt x="542084" y="265248"/>
                  </a:lnTo>
                  <a:lnTo>
                    <a:pt x="534165" y="264331"/>
                  </a:lnTo>
                  <a:lnTo>
                    <a:pt x="533415" y="274751"/>
                  </a:lnTo>
                  <a:lnTo>
                    <a:pt x="536416" y="279836"/>
                  </a:lnTo>
                  <a:lnTo>
                    <a:pt x="528580" y="287588"/>
                  </a:lnTo>
                  <a:lnTo>
                    <a:pt x="533331" y="289006"/>
                  </a:lnTo>
                  <a:lnTo>
                    <a:pt x="532164" y="292423"/>
                  </a:lnTo>
                  <a:lnTo>
                    <a:pt x="534332" y="293257"/>
                  </a:lnTo>
                  <a:lnTo>
                    <a:pt x="532415" y="304510"/>
                  </a:lnTo>
                  <a:lnTo>
                    <a:pt x="536499" y="304427"/>
                  </a:lnTo>
                  <a:lnTo>
                    <a:pt x="539917" y="311512"/>
                  </a:lnTo>
                  <a:lnTo>
                    <a:pt x="536416" y="316681"/>
                  </a:lnTo>
                  <a:lnTo>
                    <a:pt x="537833" y="323433"/>
                  </a:lnTo>
                  <a:lnTo>
                    <a:pt x="534749" y="324683"/>
                  </a:lnTo>
                  <a:lnTo>
                    <a:pt x="537249" y="327101"/>
                  </a:lnTo>
                  <a:lnTo>
                    <a:pt x="519661" y="333352"/>
                  </a:lnTo>
                  <a:lnTo>
                    <a:pt x="520328" y="346106"/>
                  </a:lnTo>
                  <a:lnTo>
                    <a:pt x="515493" y="351108"/>
                  </a:lnTo>
                  <a:lnTo>
                    <a:pt x="512492" y="361028"/>
                  </a:lnTo>
                  <a:lnTo>
                    <a:pt x="508491" y="358860"/>
                  </a:lnTo>
                  <a:lnTo>
                    <a:pt x="489401" y="369280"/>
                  </a:lnTo>
                  <a:lnTo>
                    <a:pt x="484817" y="380617"/>
                  </a:lnTo>
                  <a:lnTo>
                    <a:pt x="486984" y="384285"/>
                  </a:lnTo>
                  <a:lnTo>
                    <a:pt x="483316" y="400123"/>
                  </a:lnTo>
                  <a:lnTo>
                    <a:pt x="445054" y="399206"/>
                  </a:lnTo>
                  <a:lnTo>
                    <a:pt x="430967" y="406542"/>
                  </a:lnTo>
                  <a:lnTo>
                    <a:pt x="425798" y="413377"/>
                  </a:lnTo>
                  <a:lnTo>
                    <a:pt x="388870" y="440135"/>
                  </a:lnTo>
                  <a:lnTo>
                    <a:pt x="388204" y="457974"/>
                  </a:lnTo>
                  <a:lnTo>
                    <a:pt x="379451" y="465143"/>
                  </a:lnTo>
                  <a:lnTo>
                    <a:pt x="376200" y="476980"/>
                  </a:lnTo>
                  <a:lnTo>
                    <a:pt x="365113" y="480064"/>
                  </a:lnTo>
                  <a:lnTo>
                    <a:pt x="364946" y="484399"/>
                  </a:lnTo>
                  <a:lnTo>
                    <a:pt x="360195" y="482982"/>
                  </a:lnTo>
                  <a:lnTo>
                    <a:pt x="358528" y="486066"/>
                  </a:lnTo>
                  <a:lnTo>
                    <a:pt x="350192" y="486316"/>
                  </a:lnTo>
                  <a:lnTo>
                    <a:pt x="340606" y="491068"/>
                  </a:lnTo>
                  <a:lnTo>
                    <a:pt x="336021" y="499654"/>
                  </a:lnTo>
                  <a:lnTo>
                    <a:pt x="332853" y="499654"/>
                  </a:lnTo>
                  <a:lnTo>
                    <a:pt x="328018" y="506906"/>
                  </a:lnTo>
                  <a:lnTo>
                    <a:pt x="323850" y="506322"/>
                  </a:lnTo>
                  <a:lnTo>
                    <a:pt x="320933" y="510490"/>
                  </a:lnTo>
                  <a:lnTo>
                    <a:pt x="316848" y="510574"/>
                  </a:lnTo>
                  <a:lnTo>
                    <a:pt x="303011" y="536082"/>
                  </a:lnTo>
                  <a:lnTo>
                    <a:pt x="297842" y="537165"/>
                  </a:lnTo>
                  <a:lnTo>
                    <a:pt x="295425" y="546085"/>
                  </a:lnTo>
                  <a:lnTo>
                    <a:pt x="287923" y="546418"/>
                  </a:lnTo>
                  <a:lnTo>
                    <a:pt x="283921" y="549836"/>
                  </a:lnTo>
                  <a:lnTo>
                    <a:pt x="277586" y="563257"/>
                  </a:lnTo>
                  <a:lnTo>
                    <a:pt x="274002" y="559172"/>
                  </a:lnTo>
                  <a:lnTo>
                    <a:pt x="269584" y="562340"/>
                  </a:lnTo>
                  <a:lnTo>
                    <a:pt x="265833" y="561756"/>
                  </a:lnTo>
                  <a:lnTo>
                    <a:pt x="267083" y="569842"/>
                  </a:lnTo>
                  <a:lnTo>
                    <a:pt x="273168" y="578511"/>
                  </a:lnTo>
                  <a:lnTo>
                    <a:pt x="287423" y="586680"/>
                  </a:lnTo>
                  <a:lnTo>
                    <a:pt x="295508" y="594766"/>
                  </a:lnTo>
                  <a:lnTo>
                    <a:pt x="285589" y="649033"/>
                  </a:lnTo>
                  <a:lnTo>
                    <a:pt x="285589" y="649033"/>
                  </a:lnTo>
                  <a:lnTo>
                    <a:pt x="280671" y="678125"/>
                  </a:lnTo>
                  <a:lnTo>
                    <a:pt x="282088" y="698465"/>
                  </a:lnTo>
                  <a:lnTo>
                    <a:pt x="244409" y="730891"/>
                  </a:lnTo>
                  <a:lnTo>
                    <a:pt x="151047" y="762068"/>
                  </a:lnTo>
                  <a:lnTo>
                    <a:pt x="128540" y="745479"/>
                  </a:lnTo>
                  <a:lnTo>
                    <a:pt x="88445" y="748647"/>
                  </a:lnTo>
                  <a:lnTo>
                    <a:pt x="79775" y="751731"/>
                  </a:lnTo>
                  <a:lnTo>
                    <a:pt x="69439" y="765569"/>
                  </a:lnTo>
                  <a:lnTo>
                    <a:pt x="46265" y="765069"/>
                  </a:lnTo>
                  <a:lnTo>
                    <a:pt x="43348" y="776656"/>
                  </a:lnTo>
                  <a:lnTo>
                    <a:pt x="28175" y="769820"/>
                  </a:lnTo>
                  <a:lnTo>
                    <a:pt x="16505" y="768153"/>
                  </a:lnTo>
                  <a:lnTo>
                    <a:pt x="15421" y="749064"/>
                  </a:lnTo>
                  <a:lnTo>
                    <a:pt x="0" y="717887"/>
                  </a:lnTo>
                  <a:lnTo>
                    <a:pt x="3168" y="711302"/>
                  </a:lnTo>
                  <a:lnTo>
                    <a:pt x="250" y="704633"/>
                  </a:lnTo>
                  <a:lnTo>
                    <a:pt x="4085" y="689962"/>
                  </a:lnTo>
                  <a:lnTo>
                    <a:pt x="4085" y="689962"/>
                  </a:lnTo>
                  <a:lnTo>
                    <a:pt x="14504" y="689129"/>
                  </a:lnTo>
                  <a:lnTo>
                    <a:pt x="13671" y="678042"/>
                  </a:lnTo>
                  <a:lnTo>
                    <a:pt x="20173" y="679792"/>
                  </a:lnTo>
                  <a:lnTo>
                    <a:pt x="24091" y="668956"/>
                  </a:lnTo>
                  <a:lnTo>
                    <a:pt x="34928" y="664621"/>
                  </a:lnTo>
                  <a:lnTo>
                    <a:pt x="31593" y="652034"/>
                  </a:lnTo>
                  <a:lnTo>
                    <a:pt x="42681" y="649283"/>
                  </a:lnTo>
                  <a:lnTo>
                    <a:pt x="48266" y="636862"/>
                  </a:lnTo>
                  <a:lnTo>
                    <a:pt x="65104" y="635362"/>
                  </a:lnTo>
                  <a:lnTo>
                    <a:pt x="71606" y="627276"/>
                  </a:lnTo>
                  <a:lnTo>
                    <a:pt x="82693" y="626359"/>
                  </a:lnTo>
                  <a:lnTo>
                    <a:pt x="106117" y="611021"/>
                  </a:lnTo>
                  <a:lnTo>
                    <a:pt x="123455" y="607687"/>
                  </a:lnTo>
                  <a:lnTo>
                    <a:pt x="125456" y="602685"/>
                  </a:lnTo>
                  <a:lnTo>
                    <a:pt x="142045" y="593683"/>
                  </a:lnTo>
                  <a:lnTo>
                    <a:pt x="155132" y="573009"/>
                  </a:lnTo>
                  <a:lnTo>
                    <a:pt x="175805" y="571259"/>
                  </a:lnTo>
                  <a:lnTo>
                    <a:pt x="178222" y="567591"/>
                  </a:lnTo>
                  <a:lnTo>
                    <a:pt x="172971" y="552503"/>
                  </a:lnTo>
                  <a:lnTo>
                    <a:pt x="178306" y="544251"/>
                  </a:lnTo>
                  <a:lnTo>
                    <a:pt x="189309" y="539999"/>
                  </a:lnTo>
                  <a:lnTo>
                    <a:pt x="182557" y="513241"/>
                  </a:lnTo>
                  <a:lnTo>
                    <a:pt x="187142" y="499404"/>
                  </a:lnTo>
                  <a:lnTo>
                    <a:pt x="186225" y="492902"/>
                  </a:lnTo>
                  <a:lnTo>
                    <a:pt x="177472" y="485149"/>
                  </a:lnTo>
                  <a:lnTo>
                    <a:pt x="177722" y="465810"/>
                  </a:lnTo>
                  <a:lnTo>
                    <a:pt x="181390" y="460225"/>
                  </a:lnTo>
                  <a:lnTo>
                    <a:pt x="181223" y="449805"/>
                  </a:lnTo>
                  <a:lnTo>
                    <a:pt x="186308" y="443220"/>
                  </a:lnTo>
                  <a:lnTo>
                    <a:pt x="186058" y="436801"/>
                  </a:lnTo>
                  <a:lnTo>
                    <a:pt x="177722" y="431133"/>
                  </a:lnTo>
                  <a:lnTo>
                    <a:pt x="174221" y="423547"/>
                  </a:lnTo>
                  <a:lnTo>
                    <a:pt x="139210" y="418712"/>
                  </a:lnTo>
                  <a:lnTo>
                    <a:pt x="124706" y="420546"/>
                  </a:lnTo>
                  <a:lnTo>
                    <a:pt x="119704" y="416045"/>
                  </a:lnTo>
                  <a:lnTo>
                    <a:pt x="108117" y="412960"/>
                  </a:lnTo>
                  <a:lnTo>
                    <a:pt x="105450" y="408709"/>
                  </a:lnTo>
                  <a:lnTo>
                    <a:pt x="90612" y="403124"/>
                  </a:lnTo>
                  <a:lnTo>
                    <a:pt x="88111" y="390870"/>
                  </a:lnTo>
                  <a:lnTo>
                    <a:pt x="101532" y="367697"/>
                  </a:lnTo>
                  <a:lnTo>
                    <a:pt x="95530" y="327184"/>
                  </a:lnTo>
                  <a:lnTo>
                    <a:pt x="86194" y="291173"/>
                  </a:lnTo>
                  <a:lnTo>
                    <a:pt x="76858" y="286588"/>
                  </a:lnTo>
                  <a:lnTo>
                    <a:pt x="64604" y="291006"/>
                  </a:lnTo>
                  <a:lnTo>
                    <a:pt x="59519" y="290256"/>
                  </a:lnTo>
                  <a:lnTo>
                    <a:pt x="26592" y="263331"/>
                  </a:lnTo>
                  <a:lnTo>
                    <a:pt x="16922" y="248993"/>
                  </a:lnTo>
                  <a:lnTo>
                    <a:pt x="21340" y="244492"/>
                  </a:lnTo>
                  <a:lnTo>
                    <a:pt x="16422" y="220651"/>
                  </a:lnTo>
                  <a:lnTo>
                    <a:pt x="19256" y="210565"/>
                  </a:lnTo>
                  <a:lnTo>
                    <a:pt x="19673" y="205480"/>
                  </a:lnTo>
                  <a:lnTo>
                    <a:pt x="16922" y="201895"/>
                  </a:lnTo>
                  <a:lnTo>
                    <a:pt x="18506" y="199728"/>
                  </a:lnTo>
                  <a:lnTo>
                    <a:pt x="39846" y="186057"/>
                  </a:lnTo>
                  <a:lnTo>
                    <a:pt x="62270" y="178138"/>
                  </a:lnTo>
                  <a:lnTo>
                    <a:pt x="68522" y="177888"/>
                  </a:lnTo>
                  <a:lnTo>
                    <a:pt x="81943" y="183806"/>
                  </a:lnTo>
                  <a:lnTo>
                    <a:pt x="129457" y="180972"/>
                  </a:lnTo>
                  <a:lnTo>
                    <a:pt x="162718" y="153714"/>
                  </a:lnTo>
                  <a:lnTo>
                    <a:pt x="164968" y="141377"/>
                  </a:lnTo>
                  <a:lnTo>
                    <a:pt x="160550" y="128540"/>
                  </a:lnTo>
                  <a:lnTo>
                    <a:pt x="177389" y="106366"/>
                  </a:lnTo>
                  <a:lnTo>
                    <a:pt x="183974" y="92862"/>
                  </a:lnTo>
                  <a:lnTo>
                    <a:pt x="177972" y="41846"/>
                  </a:lnTo>
                  <a:lnTo>
                    <a:pt x="161050" y="10170"/>
                  </a:lnTo>
                  <a:lnTo>
                    <a:pt x="164885" y="7502"/>
                  </a:lnTo>
                  <a:lnTo>
                    <a:pt x="164885" y="7502"/>
                  </a:lnTo>
                  <a:lnTo>
                    <a:pt x="218485" y="14921"/>
                  </a:lnTo>
                  <a:lnTo>
                    <a:pt x="252829" y="16088"/>
                  </a:lnTo>
                  <a:lnTo>
                    <a:pt x="273001" y="6752"/>
                  </a:lnTo>
                  <a:lnTo>
                    <a:pt x="341522" y="3001"/>
                  </a:lnTo>
                  <a:lnTo>
                    <a:pt x="397540" y="17672"/>
                  </a:lnTo>
                  <a:lnTo>
                    <a:pt x="408543" y="2417"/>
                  </a:lnTo>
                  <a:close/>
                </a:path>
              </a:pathLst>
            </a:custGeom>
            <a:grpFill/>
            <a:ln w="8331" cap="flat">
              <a:solidFill>
                <a:srgbClr val="61CBF4"/>
              </a:solidFill>
              <a:prstDash val="solid"/>
              <a:miter/>
            </a:ln>
          </p:spPr>
          <p:txBody>
            <a:bodyPr rtlCol="0" anchor="ctr"/>
            <a:lstStyle/>
            <a:p>
              <a:endParaRPr lang="es-HN"/>
            </a:p>
          </p:txBody>
        </p:sp>
        <p:sp>
          <p:nvSpPr>
            <p:cNvPr id="17" name="Forma libre: forma 16">
              <a:extLst>
                <a:ext uri="{FF2B5EF4-FFF2-40B4-BE49-F238E27FC236}">
                  <a16:creationId xmlns:a16="http://schemas.microsoft.com/office/drawing/2014/main" id="{2A3D7F2D-A909-E217-1C40-9307F843C997}"/>
                </a:ext>
              </a:extLst>
            </p:cNvPr>
            <p:cNvSpPr/>
            <p:nvPr/>
          </p:nvSpPr>
          <p:spPr>
            <a:xfrm>
              <a:off x="5383372" y="2718666"/>
              <a:ext cx="1115926" cy="556004"/>
            </a:xfrm>
            <a:custGeom>
              <a:avLst/>
              <a:gdLst>
                <a:gd name="connsiteX0" fmla="*/ 466393 w 1115926"/>
                <a:gd name="connsiteY0" fmla="*/ 542083 h 556004"/>
                <a:gd name="connsiteX1" fmla="*/ 469561 w 1115926"/>
                <a:gd name="connsiteY1" fmla="*/ 551086 h 556004"/>
                <a:gd name="connsiteX2" fmla="*/ 467227 w 1115926"/>
                <a:gd name="connsiteY2" fmla="*/ 556004 h 556004"/>
                <a:gd name="connsiteX3" fmla="*/ 464310 w 1115926"/>
                <a:gd name="connsiteY3" fmla="*/ 556004 h 556004"/>
                <a:gd name="connsiteX4" fmla="*/ 458224 w 1115926"/>
                <a:gd name="connsiteY4" fmla="*/ 551670 h 556004"/>
                <a:gd name="connsiteX5" fmla="*/ 458724 w 1115926"/>
                <a:gd name="connsiteY5" fmla="*/ 549502 h 556004"/>
                <a:gd name="connsiteX6" fmla="*/ 463476 w 1115926"/>
                <a:gd name="connsiteY6" fmla="*/ 549252 h 556004"/>
                <a:gd name="connsiteX7" fmla="*/ 466393 w 1115926"/>
                <a:gd name="connsiteY7" fmla="*/ 542083 h 556004"/>
                <a:gd name="connsiteX8" fmla="*/ 487483 w 1115926"/>
                <a:gd name="connsiteY8" fmla="*/ 526745 h 556004"/>
                <a:gd name="connsiteX9" fmla="*/ 495402 w 1115926"/>
                <a:gd name="connsiteY9" fmla="*/ 531914 h 556004"/>
                <a:gd name="connsiteX10" fmla="*/ 488817 w 1115926"/>
                <a:gd name="connsiteY10" fmla="*/ 544501 h 556004"/>
                <a:gd name="connsiteX11" fmla="*/ 484316 w 1115926"/>
                <a:gd name="connsiteY11" fmla="*/ 540916 h 556004"/>
                <a:gd name="connsiteX12" fmla="*/ 485399 w 1115926"/>
                <a:gd name="connsiteY12" fmla="*/ 534914 h 556004"/>
                <a:gd name="connsiteX13" fmla="*/ 478564 w 1115926"/>
                <a:gd name="connsiteY13" fmla="*/ 533581 h 556004"/>
                <a:gd name="connsiteX14" fmla="*/ 480648 w 1115926"/>
                <a:gd name="connsiteY14" fmla="*/ 530830 h 556004"/>
                <a:gd name="connsiteX15" fmla="*/ 485899 w 1115926"/>
                <a:gd name="connsiteY15" fmla="*/ 530580 h 556004"/>
                <a:gd name="connsiteX16" fmla="*/ 487483 w 1115926"/>
                <a:gd name="connsiteY16" fmla="*/ 526745 h 556004"/>
                <a:gd name="connsiteX17" fmla="*/ 95613 w 1115926"/>
                <a:gd name="connsiteY17" fmla="*/ 386952 h 556004"/>
                <a:gd name="connsiteX18" fmla="*/ 105949 w 1115926"/>
                <a:gd name="connsiteY18" fmla="*/ 388870 h 556004"/>
                <a:gd name="connsiteX19" fmla="*/ 111534 w 1115926"/>
                <a:gd name="connsiteY19" fmla="*/ 393538 h 556004"/>
                <a:gd name="connsiteX20" fmla="*/ 109700 w 1115926"/>
                <a:gd name="connsiteY20" fmla="*/ 402790 h 556004"/>
                <a:gd name="connsiteX21" fmla="*/ 101531 w 1115926"/>
                <a:gd name="connsiteY21" fmla="*/ 409876 h 556004"/>
                <a:gd name="connsiteX22" fmla="*/ 102615 w 1115926"/>
                <a:gd name="connsiteY22" fmla="*/ 418379 h 556004"/>
                <a:gd name="connsiteX23" fmla="*/ 96030 w 1115926"/>
                <a:gd name="connsiteY23" fmla="*/ 423297 h 556004"/>
                <a:gd name="connsiteX24" fmla="*/ 91778 w 1115926"/>
                <a:gd name="connsiteY24" fmla="*/ 422797 h 556004"/>
                <a:gd name="connsiteX25" fmla="*/ 92862 w 1115926"/>
                <a:gd name="connsiteY25" fmla="*/ 418129 h 556004"/>
                <a:gd name="connsiteX26" fmla="*/ 89194 w 1115926"/>
                <a:gd name="connsiteY26" fmla="*/ 413794 h 556004"/>
                <a:gd name="connsiteX27" fmla="*/ 81025 w 1115926"/>
                <a:gd name="connsiteY27" fmla="*/ 415961 h 556004"/>
                <a:gd name="connsiteX28" fmla="*/ 67021 w 1115926"/>
                <a:gd name="connsiteY28" fmla="*/ 420296 h 556004"/>
                <a:gd name="connsiteX29" fmla="*/ 65687 w 1115926"/>
                <a:gd name="connsiteY29" fmla="*/ 423297 h 556004"/>
                <a:gd name="connsiteX30" fmla="*/ 71272 w 1115926"/>
                <a:gd name="connsiteY30" fmla="*/ 422797 h 556004"/>
                <a:gd name="connsiteX31" fmla="*/ 67354 w 1115926"/>
                <a:gd name="connsiteY31" fmla="*/ 427465 h 556004"/>
                <a:gd name="connsiteX32" fmla="*/ 45431 w 1115926"/>
                <a:gd name="connsiteY32" fmla="*/ 433717 h 556004"/>
                <a:gd name="connsiteX33" fmla="*/ 32510 w 1115926"/>
                <a:gd name="connsiteY33" fmla="*/ 441136 h 556004"/>
                <a:gd name="connsiteX34" fmla="*/ 21923 w 1115926"/>
                <a:gd name="connsiteY34" fmla="*/ 440302 h 556004"/>
                <a:gd name="connsiteX35" fmla="*/ 18256 w 1115926"/>
                <a:gd name="connsiteY35" fmla="*/ 434050 h 556004"/>
                <a:gd name="connsiteX36" fmla="*/ 0 w 1115926"/>
                <a:gd name="connsiteY36" fmla="*/ 428882 h 556004"/>
                <a:gd name="connsiteX37" fmla="*/ 250 w 1115926"/>
                <a:gd name="connsiteY37" fmla="*/ 418462 h 556004"/>
                <a:gd name="connsiteX38" fmla="*/ 8669 w 1115926"/>
                <a:gd name="connsiteY38" fmla="*/ 409959 h 556004"/>
                <a:gd name="connsiteX39" fmla="*/ 17089 w 1115926"/>
                <a:gd name="connsiteY39" fmla="*/ 409959 h 556004"/>
                <a:gd name="connsiteX40" fmla="*/ 18172 w 1115926"/>
                <a:gd name="connsiteY40" fmla="*/ 405875 h 556004"/>
                <a:gd name="connsiteX41" fmla="*/ 31093 w 1115926"/>
                <a:gd name="connsiteY41" fmla="*/ 401540 h 556004"/>
                <a:gd name="connsiteX42" fmla="*/ 34261 w 1115926"/>
                <a:gd name="connsiteY42" fmla="*/ 405375 h 556004"/>
                <a:gd name="connsiteX43" fmla="*/ 43513 w 1115926"/>
                <a:gd name="connsiteY43" fmla="*/ 402957 h 556004"/>
                <a:gd name="connsiteX44" fmla="*/ 50682 w 1115926"/>
                <a:gd name="connsiteY44" fmla="*/ 389870 h 556004"/>
                <a:gd name="connsiteX45" fmla="*/ 58101 w 1115926"/>
                <a:gd name="connsiteY45" fmla="*/ 389036 h 556004"/>
                <a:gd name="connsiteX46" fmla="*/ 63353 w 1115926"/>
                <a:gd name="connsiteY46" fmla="*/ 393704 h 556004"/>
                <a:gd name="connsiteX47" fmla="*/ 74940 w 1115926"/>
                <a:gd name="connsiteY47" fmla="*/ 395872 h 556004"/>
                <a:gd name="connsiteX48" fmla="*/ 81525 w 1115926"/>
                <a:gd name="connsiteY48" fmla="*/ 390120 h 556004"/>
                <a:gd name="connsiteX49" fmla="*/ 95613 w 1115926"/>
                <a:gd name="connsiteY49" fmla="*/ 386952 h 556004"/>
                <a:gd name="connsiteX50" fmla="*/ 677625 w 1115926"/>
                <a:gd name="connsiteY50" fmla="*/ 84359 h 556004"/>
                <a:gd name="connsiteX51" fmla="*/ 693713 w 1115926"/>
                <a:gd name="connsiteY51" fmla="*/ 90361 h 556004"/>
                <a:gd name="connsiteX52" fmla="*/ 711386 w 1115926"/>
                <a:gd name="connsiteY52" fmla="*/ 87610 h 556004"/>
                <a:gd name="connsiteX53" fmla="*/ 727474 w 1115926"/>
                <a:gd name="connsiteY53" fmla="*/ 91195 h 556004"/>
                <a:gd name="connsiteX54" fmla="*/ 753065 w 1115926"/>
                <a:gd name="connsiteY54" fmla="*/ 85693 h 556004"/>
                <a:gd name="connsiteX55" fmla="*/ 760234 w 1115926"/>
                <a:gd name="connsiteY55" fmla="*/ 93362 h 556004"/>
                <a:gd name="connsiteX56" fmla="*/ 747313 w 1115926"/>
                <a:gd name="connsiteY56" fmla="*/ 91695 h 556004"/>
                <a:gd name="connsiteX57" fmla="*/ 725890 w 1115926"/>
                <a:gd name="connsiteY57" fmla="*/ 107033 h 556004"/>
                <a:gd name="connsiteX58" fmla="*/ 722722 w 1115926"/>
                <a:gd name="connsiteY58" fmla="*/ 98530 h 556004"/>
                <a:gd name="connsiteX59" fmla="*/ 714053 w 1115926"/>
                <a:gd name="connsiteY59" fmla="*/ 94946 h 556004"/>
                <a:gd name="connsiteX60" fmla="*/ 695297 w 1115926"/>
                <a:gd name="connsiteY60" fmla="*/ 98780 h 556004"/>
                <a:gd name="connsiteX61" fmla="*/ 692963 w 1115926"/>
                <a:gd name="connsiteY61" fmla="*/ 98530 h 556004"/>
                <a:gd name="connsiteX62" fmla="*/ 686128 w 1115926"/>
                <a:gd name="connsiteY62" fmla="*/ 95779 h 556004"/>
                <a:gd name="connsiteX63" fmla="*/ 680293 w 1115926"/>
                <a:gd name="connsiteY63" fmla="*/ 104282 h 556004"/>
                <a:gd name="connsiteX64" fmla="*/ 674457 w 1115926"/>
                <a:gd name="connsiteY64" fmla="*/ 102615 h 556004"/>
                <a:gd name="connsiteX65" fmla="*/ 659953 w 1115926"/>
                <a:gd name="connsiteY65" fmla="*/ 100698 h 556004"/>
                <a:gd name="connsiteX66" fmla="*/ 656535 w 1115926"/>
                <a:gd name="connsiteY66" fmla="*/ 108367 h 556004"/>
                <a:gd name="connsiteX67" fmla="*/ 639863 w 1115926"/>
                <a:gd name="connsiteY67" fmla="*/ 111117 h 556004"/>
                <a:gd name="connsiteX68" fmla="*/ 636446 w 1115926"/>
                <a:gd name="connsiteY68" fmla="*/ 120704 h 556004"/>
                <a:gd name="connsiteX69" fmla="*/ 628527 w 1115926"/>
                <a:gd name="connsiteY69" fmla="*/ 122871 h 556004"/>
                <a:gd name="connsiteX70" fmla="*/ 620858 w 1115926"/>
                <a:gd name="connsiteY70" fmla="*/ 121204 h 556004"/>
                <a:gd name="connsiteX71" fmla="*/ 615606 w 1115926"/>
                <a:gd name="connsiteY71" fmla="*/ 119870 h 556004"/>
                <a:gd name="connsiteX72" fmla="*/ 614522 w 1115926"/>
                <a:gd name="connsiteY72" fmla="*/ 123121 h 556004"/>
                <a:gd name="connsiteX73" fmla="*/ 607437 w 1115926"/>
                <a:gd name="connsiteY73" fmla="*/ 125289 h 556004"/>
                <a:gd name="connsiteX74" fmla="*/ 604019 w 1115926"/>
                <a:gd name="connsiteY74" fmla="*/ 126622 h 556004"/>
                <a:gd name="connsiteX75" fmla="*/ 596100 w 1115926"/>
                <a:gd name="connsiteY75" fmla="*/ 128289 h 556004"/>
                <a:gd name="connsiteX76" fmla="*/ 592432 w 1115926"/>
                <a:gd name="connsiteY76" fmla="*/ 126956 h 556004"/>
                <a:gd name="connsiteX77" fmla="*/ 588181 w 1115926"/>
                <a:gd name="connsiteY77" fmla="*/ 128289 h 556004"/>
                <a:gd name="connsiteX78" fmla="*/ 583680 w 1115926"/>
                <a:gd name="connsiteY78" fmla="*/ 122788 h 556004"/>
                <a:gd name="connsiteX79" fmla="*/ 580012 w 1115926"/>
                <a:gd name="connsiteY79" fmla="*/ 123621 h 556004"/>
                <a:gd name="connsiteX80" fmla="*/ 584513 w 1115926"/>
                <a:gd name="connsiteY80" fmla="*/ 132624 h 556004"/>
                <a:gd name="connsiteX81" fmla="*/ 577678 w 1115926"/>
                <a:gd name="connsiteY81" fmla="*/ 136709 h 556004"/>
                <a:gd name="connsiteX82" fmla="*/ 574510 w 1115926"/>
                <a:gd name="connsiteY82" fmla="*/ 130457 h 556004"/>
                <a:gd name="connsiteX83" fmla="*/ 572426 w 1115926"/>
                <a:gd name="connsiteY83" fmla="*/ 130707 h 556004"/>
                <a:gd name="connsiteX84" fmla="*/ 574510 w 1115926"/>
                <a:gd name="connsiteY84" fmla="*/ 139209 h 556004"/>
                <a:gd name="connsiteX85" fmla="*/ 568175 w 1115926"/>
                <a:gd name="connsiteY85" fmla="*/ 148546 h 556004"/>
                <a:gd name="connsiteX86" fmla="*/ 561840 w 1115926"/>
                <a:gd name="connsiteY86" fmla="*/ 143878 h 556004"/>
                <a:gd name="connsiteX87" fmla="*/ 558172 w 1115926"/>
                <a:gd name="connsiteY87" fmla="*/ 144961 h 556004"/>
                <a:gd name="connsiteX88" fmla="*/ 560839 w 1115926"/>
                <a:gd name="connsiteY88" fmla="*/ 147962 h 556004"/>
                <a:gd name="connsiteX89" fmla="*/ 557172 w 1115926"/>
                <a:gd name="connsiteY89" fmla="*/ 148796 h 556004"/>
                <a:gd name="connsiteX90" fmla="*/ 548419 w 1115926"/>
                <a:gd name="connsiteY90" fmla="*/ 146628 h 556004"/>
                <a:gd name="connsiteX91" fmla="*/ 550003 w 1115926"/>
                <a:gd name="connsiteY91" fmla="*/ 150463 h 556004"/>
                <a:gd name="connsiteX92" fmla="*/ 547919 w 1115926"/>
                <a:gd name="connsiteY92" fmla="*/ 153714 h 556004"/>
                <a:gd name="connsiteX93" fmla="*/ 541833 w 1115926"/>
                <a:gd name="connsiteY93" fmla="*/ 155048 h 556004"/>
                <a:gd name="connsiteX94" fmla="*/ 529996 w 1115926"/>
                <a:gd name="connsiteY94" fmla="*/ 156131 h 556004"/>
                <a:gd name="connsiteX95" fmla="*/ 530830 w 1115926"/>
                <a:gd name="connsiteY95" fmla="*/ 152047 h 556004"/>
                <a:gd name="connsiteX96" fmla="*/ 527662 w 1115926"/>
                <a:gd name="connsiteY96" fmla="*/ 151797 h 556004"/>
                <a:gd name="connsiteX97" fmla="*/ 522411 w 1115926"/>
                <a:gd name="connsiteY97" fmla="*/ 157798 h 556004"/>
                <a:gd name="connsiteX98" fmla="*/ 510490 w 1115926"/>
                <a:gd name="connsiteY98" fmla="*/ 160299 h 556004"/>
                <a:gd name="connsiteX99" fmla="*/ 510741 w 1115926"/>
                <a:gd name="connsiteY99" fmla="*/ 164384 h 556004"/>
                <a:gd name="connsiteX100" fmla="*/ 502821 w 1115926"/>
                <a:gd name="connsiteY100" fmla="*/ 166051 h 556004"/>
                <a:gd name="connsiteX101" fmla="*/ 489651 w 1115926"/>
                <a:gd name="connsiteY101" fmla="*/ 174554 h 556004"/>
                <a:gd name="connsiteX102" fmla="*/ 488317 w 1115926"/>
                <a:gd name="connsiteY102" fmla="*/ 175637 h 556004"/>
                <a:gd name="connsiteX103" fmla="*/ 479314 w 1115926"/>
                <a:gd name="connsiteY103" fmla="*/ 178638 h 556004"/>
                <a:gd name="connsiteX104" fmla="*/ 482982 w 1115926"/>
                <a:gd name="connsiteY104" fmla="*/ 183807 h 556004"/>
                <a:gd name="connsiteX105" fmla="*/ 480648 w 1115926"/>
                <a:gd name="connsiteY105" fmla="*/ 184640 h 556004"/>
                <a:gd name="connsiteX106" fmla="*/ 479898 w 1115926"/>
                <a:gd name="connsiteY106" fmla="*/ 190392 h 556004"/>
                <a:gd name="connsiteX107" fmla="*/ 469061 w 1115926"/>
                <a:gd name="connsiteY107" fmla="*/ 192309 h 556004"/>
                <a:gd name="connsiteX108" fmla="*/ 468311 w 1115926"/>
                <a:gd name="connsiteY108" fmla="*/ 183807 h 556004"/>
                <a:gd name="connsiteX109" fmla="*/ 459308 w 1115926"/>
                <a:gd name="connsiteY109" fmla="*/ 193143 h 556004"/>
                <a:gd name="connsiteX110" fmla="*/ 454306 w 1115926"/>
                <a:gd name="connsiteY110" fmla="*/ 192309 h 556004"/>
                <a:gd name="connsiteX111" fmla="*/ 436051 w 1115926"/>
                <a:gd name="connsiteY111" fmla="*/ 201895 h 556004"/>
                <a:gd name="connsiteX112" fmla="*/ 427382 w 1115926"/>
                <a:gd name="connsiteY112" fmla="*/ 198895 h 556004"/>
                <a:gd name="connsiteX113" fmla="*/ 421796 w 1115926"/>
                <a:gd name="connsiteY113" fmla="*/ 199478 h 556004"/>
                <a:gd name="connsiteX114" fmla="*/ 417045 w 1115926"/>
                <a:gd name="connsiteY114" fmla="*/ 200812 h 556004"/>
                <a:gd name="connsiteX115" fmla="*/ 413627 w 1115926"/>
                <a:gd name="connsiteY115" fmla="*/ 207897 h 556004"/>
                <a:gd name="connsiteX116" fmla="*/ 389620 w 1115926"/>
                <a:gd name="connsiteY116" fmla="*/ 231655 h 556004"/>
                <a:gd name="connsiteX117" fmla="*/ 371948 w 1115926"/>
                <a:gd name="connsiteY117" fmla="*/ 246159 h 556004"/>
                <a:gd name="connsiteX118" fmla="*/ 368530 w 1115926"/>
                <a:gd name="connsiteY118" fmla="*/ 246159 h 556004"/>
                <a:gd name="connsiteX119" fmla="*/ 375699 w 1115926"/>
                <a:gd name="connsiteY119" fmla="*/ 220735 h 556004"/>
                <a:gd name="connsiteX120" fmla="*/ 376533 w 1115926"/>
                <a:gd name="connsiteY120" fmla="*/ 202729 h 556004"/>
                <a:gd name="connsiteX121" fmla="*/ 382868 w 1115926"/>
                <a:gd name="connsiteY121" fmla="*/ 196477 h 556004"/>
                <a:gd name="connsiteX122" fmla="*/ 385785 w 1115926"/>
                <a:gd name="connsiteY122" fmla="*/ 195644 h 556004"/>
                <a:gd name="connsiteX123" fmla="*/ 421963 w 1115926"/>
                <a:gd name="connsiteY123" fmla="*/ 169135 h 556004"/>
                <a:gd name="connsiteX124" fmla="*/ 436468 w 1115926"/>
                <a:gd name="connsiteY124" fmla="*/ 165301 h 556004"/>
                <a:gd name="connsiteX125" fmla="*/ 443053 w 1115926"/>
                <a:gd name="connsiteY125" fmla="*/ 158715 h 556004"/>
                <a:gd name="connsiteX126" fmla="*/ 448304 w 1115926"/>
                <a:gd name="connsiteY126" fmla="*/ 158132 h 556004"/>
                <a:gd name="connsiteX127" fmla="*/ 451222 w 1115926"/>
                <a:gd name="connsiteY127" fmla="*/ 159216 h 556004"/>
                <a:gd name="connsiteX128" fmla="*/ 454890 w 1115926"/>
                <a:gd name="connsiteY128" fmla="*/ 161133 h 556004"/>
                <a:gd name="connsiteX129" fmla="*/ 468061 w 1115926"/>
                <a:gd name="connsiteY129" fmla="*/ 154297 h 556004"/>
                <a:gd name="connsiteX130" fmla="*/ 470145 w 1115926"/>
                <a:gd name="connsiteY130" fmla="*/ 148296 h 556004"/>
                <a:gd name="connsiteX131" fmla="*/ 479648 w 1115926"/>
                <a:gd name="connsiteY131" fmla="*/ 149963 h 556004"/>
                <a:gd name="connsiteX132" fmla="*/ 503405 w 1115926"/>
                <a:gd name="connsiteY132" fmla="*/ 136042 h 556004"/>
                <a:gd name="connsiteX133" fmla="*/ 510240 w 1115926"/>
                <a:gd name="connsiteY133" fmla="*/ 139626 h 556004"/>
                <a:gd name="connsiteX134" fmla="*/ 522661 w 1115926"/>
                <a:gd name="connsiteY134" fmla="*/ 136875 h 556004"/>
                <a:gd name="connsiteX135" fmla="*/ 535081 w 1115926"/>
                <a:gd name="connsiteY135" fmla="*/ 125122 h 556004"/>
                <a:gd name="connsiteX136" fmla="*/ 541667 w 1115926"/>
                <a:gd name="connsiteY136" fmla="*/ 125955 h 556004"/>
                <a:gd name="connsiteX137" fmla="*/ 545918 w 1115926"/>
                <a:gd name="connsiteY137" fmla="*/ 121037 h 556004"/>
                <a:gd name="connsiteX138" fmla="*/ 555421 w 1115926"/>
                <a:gd name="connsiteY138" fmla="*/ 119120 h 556004"/>
                <a:gd name="connsiteX139" fmla="*/ 554671 w 1115926"/>
                <a:gd name="connsiteY139" fmla="*/ 115535 h 556004"/>
                <a:gd name="connsiteX140" fmla="*/ 562340 w 1115926"/>
                <a:gd name="connsiteY140" fmla="*/ 110034 h 556004"/>
                <a:gd name="connsiteX141" fmla="*/ 562590 w 1115926"/>
                <a:gd name="connsiteY141" fmla="*/ 113035 h 556004"/>
                <a:gd name="connsiteX142" fmla="*/ 566591 w 1115926"/>
                <a:gd name="connsiteY142" fmla="*/ 113618 h 556004"/>
                <a:gd name="connsiteX143" fmla="*/ 571592 w 1115926"/>
                <a:gd name="connsiteY143" fmla="*/ 108117 h 556004"/>
                <a:gd name="connsiteX144" fmla="*/ 602519 w 1115926"/>
                <a:gd name="connsiteY144" fmla="*/ 98280 h 556004"/>
                <a:gd name="connsiteX145" fmla="*/ 616773 w 1115926"/>
                <a:gd name="connsiteY145" fmla="*/ 93612 h 556004"/>
                <a:gd name="connsiteX146" fmla="*/ 623942 w 1115926"/>
                <a:gd name="connsiteY146" fmla="*/ 94196 h 556004"/>
                <a:gd name="connsiteX147" fmla="*/ 640864 w 1115926"/>
                <a:gd name="connsiteY147" fmla="*/ 89528 h 556004"/>
                <a:gd name="connsiteX148" fmla="*/ 650367 w 1115926"/>
                <a:gd name="connsiteY148" fmla="*/ 86527 h 556004"/>
                <a:gd name="connsiteX149" fmla="*/ 665121 w 1115926"/>
                <a:gd name="connsiteY149" fmla="*/ 87110 h 556004"/>
                <a:gd name="connsiteX150" fmla="*/ 677625 w 1115926"/>
                <a:gd name="connsiteY150" fmla="*/ 84359 h 556004"/>
                <a:gd name="connsiteX151" fmla="*/ 804664 w 1115926"/>
                <a:gd name="connsiteY151" fmla="*/ 68438 h 556004"/>
                <a:gd name="connsiteX152" fmla="*/ 808665 w 1115926"/>
                <a:gd name="connsiteY152" fmla="*/ 71439 h 556004"/>
                <a:gd name="connsiteX153" fmla="*/ 820836 w 1115926"/>
                <a:gd name="connsiteY153" fmla="*/ 69771 h 556004"/>
                <a:gd name="connsiteX154" fmla="*/ 824504 w 1115926"/>
                <a:gd name="connsiteY154" fmla="*/ 71939 h 556004"/>
                <a:gd name="connsiteX155" fmla="*/ 806831 w 1115926"/>
                <a:gd name="connsiteY155" fmla="*/ 85860 h 556004"/>
                <a:gd name="connsiteX156" fmla="*/ 797829 w 1115926"/>
                <a:gd name="connsiteY156" fmla="*/ 80108 h 556004"/>
                <a:gd name="connsiteX157" fmla="*/ 783574 w 1115926"/>
                <a:gd name="connsiteY157" fmla="*/ 87777 h 556004"/>
                <a:gd name="connsiteX158" fmla="*/ 781240 w 1115926"/>
                <a:gd name="connsiteY158" fmla="*/ 86693 h 556004"/>
                <a:gd name="connsiteX159" fmla="*/ 782324 w 1115926"/>
                <a:gd name="connsiteY159" fmla="*/ 80691 h 556004"/>
                <a:gd name="connsiteX160" fmla="*/ 789993 w 1115926"/>
                <a:gd name="connsiteY160" fmla="*/ 73856 h 556004"/>
                <a:gd name="connsiteX161" fmla="*/ 804664 w 1115926"/>
                <a:gd name="connsiteY161" fmla="*/ 68438 h 556004"/>
                <a:gd name="connsiteX162" fmla="*/ 1077915 w 1115926"/>
                <a:gd name="connsiteY162" fmla="*/ 0 h 556004"/>
                <a:gd name="connsiteX163" fmla="*/ 1091169 w 1115926"/>
                <a:gd name="connsiteY163" fmla="*/ 3251 h 556004"/>
                <a:gd name="connsiteX164" fmla="*/ 1091669 w 1115926"/>
                <a:gd name="connsiteY164" fmla="*/ 7085 h 556004"/>
                <a:gd name="connsiteX165" fmla="*/ 1090585 w 1115926"/>
                <a:gd name="connsiteY165" fmla="*/ 10086 h 556004"/>
                <a:gd name="connsiteX166" fmla="*/ 1101422 w 1115926"/>
                <a:gd name="connsiteY166" fmla="*/ 13671 h 556004"/>
                <a:gd name="connsiteX167" fmla="*/ 1109591 w 1115926"/>
                <a:gd name="connsiteY167" fmla="*/ 7919 h 556004"/>
                <a:gd name="connsiteX168" fmla="*/ 1109591 w 1115926"/>
                <a:gd name="connsiteY168" fmla="*/ 14504 h 556004"/>
                <a:gd name="connsiteX169" fmla="*/ 1115927 w 1115926"/>
                <a:gd name="connsiteY169" fmla="*/ 17505 h 556004"/>
                <a:gd name="connsiteX170" fmla="*/ 1113593 w 1115926"/>
                <a:gd name="connsiteY170" fmla="*/ 24091 h 556004"/>
                <a:gd name="connsiteX171" fmla="*/ 1100922 w 1115926"/>
                <a:gd name="connsiteY171" fmla="*/ 31176 h 556004"/>
                <a:gd name="connsiteX172" fmla="*/ 1086668 w 1115926"/>
                <a:gd name="connsiteY172" fmla="*/ 32843 h 556004"/>
                <a:gd name="connsiteX173" fmla="*/ 1084834 w 1115926"/>
                <a:gd name="connsiteY173" fmla="*/ 36094 h 556004"/>
                <a:gd name="connsiteX174" fmla="*/ 1083250 w 1115926"/>
                <a:gd name="connsiteY174" fmla="*/ 44597 h 556004"/>
                <a:gd name="connsiteX175" fmla="*/ 1085917 w 1115926"/>
                <a:gd name="connsiteY175" fmla="*/ 47848 h 556004"/>
                <a:gd name="connsiteX176" fmla="*/ 1073247 w 1115926"/>
                <a:gd name="connsiteY176" fmla="*/ 63686 h 556004"/>
                <a:gd name="connsiteX177" fmla="*/ 1068996 w 1115926"/>
                <a:gd name="connsiteY177" fmla="*/ 62352 h 556004"/>
                <a:gd name="connsiteX178" fmla="*/ 1061827 w 1115926"/>
                <a:gd name="connsiteY178" fmla="*/ 58518 h 556004"/>
                <a:gd name="connsiteX179" fmla="*/ 1045988 w 1115926"/>
                <a:gd name="connsiteY179" fmla="*/ 66770 h 556004"/>
                <a:gd name="connsiteX180" fmla="*/ 1041487 w 1115926"/>
                <a:gd name="connsiteY180" fmla="*/ 73106 h 556004"/>
                <a:gd name="connsiteX181" fmla="*/ 1032484 w 1115926"/>
                <a:gd name="connsiteY181" fmla="*/ 73689 h 556004"/>
                <a:gd name="connsiteX182" fmla="*/ 1038319 w 1115926"/>
                <a:gd name="connsiteY182" fmla="*/ 78107 h 556004"/>
                <a:gd name="connsiteX183" fmla="*/ 1022981 w 1115926"/>
                <a:gd name="connsiteY183" fmla="*/ 86610 h 556004"/>
                <a:gd name="connsiteX184" fmla="*/ 1016146 w 1115926"/>
                <a:gd name="connsiteY184" fmla="*/ 95113 h 556004"/>
                <a:gd name="connsiteX185" fmla="*/ 1009811 w 1115926"/>
                <a:gd name="connsiteY185" fmla="*/ 96196 h 556004"/>
                <a:gd name="connsiteX186" fmla="*/ 1003975 w 1115926"/>
                <a:gd name="connsiteY186" fmla="*/ 105199 h 556004"/>
                <a:gd name="connsiteX187" fmla="*/ 987053 w 1115926"/>
                <a:gd name="connsiteY187" fmla="*/ 113451 h 556004"/>
                <a:gd name="connsiteX188" fmla="*/ 992055 w 1115926"/>
                <a:gd name="connsiteY188" fmla="*/ 98447 h 556004"/>
                <a:gd name="connsiteX189" fmla="*/ 1001058 w 1115926"/>
                <a:gd name="connsiteY189" fmla="*/ 85026 h 556004"/>
                <a:gd name="connsiteX190" fmla="*/ 998724 w 1115926"/>
                <a:gd name="connsiteY190" fmla="*/ 80691 h 556004"/>
                <a:gd name="connsiteX191" fmla="*/ 1005309 w 1115926"/>
                <a:gd name="connsiteY191" fmla="*/ 70021 h 556004"/>
                <a:gd name="connsiteX192" fmla="*/ 1006393 w 1115926"/>
                <a:gd name="connsiteY192" fmla="*/ 62603 h 556004"/>
                <a:gd name="connsiteX193" fmla="*/ 1013562 w 1115926"/>
                <a:gd name="connsiteY193" fmla="*/ 60935 h 556004"/>
                <a:gd name="connsiteX194" fmla="*/ 1021231 w 1115926"/>
                <a:gd name="connsiteY194" fmla="*/ 64186 h 556004"/>
                <a:gd name="connsiteX195" fmla="*/ 1021481 w 1115926"/>
                <a:gd name="connsiteY195" fmla="*/ 51016 h 556004"/>
                <a:gd name="connsiteX196" fmla="*/ 1030484 w 1115926"/>
                <a:gd name="connsiteY196" fmla="*/ 40596 h 556004"/>
                <a:gd name="connsiteX197" fmla="*/ 1028900 w 1115926"/>
                <a:gd name="connsiteY197" fmla="*/ 35094 h 556004"/>
                <a:gd name="connsiteX198" fmla="*/ 1035735 w 1115926"/>
                <a:gd name="connsiteY198" fmla="*/ 34844 h 556004"/>
                <a:gd name="connsiteX199" fmla="*/ 1044738 w 1115926"/>
                <a:gd name="connsiteY199" fmla="*/ 19006 h 556004"/>
                <a:gd name="connsiteX200" fmla="*/ 1050323 w 1115926"/>
                <a:gd name="connsiteY200" fmla="*/ 14088 h 556004"/>
                <a:gd name="connsiteX201" fmla="*/ 1056908 w 1115926"/>
                <a:gd name="connsiteY201" fmla="*/ 12420 h 556004"/>
                <a:gd name="connsiteX202" fmla="*/ 1065911 w 1115926"/>
                <a:gd name="connsiteY202" fmla="*/ 17589 h 556004"/>
                <a:gd name="connsiteX203" fmla="*/ 1068579 w 1115926"/>
                <a:gd name="connsiteY203" fmla="*/ 14004 h 556004"/>
                <a:gd name="connsiteX204" fmla="*/ 1066995 w 1115926"/>
                <a:gd name="connsiteY204" fmla="*/ 7419 h 556004"/>
                <a:gd name="connsiteX205" fmla="*/ 1077915 w 1115926"/>
                <a:gd name="connsiteY205" fmla="*/ 0 h 5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115926" h="556004">
                  <a:moveTo>
                    <a:pt x="466393" y="542083"/>
                  </a:moveTo>
                  <a:lnTo>
                    <a:pt x="469561" y="551086"/>
                  </a:lnTo>
                  <a:lnTo>
                    <a:pt x="467227" y="556004"/>
                  </a:lnTo>
                  <a:lnTo>
                    <a:pt x="464310" y="556004"/>
                  </a:lnTo>
                  <a:lnTo>
                    <a:pt x="458224" y="551670"/>
                  </a:lnTo>
                  <a:lnTo>
                    <a:pt x="458724" y="549502"/>
                  </a:lnTo>
                  <a:lnTo>
                    <a:pt x="463476" y="549252"/>
                  </a:lnTo>
                  <a:lnTo>
                    <a:pt x="466393" y="542083"/>
                  </a:lnTo>
                  <a:close/>
                  <a:moveTo>
                    <a:pt x="487483" y="526745"/>
                  </a:moveTo>
                  <a:lnTo>
                    <a:pt x="495402" y="531914"/>
                  </a:lnTo>
                  <a:lnTo>
                    <a:pt x="488817" y="544501"/>
                  </a:lnTo>
                  <a:lnTo>
                    <a:pt x="484316" y="540916"/>
                  </a:lnTo>
                  <a:lnTo>
                    <a:pt x="485399" y="534914"/>
                  </a:lnTo>
                  <a:lnTo>
                    <a:pt x="478564" y="533581"/>
                  </a:lnTo>
                  <a:lnTo>
                    <a:pt x="480648" y="530830"/>
                  </a:lnTo>
                  <a:lnTo>
                    <a:pt x="485899" y="530580"/>
                  </a:lnTo>
                  <a:lnTo>
                    <a:pt x="487483" y="526745"/>
                  </a:lnTo>
                  <a:close/>
                  <a:moveTo>
                    <a:pt x="95613" y="386952"/>
                  </a:moveTo>
                  <a:lnTo>
                    <a:pt x="105949" y="388870"/>
                  </a:lnTo>
                  <a:lnTo>
                    <a:pt x="111534" y="393538"/>
                  </a:lnTo>
                  <a:lnTo>
                    <a:pt x="109700" y="402790"/>
                  </a:lnTo>
                  <a:lnTo>
                    <a:pt x="101531" y="409876"/>
                  </a:lnTo>
                  <a:lnTo>
                    <a:pt x="102615" y="418379"/>
                  </a:lnTo>
                  <a:lnTo>
                    <a:pt x="96030" y="423297"/>
                  </a:lnTo>
                  <a:lnTo>
                    <a:pt x="91778" y="422797"/>
                  </a:lnTo>
                  <a:lnTo>
                    <a:pt x="92862" y="418129"/>
                  </a:lnTo>
                  <a:lnTo>
                    <a:pt x="89194" y="413794"/>
                  </a:lnTo>
                  <a:lnTo>
                    <a:pt x="81025" y="415961"/>
                  </a:lnTo>
                  <a:lnTo>
                    <a:pt x="67021" y="420296"/>
                  </a:lnTo>
                  <a:lnTo>
                    <a:pt x="65687" y="423297"/>
                  </a:lnTo>
                  <a:lnTo>
                    <a:pt x="71272" y="422797"/>
                  </a:lnTo>
                  <a:lnTo>
                    <a:pt x="67354" y="427465"/>
                  </a:lnTo>
                  <a:lnTo>
                    <a:pt x="45431" y="433717"/>
                  </a:lnTo>
                  <a:lnTo>
                    <a:pt x="32510" y="441136"/>
                  </a:lnTo>
                  <a:lnTo>
                    <a:pt x="21923" y="440302"/>
                  </a:lnTo>
                  <a:lnTo>
                    <a:pt x="18256" y="434050"/>
                  </a:lnTo>
                  <a:lnTo>
                    <a:pt x="0" y="428882"/>
                  </a:lnTo>
                  <a:lnTo>
                    <a:pt x="250" y="418462"/>
                  </a:lnTo>
                  <a:lnTo>
                    <a:pt x="8669" y="409959"/>
                  </a:lnTo>
                  <a:lnTo>
                    <a:pt x="17089" y="409959"/>
                  </a:lnTo>
                  <a:lnTo>
                    <a:pt x="18172" y="405875"/>
                  </a:lnTo>
                  <a:lnTo>
                    <a:pt x="31093" y="401540"/>
                  </a:lnTo>
                  <a:lnTo>
                    <a:pt x="34261" y="405375"/>
                  </a:lnTo>
                  <a:lnTo>
                    <a:pt x="43513" y="402957"/>
                  </a:lnTo>
                  <a:lnTo>
                    <a:pt x="50682" y="389870"/>
                  </a:lnTo>
                  <a:lnTo>
                    <a:pt x="58101" y="389036"/>
                  </a:lnTo>
                  <a:lnTo>
                    <a:pt x="63353" y="393704"/>
                  </a:lnTo>
                  <a:lnTo>
                    <a:pt x="74940" y="395872"/>
                  </a:lnTo>
                  <a:lnTo>
                    <a:pt x="81525" y="390120"/>
                  </a:lnTo>
                  <a:lnTo>
                    <a:pt x="95613" y="386952"/>
                  </a:lnTo>
                  <a:close/>
                  <a:moveTo>
                    <a:pt x="677625" y="84359"/>
                  </a:moveTo>
                  <a:lnTo>
                    <a:pt x="693713" y="90361"/>
                  </a:lnTo>
                  <a:lnTo>
                    <a:pt x="711386" y="87610"/>
                  </a:lnTo>
                  <a:lnTo>
                    <a:pt x="727474" y="91195"/>
                  </a:lnTo>
                  <a:lnTo>
                    <a:pt x="753065" y="85693"/>
                  </a:lnTo>
                  <a:lnTo>
                    <a:pt x="760234" y="93362"/>
                  </a:lnTo>
                  <a:lnTo>
                    <a:pt x="747313" y="91695"/>
                  </a:lnTo>
                  <a:lnTo>
                    <a:pt x="725890" y="107033"/>
                  </a:lnTo>
                  <a:lnTo>
                    <a:pt x="722722" y="98530"/>
                  </a:lnTo>
                  <a:lnTo>
                    <a:pt x="714053" y="94946"/>
                  </a:lnTo>
                  <a:lnTo>
                    <a:pt x="695297" y="98780"/>
                  </a:lnTo>
                  <a:lnTo>
                    <a:pt x="692963" y="98530"/>
                  </a:lnTo>
                  <a:lnTo>
                    <a:pt x="686128" y="95779"/>
                  </a:lnTo>
                  <a:lnTo>
                    <a:pt x="680293" y="104282"/>
                  </a:lnTo>
                  <a:lnTo>
                    <a:pt x="674457" y="102615"/>
                  </a:lnTo>
                  <a:lnTo>
                    <a:pt x="659953" y="100698"/>
                  </a:lnTo>
                  <a:lnTo>
                    <a:pt x="656535" y="108367"/>
                  </a:lnTo>
                  <a:lnTo>
                    <a:pt x="639863" y="111117"/>
                  </a:lnTo>
                  <a:lnTo>
                    <a:pt x="636446" y="120704"/>
                  </a:lnTo>
                  <a:lnTo>
                    <a:pt x="628527" y="122871"/>
                  </a:lnTo>
                  <a:lnTo>
                    <a:pt x="620858" y="121204"/>
                  </a:lnTo>
                  <a:lnTo>
                    <a:pt x="615606" y="119870"/>
                  </a:lnTo>
                  <a:lnTo>
                    <a:pt x="614522" y="123121"/>
                  </a:lnTo>
                  <a:lnTo>
                    <a:pt x="607437" y="125289"/>
                  </a:lnTo>
                  <a:lnTo>
                    <a:pt x="604019" y="126622"/>
                  </a:lnTo>
                  <a:lnTo>
                    <a:pt x="596100" y="128289"/>
                  </a:lnTo>
                  <a:lnTo>
                    <a:pt x="592432" y="126956"/>
                  </a:lnTo>
                  <a:lnTo>
                    <a:pt x="588181" y="128289"/>
                  </a:lnTo>
                  <a:lnTo>
                    <a:pt x="583680" y="122788"/>
                  </a:lnTo>
                  <a:lnTo>
                    <a:pt x="580012" y="123621"/>
                  </a:lnTo>
                  <a:lnTo>
                    <a:pt x="584513" y="132624"/>
                  </a:lnTo>
                  <a:lnTo>
                    <a:pt x="577678" y="136709"/>
                  </a:lnTo>
                  <a:lnTo>
                    <a:pt x="574510" y="130457"/>
                  </a:lnTo>
                  <a:lnTo>
                    <a:pt x="572426" y="130707"/>
                  </a:lnTo>
                  <a:lnTo>
                    <a:pt x="574510" y="139209"/>
                  </a:lnTo>
                  <a:lnTo>
                    <a:pt x="568175" y="148546"/>
                  </a:lnTo>
                  <a:lnTo>
                    <a:pt x="561840" y="143878"/>
                  </a:lnTo>
                  <a:lnTo>
                    <a:pt x="558172" y="144961"/>
                  </a:lnTo>
                  <a:lnTo>
                    <a:pt x="560839" y="147962"/>
                  </a:lnTo>
                  <a:lnTo>
                    <a:pt x="557172" y="148796"/>
                  </a:lnTo>
                  <a:lnTo>
                    <a:pt x="548419" y="146628"/>
                  </a:lnTo>
                  <a:lnTo>
                    <a:pt x="550003" y="150463"/>
                  </a:lnTo>
                  <a:lnTo>
                    <a:pt x="547919" y="153714"/>
                  </a:lnTo>
                  <a:lnTo>
                    <a:pt x="541833" y="155048"/>
                  </a:lnTo>
                  <a:lnTo>
                    <a:pt x="529996" y="156131"/>
                  </a:lnTo>
                  <a:lnTo>
                    <a:pt x="530830" y="152047"/>
                  </a:lnTo>
                  <a:lnTo>
                    <a:pt x="527662" y="151797"/>
                  </a:lnTo>
                  <a:lnTo>
                    <a:pt x="522411" y="157798"/>
                  </a:lnTo>
                  <a:lnTo>
                    <a:pt x="510490" y="160299"/>
                  </a:lnTo>
                  <a:lnTo>
                    <a:pt x="510741" y="164384"/>
                  </a:lnTo>
                  <a:lnTo>
                    <a:pt x="502821" y="166051"/>
                  </a:lnTo>
                  <a:lnTo>
                    <a:pt x="489651" y="174554"/>
                  </a:lnTo>
                  <a:lnTo>
                    <a:pt x="488317" y="175637"/>
                  </a:lnTo>
                  <a:lnTo>
                    <a:pt x="479314" y="178638"/>
                  </a:lnTo>
                  <a:lnTo>
                    <a:pt x="482982" y="183807"/>
                  </a:lnTo>
                  <a:lnTo>
                    <a:pt x="480648" y="184640"/>
                  </a:lnTo>
                  <a:lnTo>
                    <a:pt x="479898" y="190392"/>
                  </a:lnTo>
                  <a:lnTo>
                    <a:pt x="469061" y="192309"/>
                  </a:lnTo>
                  <a:lnTo>
                    <a:pt x="468311" y="183807"/>
                  </a:lnTo>
                  <a:lnTo>
                    <a:pt x="459308" y="193143"/>
                  </a:lnTo>
                  <a:lnTo>
                    <a:pt x="454306" y="192309"/>
                  </a:lnTo>
                  <a:lnTo>
                    <a:pt x="436051" y="201895"/>
                  </a:lnTo>
                  <a:lnTo>
                    <a:pt x="427382" y="198895"/>
                  </a:lnTo>
                  <a:lnTo>
                    <a:pt x="421796" y="199478"/>
                  </a:lnTo>
                  <a:lnTo>
                    <a:pt x="417045" y="200812"/>
                  </a:lnTo>
                  <a:lnTo>
                    <a:pt x="413627" y="207897"/>
                  </a:lnTo>
                  <a:lnTo>
                    <a:pt x="389620" y="231655"/>
                  </a:lnTo>
                  <a:lnTo>
                    <a:pt x="371948" y="246159"/>
                  </a:lnTo>
                  <a:lnTo>
                    <a:pt x="368530" y="246159"/>
                  </a:lnTo>
                  <a:lnTo>
                    <a:pt x="375699" y="220735"/>
                  </a:lnTo>
                  <a:lnTo>
                    <a:pt x="376533" y="202729"/>
                  </a:lnTo>
                  <a:lnTo>
                    <a:pt x="382868" y="196477"/>
                  </a:lnTo>
                  <a:lnTo>
                    <a:pt x="385785" y="195644"/>
                  </a:lnTo>
                  <a:lnTo>
                    <a:pt x="421963" y="169135"/>
                  </a:lnTo>
                  <a:lnTo>
                    <a:pt x="436468" y="165301"/>
                  </a:lnTo>
                  <a:lnTo>
                    <a:pt x="443053" y="158715"/>
                  </a:lnTo>
                  <a:lnTo>
                    <a:pt x="448304" y="158132"/>
                  </a:lnTo>
                  <a:lnTo>
                    <a:pt x="451222" y="159216"/>
                  </a:lnTo>
                  <a:lnTo>
                    <a:pt x="454890" y="161133"/>
                  </a:lnTo>
                  <a:lnTo>
                    <a:pt x="468061" y="154297"/>
                  </a:lnTo>
                  <a:lnTo>
                    <a:pt x="470145" y="148296"/>
                  </a:lnTo>
                  <a:lnTo>
                    <a:pt x="479648" y="149963"/>
                  </a:lnTo>
                  <a:lnTo>
                    <a:pt x="503405" y="136042"/>
                  </a:lnTo>
                  <a:lnTo>
                    <a:pt x="510240" y="139626"/>
                  </a:lnTo>
                  <a:lnTo>
                    <a:pt x="522661" y="136875"/>
                  </a:lnTo>
                  <a:lnTo>
                    <a:pt x="535081" y="125122"/>
                  </a:lnTo>
                  <a:lnTo>
                    <a:pt x="541667" y="125955"/>
                  </a:lnTo>
                  <a:lnTo>
                    <a:pt x="545918" y="121037"/>
                  </a:lnTo>
                  <a:lnTo>
                    <a:pt x="555421" y="119120"/>
                  </a:lnTo>
                  <a:lnTo>
                    <a:pt x="554671" y="115535"/>
                  </a:lnTo>
                  <a:lnTo>
                    <a:pt x="562340" y="110034"/>
                  </a:lnTo>
                  <a:lnTo>
                    <a:pt x="562590" y="113035"/>
                  </a:lnTo>
                  <a:lnTo>
                    <a:pt x="566591" y="113618"/>
                  </a:lnTo>
                  <a:lnTo>
                    <a:pt x="571592" y="108117"/>
                  </a:lnTo>
                  <a:lnTo>
                    <a:pt x="602519" y="98280"/>
                  </a:lnTo>
                  <a:lnTo>
                    <a:pt x="616773" y="93612"/>
                  </a:lnTo>
                  <a:lnTo>
                    <a:pt x="623942" y="94196"/>
                  </a:lnTo>
                  <a:lnTo>
                    <a:pt x="640864" y="89528"/>
                  </a:lnTo>
                  <a:lnTo>
                    <a:pt x="650367" y="86527"/>
                  </a:lnTo>
                  <a:lnTo>
                    <a:pt x="665121" y="87110"/>
                  </a:lnTo>
                  <a:lnTo>
                    <a:pt x="677625" y="84359"/>
                  </a:lnTo>
                  <a:close/>
                  <a:moveTo>
                    <a:pt x="804664" y="68438"/>
                  </a:moveTo>
                  <a:lnTo>
                    <a:pt x="808665" y="71439"/>
                  </a:lnTo>
                  <a:lnTo>
                    <a:pt x="820836" y="69771"/>
                  </a:lnTo>
                  <a:lnTo>
                    <a:pt x="824504" y="71939"/>
                  </a:lnTo>
                  <a:lnTo>
                    <a:pt x="806831" y="85860"/>
                  </a:lnTo>
                  <a:lnTo>
                    <a:pt x="797829" y="80108"/>
                  </a:lnTo>
                  <a:lnTo>
                    <a:pt x="783574" y="87777"/>
                  </a:lnTo>
                  <a:lnTo>
                    <a:pt x="781240" y="86693"/>
                  </a:lnTo>
                  <a:lnTo>
                    <a:pt x="782324" y="80691"/>
                  </a:lnTo>
                  <a:lnTo>
                    <a:pt x="789993" y="73856"/>
                  </a:lnTo>
                  <a:lnTo>
                    <a:pt x="804664" y="68438"/>
                  </a:lnTo>
                  <a:close/>
                  <a:moveTo>
                    <a:pt x="1077915" y="0"/>
                  </a:moveTo>
                  <a:lnTo>
                    <a:pt x="1091169" y="3251"/>
                  </a:lnTo>
                  <a:lnTo>
                    <a:pt x="1091669" y="7085"/>
                  </a:lnTo>
                  <a:lnTo>
                    <a:pt x="1090585" y="10086"/>
                  </a:lnTo>
                  <a:lnTo>
                    <a:pt x="1101422" y="13671"/>
                  </a:lnTo>
                  <a:lnTo>
                    <a:pt x="1109591" y="7919"/>
                  </a:lnTo>
                  <a:lnTo>
                    <a:pt x="1109591" y="14504"/>
                  </a:lnTo>
                  <a:lnTo>
                    <a:pt x="1115927" y="17505"/>
                  </a:lnTo>
                  <a:lnTo>
                    <a:pt x="1113593" y="24091"/>
                  </a:lnTo>
                  <a:lnTo>
                    <a:pt x="1100922" y="31176"/>
                  </a:lnTo>
                  <a:lnTo>
                    <a:pt x="1086668" y="32843"/>
                  </a:lnTo>
                  <a:lnTo>
                    <a:pt x="1084834" y="36094"/>
                  </a:lnTo>
                  <a:lnTo>
                    <a:pt x="1083250" y="44597"/>
                  </a:lnTo>
                  <a:lnTo>
                    <a:pt x="1085917" y="47848"/>
                  </a:lnTo>
                  <a:lnTo>
                    <a:pt x="1073247" y="63686"/>
                  </a:lnTo>
                  <a:lnTo>
                    <a:pt x="1068996" y="62352"/>
                  </a:lnTo>
                  <a:lnTo>
                    <a:pt x="1061827" y="58518"/>
                  </a:lnTo>
                  <a:lnTo>
                    <a:pt x="1045988" y="66770"/>
                  </a:lnTo>
                  <a:lnTo>
                    <a:pt x="1041487" y="73106"/>
                  </a:lnTo>
                  <a:lnTo>
                    <a:pt x="1032484" y="73689"/>
                  </a:lnTo>
                  <a:lnTo>
                    <a:pt x="1038319" y="78107"/>
                  </a:lnTo>
                  <a:lnTo>
                    <a:pt x="1022981" y="86610"/>
                  </a:lnTo>
                  <a:lnTo>
                    <a:pt x="1016146" y="95113"/>
                  </a:lnTo>
                  <a:lnTo>
                    <a:pt x="1009811" y="96196"/>
                  </a:lnTo>
                  <a:lnTo>
                    <a:pt x="1003975" y="105199"/>
                  </a:lnTo>
                  <a:lnTo>
                    <a:pt x="987053" y="113451"/>
                  </a:lnTo>
                  <a:lnTo>
                    <a:pt x="992055" y="98447"/>
                  </a:lnTo>
                  <a:lnTo>
                    <a:pt x="1001058" y="85026"/>
                  </a:lnTo>
                  <a:lnTo>
                    <a:pt x="998724" y="80691"/>
                  </a:lnTo>
                  <a:lnTo>
                    <a:pt x="1005309" y="70021"/>
                  </a:lnTo>
                  <a:lnTo>
                    <a:pt x="1006393" y="62603"/>
                  </a:lnTo>
                  <a:lnTo>
                    <a:pt x="1013562" y="60935"/>
                  </a:lnTo>
                  <a:lnTo>
                    <a:pt x="1021231" y="64186"/>
                  </a:lnTo>
                  <a:lnTo>
                    <a:pt x="1021481" y="51016"/>
                  </a:lnTo>
                  <a:lnTo>
                    <a:pt x="1030484" y="40596"/>
                  </a:lnTo>
                  <a:lnTo>
                    <a:pt x="1028900" y="35094"/>
                  </a:lnTo>
                  <a:lnTo>
                    <a:pt x="1035735" y="34844"/>
                  </a:lnTo>
                  <a:lnTo>
                    <a:pt x="1044738" y="19006"/>
                  </a:lnTo>
                  <a:lnTo>
                    <a:pt x="1050323" y="14088"/>
                  </a:lnTo>
                  <a:lnTo>
                    <a:pt x="1056908" y="12420"/>
                  </a:lnTo>
                  <a:lnTo>
                    <a:pt x="1065911" y="17589"/>
                  </a:lnTo>
                  <a:lnTo>
                    <a:pt x="1068579" y="14004"/>
                  </a:lnTo>
                  <a:lnTo>
                    <a:pt x="1066995" y="7419"/>
                  </a:lnTo>
                  <a:lnTo>
                    <a:pt x="1077915" y="0"/>
                  </a:lnTo>
                  <a:close/>
                </a:path>
              </a:pathLst>
            </a:custGeom>
            <a:grpFill/>
            <a:ln w="8331" cap="flat">
              <a:solidFill>
                <a:srgbClr val="61CBF4"/>
              </a:solidFill>
              <a:prstDash val="solid"/>
              <a:miter/>
            </a:ln>
          </p:spPr>
          <p:txBody>
            <a:bodyPr rtlCol="0" anchor="ctr"/>
            <a:lstStyle/>
            <a:p>
              <a:endParaRPr lang="es-HN"/>
            </a:p>
          </p:txBody>
        </p:sp>
        <p:sp>
          <p:nvSpPr>
            <p:cNvPr id="18" name="Forma libre: forma 17">
              <a:extLst>
                <a:ext uri="{FF2B5EF4-FFF2-40B4-BE49-F238E27FC236}">
                  <a16:creationId xmlns:a16="http://schemas.microsoft.com/office/drawing/2014/main" id="{E6F7B0B3-1E6B-583F-0A84-25784AC82ED8}"/>
                </a:ext>
              </a:extLst>
            </p:cNvPr>
            <p:cNvSpPr/>
            <p:nvPr/>
          </p:nvSpPr>
          <p:spPr>
            <a:xfrm>
              <a:off x="4201926" y="4779299"/>
              <a:ext cx="598767" cy="576677"/>
            </a:xfrm>
            <a:custGeom>
              <a:avLst/>
              <a:gdLst>
                <a:gd name="connsiteX0" fmla="*/ 365112 w 598767"/>
                <a:gd name="connsiteY0" fmla="*/ 0 h 576677"/>
                <a:gd name="connsiteX1" fmla="*/ 374865 w 598767"/>
                <a:gd name="connsiteY1" fmla="*/ 12087 h 576677"/>
                <a:gd name="connsiteX2" fmla="*/ 382118 w 598767"/>
                <a:gd name="connsiteY2" fmla="*/ 31260 h 576677"/>
                <a:gd name="connsiteX3" fmla="*/ 401290 w 598767"/>
                <a:gd name="connsiteY3" fmla="*/ 30092 h 576677"/>
                <a:gd name="connsiteX4" fmla="*/ 411293 w 598767"/>
                <a:gd name="connsiteY4" fmla="*/ 33594 h 576677"/>
                <a:gd name="connsiteX5" fmla="*/ 422380 w 598767"/>
                <a:gd name="connsiteY5" fmla="*/ 33427 h 576677"/>
                <a:gd name="connsiteX6" fmla="*/ 424047 w 598767"/>
                <a:gd name="connsiteY6" fmla="*/ 43180 h 576677"/>
                <a:gd name="connsiteX7" fmla="*/ 428798 w 598767"/>
                <a:gd name="connsiteY7" fmla="*/ 51099 h 576677"/>
                <a:gd name="connsiteX8" fmla="*/ 453973 w 598767"/>
                <a:gd name="connsiteY8" fmla="*/ 52766 h 576677"/>
                <a:gd name="connsiteX9" fmla="*/ 472645 w 598767"/>
                <a:gd name="connsiteY9" fmla="*/ 63269 h 576677"/>
                <a:gd name="connsiteX10" fmla="*/ 491234 w 598767"/>
                <a:gd name="connsiteY10" fmla="*/ 65520 h 576677"/>
                <a:gd name="connsiteX11" fmla="*/ 501571 w 598767"/>
                <a:gd name="connsiteY11" fmla="*/ 74940 h 576677"/>
                <a:gd name="connsiteX12" fmla="*/ 536665 w 598767"/>
                <a:gd name="connsiteY12" fmla="*/ 53100 h 576677"/>
                <a:gd name="connsiteX13" fmla="*/ 538999 w 598767"/>
                <a:gd name="connsiteY13" fmla="*/ 55267 h 576677"/>
                <a:gd name="connsiteX14" fmla="*/ 541833 w 598767"/>
                <a:gd name="connsiteY14" fmla="*/ 50099 h 576677"/>
                <a:gd name="connsiteX15" fmla="*/ 548419 w 598767"/>
                <a:gd name="connsiteY15" fmla="*/ 54017 h 576677"/>
                <a:gd name="connsiteX16" fmla="*/ 551169 w 598767"/>
                <a:gd name="connsiteY16" fmla="*/ 50015 h 576677"/>
                <a:gd name="connsiteX17" fmla="*/ 549086 w 598767"/>
                <a:gd name="connsiteY17" fmla="*/ 60852 h 576677"/>
                <a:gd name="connsiteX18" fmla="*/ 552003 w 598767"/>
                <a:gd name="connsiteY18" fmla="*/ 61019 h 576677"/>
                <a:gd name="connsiteX19" fmla="*/ 556171 w 598767"/>
                <a:gd name="connsiteY19" fmla="*/ 66854 h 576677"/>
                <a:gd name="connsiteX20" fmla="*/ 555754 w 598767"/>
                <a:gd name="connsiteY20" fmla="*/ 76023 h 576677"/>
                <a:gd name="connsiteX21" fmla="*/ 557922 w 598767"/>
                <a:gd name="connsiteY21" fmla="*/ 80108 h 576677"/>
                <a:gd name="connsiteX22" fmla="*/ 561256 w 598767"/>
                <a:gd name="connsiteY22" fmla="*/ 80441 h 576677"/>
                <a:gd name="connsiteX23" fmla="*/ 556004 w 598767"/>
                <a:gd name="connsiteY23" fmla="*/ 90445 h 576677"/>
                <a:gd name="connsiteX24" fmla="*/ 558255 w 598767"/>
                <a:gd name="connsiteY24" fmla="*/ 95029 h 576677"/>
                <a:gd name="connsiteX25" fmla="*/ 556838 w 598767"/>
                <a:gd name="connsiteY25" fmla="*/ 97613 h 576677"/>
                <a:gd name="connsiteX26" fmla="*/ 560006 w 598767"/>
                <a:gd name="connsiteY26" fmla="*/ 98447 h 576677"/>
                <a:gd name="connsiteX27" fmla="*/ 558755 w 598767"/>
                <a:gd name="connsiteY27" fmla="*/ 105282 h 576677"/>
                <a:gd name="connsiteX28" fmla="*/ 568175 w 598767"/>
                <a:gd name="connsiteY28" fmla="*/ 109283 h 576677"/>
                <a:gd name="connsiteX29" fmla="*/ 560172 w 598767"/>
                <a:gd name="connsiteY29" fmla="*/ 118036 h 576677"/>
                <a:gd name="connsiteX30" fmla="*/ 564507 w 598767"/>
                <a:gd name="connsiteY30" fmla="*/ 119203 h 576677"/>
                <a:gd name="connsiteX31" fmla="*/ 569258 w 598767"/>
                <a:gd name="connsiteY31" fmla="*/ 136959 h 576677"/>
                <a:gd name="connsiteX32" fmla="*/ 565257 w 598767"/>
                <a:gd name="connsiteY32" fmla="*/ 135208 h 576677"/>
                <a:gd name="connsiteX33" fmla="*/ 561673 w 598767"/>
                <a:gd name="connsiteY33" fmla="*/ 144378 h 576677"/>
                <a:gd name="connsiteX34" fmla="*/ 555254 w 598767"/>
                <a:gd name="connsiteY34" fmla="*/ 141960 h 576677"/>
                <a:gd name="connsiteX35" fmla="*/ 557838 w 598767"/>
                <a:gd name="connsiteY35" fmla="*/ 152714 h 576677"/>
                <a:gd name="connsiteX36" fmla="*/ 547418 w 598767"/>
                <a:gd name="connsiteY36" fmla="*/ 158549 h 576677"/>
                <a:gd name="connsiteX37" fmla="*/ 543167 w 598767"/>
                <a:gd name="connsiteY37" fmla="*/ 152297 h 576677"/>
                <a:gd name="connsiteX38" fmla="*/ 541000 w 598767"/>
                <a:gd name="connsiteY38" fmla="*/ 157465 h 576677"/>
                <a:gd name="connsiteX39" fmla="*/ 535665 w 598767"/>
                <a:gd name="connsiteY39" fmla="*/ 154214 h 576677"/>
                <a:gd name="connsiteX40" fmla="*/ 530413 w 598767"/>
                <a:gd name="connsiteY40" fmla="*/ 163300 h 576677"/>
                <a:gd name="connsiteX41" fmla="*/ 528829 w 598767"/>
                <a:gd name="connsiteY41" fmla="*/ 157882 h 576677"/>
                <a:gd name="connsiteX42" fmla="*/ 521827 w 598767"/>
                <a:gd name="connsiteY42" fmla="*/ 162633 h 576677"/>
                <a:gd name="connsiteX43" fmla="*/ 519326 w 598767"/>
                <a:gd name="connsiteY43" fmla="*/ 155965 h 576677"/>
                <a:gd name="connsiteX44" fmla="*/ 517326 w 598767"/>
                <a:gd name="connsiteY44" fmla="*/ 160133 h 576677"/>
                <a:gd name="connsiteX45" fmla="*/ 502488 w 598767"/>
                <a:gd name="connsiteY45" fmla="*/ 170636 h 576677"/>
                <a:gd name="connsiteX46" fmla="*/ 490984 w 598767"/>
                <a:gd name="connsiteY46" fmla="*/ 168468 h 576677"/>
                <a:gd name="connsiteX47" fmla="*/ 482565 w 598767"/>
                <a:gd name="connsiteY47" fmla="*/ 170969 h 576677"/>
                <a:gd name="connsiteX48" fmla="*/ 480481 w 598767"/>
                <a:gd name="connsiteY48" fmla="*/ 174054 h 576677"/>
                <a:gd name="connsiteX49" fmla="*/ 470978 w 598767"/>
                <a:gd name="connsiteY49" fmla="*/ 175554 h 576677"/>
                <a:gd name="connsiteX50" fmla="*/ 465393 w 598767"/>
                <a:gd name="connsiteY50" fmla="*/ 184640 h 576677"/>
                <a:gd name="connsiteX51" fmla="*/ 452889 w 598767"/>
                <a:gd name="connsiteY51" fmla="*/ 181889 h 576677"/>
                <a:gd name="connsiteX52" fmla="*/ 445304 w 598767"/>
                <a:gd name="connsiteY52" fmla="*/ 186307 h 576677"/>
                <a:gd name="connsiteX53" fmla="*/ 439552 w 598767"/>
                <a:gd name="connsiteY53" fmla="*/ 184807 h 576677"/>
                <a:gd name="connsiteX54" fmla="*/ 435467 w 598767"/>
                <a:gd name="connsiteY54" fmla="*/ 186974 h 576677"/>
                <a:gd name="connsiteX55" fmla="*/ 430549 w 598767"/>
                <a:gd name="connsiteY55" fmla="*/ 178472 h 576677"/>
                <a:gd name="connsiteX56" fmla="*/ 398789 w 598767"/>
                <a:gd name="connsiteY56" fmla="*/ 192809 h 576677"/>
                <a:gd name="connsiteX57" fmla="*/ 397622 w 598767"/>
                <a:gd name="connsiteY57" fmla="*/ 187391 h 576677"/>
                <a:gd name="connsiteX58" fmla="*/ 386952 w 598767"/>
                <a:gd name="connsiteY58" fmla="*/ 193059 h 576677"/>
                <a:gd name="connsiteX59" fmla="*/ 383618 w 598767"/>
                <a:gd name="connsiteY59" fmla="*/ 199144 h 576677"/>
                <a:gd name="connsiteX60" fmla="*/ 390537 w 598767"/>
                <a:gd name="connsiteY60" fmla="*/ 208314 h 576677"/>
                <a:gd name="connsiteX61" fmla="*/ 391120 w 598767"/>
                <a:gd name="connsiteY61" fmla="*/ 221068 h 576677"/>
                <a:gd name="connsiteX62" fmla="*/ 424631 w 598767"/>
                <a:gd name="connsiteY62" fmla="*/ 230654 h 576677"/>
                <a:gd name="connsiteX63" fmla="*/ 440886 w 598767"/>
                <a:gd name="connsiteY63" fmla="*/ 256662 h 576677"/>
                <a:gd name="connsiteX64" fmla="*/ 426214 w 598767"/>
                <a:gd name="connsiteY64" fmla="*/ 265915 h 576677"/>
                <a:gd name="connsiteX65" fmla="*/ 426298 w 598767"/>
                <a:gd name="connsiteY65" fmla="*/ 280836 h 576677"/>
                <a:gd name="connsiteX66" fmla="*/ 449722 w 598767"/>
                <a:gd name="connsiteY66" fmla="*/ 286755 h 576677"/>
                <a:gd name="connsiteX67" fmla="*/ 468477 w 598767"/>
                <a:gd name="connsiteY67" fmla="*/ 287338 h 576677"/>
                <a:gd name="connsiteX68" fmla="*/ 490067 w 598767"/>
                <a:gd name="connsiteY68" fmla="*/ 322682 h 576677"/>
                <a:gd name="connsiteX69" fmla="*/ 504905 w 598767"/>
                <a:gd name="connsiteY69" fmla="*/ 313180 h 576677"/>
                <a:gd name="connsiteX70" fmla="*/ 514492 w 598767"/>
                <a:gd name="connsiteY70" fmla="*/ 334686 h 576677"/>
                <a:gd name="connsiteX71" fmla="*/ 511074 w 598767"/>
                <a:gd name="connsiteY71" fmla="*/ 336687 h 576677"/>
                <a:gd name="connsiteX72" fmla="*/ 511240 w 598767"/>
                <a:gd name="connsiteY72" fmla="*/ 349608 h 576677"/>
                <a:gd name="connsiteX73" fmla="*/ 508490 w 598767"/>
                <a:gd name="connsiteY73" fmla="*/ 350608 h 576677"/>
                <a:gd name="connsiteX74" fmla="*/ 511240 w 598767"/>
                <a:gd name="connsiteY74" fmla="*/ 353192 h 576677"/>
                <a:gd name="connsiteX75" fmla="*/ 511074 w 598767"/>
                <a:gd name="connsiteY75" fmla="*/ 362195 h 576677"/>
                <a:gd name="connsiteX76" fmla="*/ 513658 w 598767"/>
                <a:gd name="connsiteY76" fmla="*/ 363528 h 576677"/>
                <a:gd name="connsiteX77" fmla="*/ 510907 w 598767"/>
                <a:gd name="connsiteY77" fmla="*/ 364695 h 576677"/>
                <a:gd name="connsiteX78" fmla="*/ 512491 w 598767"/>
                <a:gd name="connsiteY78" fmla="*/ 369364 h 576677"/>
                <a:gd name="connsiteX79" fmla="*/ 520577 w 598767"/>
                <a:gd name="connsiteY79" fmla="*/ 364112 h 576677"/>
                <a:gd name="connsiteX80" fmla="*/ 522161 w 598767"/>
                <a:gd name="connsiteY80" fmla="*/ 357443 h 576677"/>
                <a:gd name="connsiteX81" fmla="*/ 538166 w 598767"/>
                <a:gd name="connsiteY81" fmla="*/ 344272 h 576677"/>
                <a:gd name="connsiteX82" fmla="*/ 539749 w 598767"/>
                <a:gd name="connsiteY82" fmla="*/ 336353 h 576677"/>
                <a:gd name="connsiteX83" fmla="*/ 545084 w 598767"/>
                <a:gd name="connsiteY83" fmla="*/ 331685 h 576677"/>
                <a:gd name="connsiteX84" fmla="*/ 551253 w 598767"/>
                <a:gd name="connsiteY84" fmla="*/ 329435 h 576677"/>
                <a:gd name="connsiteX85" fmla="*/ 576927 w 598767"/>
                <a:gd name="connsiteY85" fmla="*/ 331519 h 576677"/>
                <a:gd name="connsiteX86" fmla="*/ 576927 w 598767"/>
                <a:gd name="connsiteY86" fmla="*/ 331519 h 576677"/>
                <a:gd name="connsiteX87" fmla="*/ 586847 w 598767"/>
                <a:gd name="connsiteY87" fmla="*/ 382534 h 576677"/>
                <a:gd name="connsiteX88" fmla="*/ 586430 w 598767"/>
                <a:gd name="connsiteY88" fmla="*/ 413877 h 576677"/>
                <a:gd name="connsiteX89" fmla="*/ 598434 w 598767"/>
                <a:gd name="connsiteY89" fmla="*/ 431799 h 576677"/>
                <a:gd name="connsiteX90" fmla="*/ 593432 w 598767"/>
                <a:gd name="connsiteY90" fmla="*/ 441219 h 576677"/>
                <a:gd name="connsiteX91" fmla="*/ 598017 w 598767"/>
                <a:gd name="connsiteY91" fmla="*/ 444637 h 576677"/>
                <a:gd name="connsiteX92" fmla="*/ 598767 w 598767"/>
                <a:gd name="connsiteY92" fmla="*/ 449055 h 576677"/>
                <a:gd name="connsiteX93" fmla="*/ 592099 w 598767"/>
                <a:gd name="connsiteY93" fmla="*/ 466894 h 576677"/>
                <a:gd name="connsiteX94" fmla="*/ 593683 w 598767"/>
                <a:gd name="connsiteY94" fmla="*/ 484149 h 576677"/>
                <a:gd name="connsiteX95" fmla="*/ 588431 w 598767"/>
                <a:gd name="connsiteY95" fmla="*/ 498903 h 576677"/>
                <a:gd name="connsiteX96" fmla="*/ 590098 w 598767"/>
                <a:gd name="connsiteY96" fmla="*/ 511491 h 576677"/>
                <a:gd name="connsiteX97" fmla="*/ 577511 w 598767"/>
                <a:gd name="connsiteY97" fmla="*/ 520577 h 576677"/>
                <a:gd name="connsiteX98" fmla="*/ 578428 w 598767"/>
                <a:gd name="connsiteY98" fmla="*/ 538165 h 576677"/>
                <a:gd name="connsiteX99" fmla="*/ 571759 w 598767"/>
                <a:gd name="connsiteY99" fmla="*/ 553003 h 576677"/>
                <a:gd name="connsiteX100" fmla="*/ 557505 w 598767"/>
                <a:gd name="connsiteY100" fmla="*/ 565757 h 576677"/>
                <a:gd name="connsiteX101" fmla="*/ 553253 w 598767"/>
                <a:gd name="connsiteY101" fmla="*/ 576677 h 576677"/>
                <a:gd name="connsiteX102" fmla="*/ 553253 w 598767"/>
                <a:gd name="connsiteY102" fmla="*/ 576677 h 576677"/>
                <a:gd name="connsiteX103" fmla="*/ 530913 w 598767"/>
                <a:gd name="connsiteY103" fmla="*/ 576594 h 576677"/>
                <a:gd name="connsiteX104" fmla="*/ 523161 w 598767"/>
                <a:gd name="connsiteY104" fmla="*/ 566758 h 576677"/>
                <a:gd name="connsiteX105" fmla="*/ 511741 w 598767"/>
                <a:gd name="connsiteY105" fmla="*/ 561923 h 576677"/>
                <a:gd name="connsiteX106" fmla="*/ 508740 w 598767"/>
                <a:gd name="connsiteY106" fmla="*/ 557088 h 576677"/>
                <a:gd name="connsiteX107" fmla="*/ 485066 w 598767"/>
                <a:gd name="connsiteY107" fmla="*/ 558005 h 576677"/>
                <a:gd name="connsiteX108" fmla="*/ 463142 w 598767"/>
                <a:gd name="connsiteY108" fmla="*/ 565757 h 576677"/>
                <a:gd name="connsiteX109" fmla="*/ 463142 w 598767"/>
                <a:gd name="connsiteY109" fmla="*/ 565757 h 576677"/>
                <a:gd name="connsiteX110" fmla="*/ 458308 w 598767"/>
                <a:gd name="connsiteY110" fmla="*/ 542000 h 576677"/>
                <a:gd name="connsiteX111" fmla="*/ 434884 w 598767"/>
                <a:gd name="connsiteY111" fmla="*/ 530997 h 576677"/>
                <a:gd name="connsiteX112" fmla="*/ 411210 w 598767"/>
                <a:gd name="connsiteY112" fmla="*/ 512241 h 576677"/>
                <a:gd name="connsiteX113" fmla="*/ 392204 w 598767"/>
                <a:gd name="connsiteY113" fmla="*/ 517742 h 576677"/>
                <a:gd name="connsiteX114" fmla="*/ 383034 w 598767"/>
                <a:gd name="connsiteY114" fmla="*/ 517326 h 576677"/>
                <a:gd name="connsiteX115" fmla="*/ 363612 w 598767"/>
                <a:gd name="connsiteY115" fmla="*/ 510574 h 576677"/>
                <a:gd name="connsiteX116" fmla="*/ 341021 w 598767"/>
                <a:gd name="connsiteY116" fmla="*/ 508573 h 576677"/>
                <a:gd name="connsiteX117" fmla="*/ 332102 w 598767"/>
                <a:gd name="connsiteY117" fmla="*/ 502321 h 576677"/>
                <a:gd name="connsiteX118" fmla="*/ 324266 w 598767"/>
                <a:gd name="connsiteY118" fmla="*/ 505656 h 576677"/>
                <a:gd name="connsiteX119" fmla="*/ 309012 w 598767"/>
                <a:gd name="connsiteY119" fmla="*/ 502738 h 576677"/>
                <a:gd name="connsiteX120" fmla="*/ 288005 w 598767"/>
                <a:gd name="connsiteY120" fmla="*/ 514825 h 576677"/>
                <a:gd name="connsiteX121" fmla="*/ 274835 w 598767"/>
                <a:gd name="connsiteY121" fmla="*/ 508323 h 576677"/>
                <a:gd name="connsiteX122" fmla="*/ 267666 w 598767"/>
                <a:gd name="connsiteY122" fmla="*/ 510740 h 576677"/>
                <a:gd name="connsiteX123" fmla="*/ 260413 w 598767"/>
                <a:gd name="connsiteY123" fmla="*/ 504072 h 576677"/>
                <a:gd name="connsiteX124" fmla="*/ 210732 w 598767"/>
                <a:gd name="connsiteY124" fmla="*/ 532497 h 576677"/>
                <a:gd name="connsiteX125" fmla="*/ 206147 w 598767"/>
                <a:gd name="connsiteY125" fmla="*/ 514908 h 576677"/>
                <a:gd name="connsiteX126" fmla="*/ 156882 w 598767"/>
                <a:gd name="connsiteY126" fmla="*/ 444220 h 576677"/>
                <a:gd name="connsiteX127" fmla="*/ 156548 w 598767"/>
                <a:gd name="connsiteY127" fmla="*/ 425381 h 576677"/>
                <a:gd name="connsiteX128" fmla="*/ 132541 w 598767"/>
                <a:gd name="connsiteY128" fmla="*/ 423797 h 576677"/>
                <a:gd name="connsiteX129" fmla="*/ 121287 w 598767"/>
                <a:gd name="connsiteY129" fmla="*/ 417628 h 576677"/>
                <a:gd name="connsiteX130" fmla="*/ 96113 w 598767"/>
                <a:gd name="connsiteY130" fmla="*/ 427631 h 576677"/>
                <a:gd name="connsiteX131" fmla="*/ 83859 w 598767"/>
                <a:gd name="connsiteY131" fmla="*/ 425964 h 576677"/>
                <a:gd name="connsiteX132" fmla="*/ 80525 w 598767"/>
                <a:gd name="connsiteY132" fmla="*/ 431133 h 576677"/>
                <a:gd name="connsiteX133" fmla="*/ 70105 w 598767"/>
                <a:gd name="connsiteY133" fmla="*/ 433467 h 576677"/>
                <a:gd name="connsiteX134" fmla="*/ 68354 w 598767"/>
                <a:gd name="connsiteY134" fmla="*/ 430132 h 576677"/>
                <a:gd name="connsiteX135" fmla="*/ 59852 w 598767"/>
                <a:gd name="connsiteY135" fmla="*/ 431216 h 576677"/>
                <a:gd name="connsiteX136" fmla="*/ 57018 w 598767"/>
                <a:gd name="connsiteY136" fmla="*/ 425631 h 576677"/>
                <a:gd name="connsiteX137" fmla="*/ 53433 w 598767"/>
                <a:gd name="connsiteY137" fmla="*/ 425797 h 576677"/>
                <a:gd name="connsiteX138" fmla="*/ 40513 w 598767"/>
                <a:gd name="connsiteY138" fmla="*/ 425214 h 576677"/>
                <a:gd name="connsiteX139" fmla="*/ 36845 w 598767"/>
                <a:gd name="connsiteY139" fmla="*/ 419546 h 576677"/>
                <a:gd name="connsiteX140" fmla="*/ 19756 w 598767"/>
                <a:gd name="connsiteY140" fmla="*/ 422380 h 576677"/>
                <a:gd name="connsiteX141" fmla="*/ 19756 w 598767"/>
                <a:gd name="connsiteY141" fmla="*/ 422380 h 576677"/>
                <a:gd name="connsiteX142" fmla="*/ 29676 w 598767"/>
                <a:gd name="connsiteY142" fmla="*/ 368113 h 576677"/>
                <a:gd name="connsiteX143" fmla="*/ 21590 w 598767"/>
                <a:gd name="connsiteY143" fmla="*/ 360027 h 576677"/>
                <a:gd name="connsiteX144" fmla="*/ 7336 w 598767"/>
                <a:gd name="connsiteY144" fmla="*/ 351858 h 576677"/>
                <a:gd name="connsiteX145" fmla="*/ 1250 w 598767"/>
                <a:gd name="connsiteY145" fmla="*/ 343189 h 576677"/>
                <a:gd name="connsiteX146" fmla="*/ 0 w 598767"/>
                <a:gd name="connsiteY146" fmla="*/ 335103 h 576677"/>
                <a:gd name="connsiteX147" fmla="*/ 3751 w 598767"/>
                <a:gd name="connsiteY147" fmla="*/ 335686 h 576677"/>
                <a:gd name="connsiteX148" fmla="*/ 8169 w 598767"/>
                <a:gd name="connsiteY148" fmla="*/ 332519 h 576677"/>
                <a:gd name="connsiteX149" fmla="*/ 11754 w 598767"/>
                <a:gd name="connsiteY149" fmla="*/ 336604 h 576677"/>
                <a:gd name="connsiteX150" fmla="*/ 18089 w 598767"/>
                <a:gd name="connsiteY150" fmla="*/ 323183 h 576677"/>
                <a:gd name="connsiteX151" fmla="*/ 22090 w 598767"/>
                <a:gd name="connsiteY151" fmla="*/ 319765 h 576677"/>
                <a:gd name="connsiteX152" fmla="*/ 29592 w 598767"/>
                <a:gd name="connsiteY152" fmla="*/ 319432 h 576677"/>
                <a:gd name="connsiteX153" fmla="*/ 32010 w 598767"/>
                <a:gd name="connsiteY153" fmla="*/ 310512 h 576677"/>
                <a:gd name="connsiteX154" fmla="*/ 37178 w 598767"/>
                <a:gd name="connsiteY154" fmla="*/ 309428 h 576677"/>
                <a:gd name="connsiteX155" fmla="*/ 51016 w 598767"/>
                <a:gd name="connsiteY155" fmla="*/ 283921 h 576677"/>
                <a:gd name="connsiteX156" fmla="*/ 55100 w 598767"/>
                <a:gd name="connsiteY156" fmla="*/ 283837 h 576677"/>
                <a:gd name="connsiteX157" fmla="*/ 58018 w 598767"/>
                <a:gd name="connsiteY157" fmla="*/ 279669 h 576677"/>
                <a:gd name="connsiteX158" fmla="*/ 62186 w 598767"/>
                <a:gd name="connsiteY158" fmla="*/ 280253 h 576677"/>
                <a:gd name="connsiteX159" fmla="*/ 67021 w 598767"/>
                <a:gd name="connsiteY159" fmla="*/ 273001 h 576677"/>
                <a:gd name="connsiteX160" fmla="*/ 70188 w 598767"/>
                <a:gd name="connsiteY160" fmla="*/ 273001 h 576677"/>
                <a:gd name="connsiteX161" fmla="*/ 74773 w 598767"/>
                <a:gd name="connsiteY161" fmla="*/ 264415 h 576677"/>
                <a:gd name="connsiteX162" fmla="*/ 84359 w 598767"/>
                <a:gd name="connsiteY162" fmla="*/ 259663 h 576677"/>
                <a:gd name="connsiteX163" fmla="*/ 92695 w 598767"/>
                <a:gd name="connsiteY163" fmla="*/ 259413 h 576677"/>
                <a:gd name="connsiteX164" fmla="*/ 94362 w 598767"/>
                <a:gd name="connsiteY164" fmla="*/ 256329 h 576677"/>
                <a:gd name="connsiteX165" fmla="*/ 99114 w 598767"/>
                <a:gd name="connsiteY165" fmla="*/ 257746 h 576677"/>
                <a:gd name="connsiteX166" fmla="*/ 99280 w 598767"/>
                <a:gd name="connsiteY166" fmla="*/ 253411 h 576677"/>
                <a:gd name="connsiteX167" fmla="*/ 110367 w 598767"/>
                <a:gd name="connsiteY167" fmla="*/ 250327 h 576677"/>
                <a:gd name="connsiteX168" fmla="*/ 113618 w 598767"/>
                <a:gd name="connsiteY168" fmla="*/ 238490 h 576677"/>
                <a:gd name="connsiteX169" fmla="*/ 122371 w 598767"/>
                <a:gd name="connsiteY169" fmla="*/ 231321 h 576677"/>
                <a:gd name="connsiteX170" fmla="*/ 123038 w 598767"/>
                <a:gd name="connsiteY170" fmla="*/ 213482 h 576677"/>
                <a:gd name="connsiteX171" fmla="*/ 159966 w 598767"/>
                <a:gd name="connsiteY171" fmla="*/ 186724 h 576677"/>
                <a:gd name="connsiteX172" fmla="*/ 165134 w 598767"/>
                <a:gd name="connsiteY172" fmla="*/ 179889 h 576677"/>
                <a:gd name="connsiteX173" fmla="*/ 179222 w 598767"/>
                <a:gd name="connsiteY173" fmla="*/ 172553 h 576677"/>
                <a:gd name="connsiteX174" fmla="*/ 217484 w 598767"/>
                <a:gd name="connsiteY174" fmla="*/ 173470 h 576677"/>
                <a:gd name="connsiteX175" fmla="*/ 221151 w 598767"/>
                <a:gd name="connsiteY175" fmla="*/ 157632 h 576677"/>
                <a:gd name="connsiteX176" fmla="*/ 218984 w 598767"/>
                <a:gd name="connsiteY176" fmla="*/ 153964 h 576677"/>
                <a:gd name="connsiteX177" fmla="*/ 223569 w 598767"/>
                <a:gd name="connsiteY177" fmla="*/ 142627 h 576677"/>
                <a:gd name="connsiteX178" fmla="*/ 242658 w 598767"/>
                <a:gd name="connsiteY178" fmla="*/ 132207 h 576677"/>
                <a:gd name="connsiteX179" fmla="*/ 246659 w 598767"/>
                <a:gd name="connsiteY179" fmla="*/ 134375 h 576677"/>
                <a:gd name="connsiteX180" fmla="*/ 249660 w 598767"/>
                <a:gd name="connsiteY180" fmla="*/ 124455 h 576677"/>
                <a:gd name="connsiteX181" fmla="*/ 254495 w 598767"/>
                <a:gd name="connsiteY181" fmla="*/ 119453 h 576677"/>
                <a:gd name="connsiteX182" fmla="*/ 253828 w 598767"/>
                <a:gd name="connsiteY182" fmla="*/ 106699 h 576677"/>
                <a:gd name="connsiteX183" fmla="*/ 271417 w 598767"/>
                <a:gd name="connsiteY183" fmla="*/ 100447 h 576677"/>
                <a:gd name="connsiteX184" fmla="*/ 268916 w 598767"/>
                <a:gd name="connsiteY184" fmla="*/ 98030 h 576677"/>
                <a:gd name="connsiteX185" fmla="*/ 272000 w 598767"/>
                <a:gd name="connsiteY185" fmla="*/ 96780 h 576677"/>
                <a:gd name="connsiteX186" fmla="*/ 270583 w 598767"/>
                <a:gd name="connsiteY186" fmla="*/ 90028 h 576677"/>
                <a:gd name="connsiteX187" fmla="*/ 274084 w 598767"/>
                <a:gd name="connsiteY187" fmla="*/ 84859 h 576677"/>
                <a:gd name="connsiteX188" fmla="*/ 270667 w 598767"/>
                <a:gd name="connsiteY188" fmla="*/ 77774 h 576677"/>
                <a:gd name="connsiteX189" fmla="*/ 266582 w 598767"/>
                <a:gd name="connsiteY189" fmla="*/ 77857 h 576677"/>
                <a:gd name="connsiteX190" fmla="*/ 268499 w 598767"/>
                <a:gd name="connsiteY190" fmla="*/ 66604 h 576677"/>
                <a:gd name="connsiteX191" fmla="*/ 266332 w 598767"/>
                <a:gd name="connsiteY191" fmla="*/ 65770 h 576677"/>
                <a:gd name="connsiteX192" fmla="*/ 267499 w 598767"/>
                <a:gd name="connsiteY192" fmla="*/ 62353 h 576677"/>
                <a:gd name="connsiteX193" fmla="*/ 262747 w 598767"/>
                <a:gd name="connsiteY193" fmla="*/ 60935 h 576677"/>
                <a:gd name="connsiteX194" fmla="*/ 270583 w 598767"/>
                <a:gd name="connsiteY194" fmla="*/ 53183 h 576677"/>
                <a:gd name="connsiteX195" fmla="*/ 267582 w 598767"/>
                <a:gd name="connsiteY195" fmla="*/ 48098 h 576677"/>
                <a:gd name="connsiteX196" fmla="*/ 268332 w 598767"/>
                <a:gd name="connsiteY196" fmla="*/ 37678 h 576677"/>
                <a:gd name="connsiteX197" fmla="*/ 276252 w 598767"/>
                <a:gd name="connsiteY197" fmla="*/ 38595 h 576677"/>
                <a:gd name="connsiteX198" fmla="*/ 277169 w 598767"/>
                <a:gd name="connsiteY198" fmla="*/ 43180 h 576677"/>
                <a:gd name="connsiteX199" fmla="*/ 292090 w 598767"/>
                <a:gd name="connsiteY199" fmla="*/ 44930 h 576677"/>
                <a:gd name="connsiteX200" fmla="*/ 297258 w 598767"/>
                <a:gd name="connsiteY200" fmla="*/ 42430 h 576677"/>
                <a:gd name="connsiteX201" fmla="*/ 301009 w 598767"/>
                <a:gd name="connsiteY201" fmla="*/ 45264 h 576677"/>
                <a:gd name="connsiteX202" fmla="*/ 307761 w 598767"/>
                <a:gd name="connsiteY202" fmla="*/ 44764 h 576677"/>
                <a:gd name="connsiteX203" fmla="*/ 319432 w 598767"/>
                <a:gd name="connsiteY203" fmla="*/ 33177 h 576677"/>
                <a:gd name="connsiteX204" fmla="*/ 351108 w 598767"/>
                <a:gd name="connsiteY204" fmla="*/ 14921 h 576677"/>
                <a:gd name="connsiteX205" fmla="*/ 356943 w 598767"/>
                <a:gd name="connsiteY205" fmla="*/ 6085 h 57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598767" h="576677">
                  <a:moveTo>
                    <a:pt x="365112" y="0"/>
                  </a:moveTo>
                  <a:lnTo>
                    <a:pt x="374865" y="12087"/>
                  </a:lnTo>
                  <a:lnTo>
                    <a:pt x="382118" y="31260"/>
                  </a:lnTo>
                  <a:lnTo>
                    <a:pt x="401290" y="30092"/>
                  </a:lnTo>
                  <a:lnTo>
                    <a:pt x="411293" y="33594"/>
                  </a:lnTo>
                  <a:lnTo>
                    <a:pt x="422380" y="33427"/>
                  </a:lnTo>
                  <a:lnTo>
                    <a:pt x="424047" y="43180"/>
                  </a:lnTo>
                  <a:lnTo>
                    <a:pt x="428798" y="51099"/>
                  </a:lnTo>
                  <a:lnTo>
                    <a:pt x="453973" y="52766"/>
                  </a:lnTo>
                  <a:lnTo>
                    <a:pt x="472645" y="63269"/>
                  </a:lnTo>
                  <a:lnTo>
                    <a:pt x="491234" y="65520"/>
                  </a:lnTo>
                  <a:lnTo>
                    <a:pt x="501571" y="74940"/>
                  </a:lnTo>
                  <a:lnTo>
                    <a:pt x="536665" y="53100"/>
                  </a:lnTo>
                  <a:lnTo>
                    <a:pt x="538999" y="55267"/>
                  </a:lnTo>
                  <a:lnTo>
                    <a:pt x="541833" y="50099"/>
                  </a:lnTo>
                  <a:lnTo>
                    <a:pt x="548419" y="54017"/>
                  </a:lnTo>
                  <a:lnTo>
                    <a:pt x="551169" y="50015"/>
                  </a:lnTo>
                  <a:lnTo>
                    <a:pt x="549086" y="60852"/>
                  </a:lnTo>
                  <a:lnTo>
                    <a:pt x="552003" y="61019"/>
                  </a:lnTo>
                  <a:lnTo>
                    <a:pt x="556171" y="66854"/>
                  </a:lnTo>
                  <a:lnTo>
                    <a:pt x="555754" y="76023"/>
                  </a:lnTo>
                  <a:lnTo>
                    <a:pt x="557922" y="80108"/>
                  </a:lnTo>
                  <a:lnTo>
                    <a:pt x="561256" y="80441"/>
                  </a:lnTo>
                  <a:lnTo>
                    <a:pt x="556004" y="90445"/>
                  </a:lnTo>
                  <a:lnTo>
                    <a:pt x="558255" y="95029"/>
                  </a:lnTo>
                  <a:lnTo>
                    <a:pt x="556838" y="97613"/>
                  </a:lnTo>
                  <a:lnTo>
                    <a:pt x="560006" y="98447"/>
                  </a:lnTo>
                  <a:lnTo>
                    <a:pt x="558755" y="105282"/>
                  </a:lnTo>
                  <a:lnTo>
                    <a:pt x="568175" y="109283"/>
                  </a:lnTo>
                  <a:lnTo>
                    <a:pt x="560172" y="118036"/>
                  </a:lnTo>
                  <a:lnTo>
                    <a:pt x="564507" y="119203"/>
                  </a:lnTo>
                  <a:lnTo>
                    <a:pt x="569258" y="136959"/>
                  </a:lnTo>
                  <a:lnTo>
                    <a:pt x="565257" y="135208"/>
                  </a:lnTo>
                  <a:lnTo>
                    <a:pt x="561673" y="144378"/>
                  </a:lnTo>
                  <a:lnTo>
                    <a:pt x="555254" y="141960"/>
                  </a:lnTo>
                  <a:lnTo>
                    <a:pt x="557838" y="152714"/>
                  </a:lnTo>
                  <a:lnTo>
                    <a:pt x="547418" y="158549"/>
                  </a:lnTo>
                  <a:lnTo>
                    <a:pt x="543167" y="152297"/>
                  </a:lnTo>
                  <a:lnTo>
                    <a:pt x="541000" y="157465"/>
                  </a:lnTo>
                  <a:lnTo>
                    <a:pt x="535665" y="154214"/>
                  </a:lnTo>
                  <a:lnTo>
                    <a:pt x="530413" y="163300"/>
                  </a:lnTo>
                  <a:lnTo>
                    <a:pt x="528829" y="157882"/>
                  </a:lnTo>
                  <a:lnTo>
                    <a:pt x="521827" y="162633"/>
                  </a:lnTo>
                  <a:lnTo>
                    <a:pt x="519326" y="155965"/>
                  </a:lnTo>
                  <a:lnTo>
                    <a:pt x="517326" y="160133"/>
                  </a:lnTo>
                  <a:lnTo>
                    <a:pt x="502488" y="170636"/>
                  </a:lnTo>
                  <a:lnTo>
                    <a:pt x="490984" y="168468"/>
                  </a:lnTo>
                  <a:lnTo>
                    <a:pt x="482565" y="170969"/>
                  </a:lnTo>
                  <a:lnTo>
                    <a:pt x="480481" y="174054"/>
                  </a:lnTo>
                  <a:lnTo>
                    <a:pt x="470978" y="175554"/>
                  </a:lnTo>
                  <a:lnTo>
                    <a:pt x="465393" y="184640"/>
                  </a:lnTo>
                  <a:lnTo>
                    <a:pt x="452889" y="181889"/>
                  </a:lnTo>
                  <a:lnTo>
                    <a:pt x="445304" y="186307"/>
                  </a:lnTo>
                  <a:lnTo>
                    <a:pt x="439552" y="184807"/>
                  </a:lnTo>
                  <a:lnTo>
                    <a:pt x="435467" y="186974"/>
                  </a:lnTo>
                  <a:lnTo>
                    <a:pt x="430549" y="178472"/>
                  </a:lnTo>
                  <a:lnTo>
                    <a:pt x="398789" y="192809"/>
                  </a:lnTo>
                  <a:lnTo>
                    <a:pt x="397622" y="187391"/>
                  </a:lnTo>
                  <a:lnTo>
                    <a:pt x="386952" y="193059"/>
                  </a:lnTo>
                  <a:lnTo>
                    <a:pt x="383618" y="199144"/>
                  </a:lnTo>
                  <a:lnTo>
                    <a:pt x="390537" y="208314"/>
                  </a:lnTo>
                  <a:lnTo>
                    <a:pt x="391120" y="221068"/>
                  </a:lnTo>
                  <a:lnTo>
                    <a:pt x="424631" y="230654"/>
                  </a:lnTo>
                  <a:lnTo>
                    <a:pt x="440886" y="256662"/>
                  </a:lnTo>
                  <a:lnTo>
                    <a:pt x="426214" y="265915"/>
                  </a:lnTo>
                  <a:lnTo>
                    <a:pt x="426298" y="280836"/>
                  </a:lnTo>
                  <a:lnTo>
                    <a:pt x="449722" y="286755"/>
                  </a:lnTo>
                  <a:lnTo>
                    <a:pt x="468477" y="287338"/>
                  </a:lnTo>
                  <a:lnTo>
                    <a:pt x="490067" y="322682"/>
                  </a:lnTo>
                  <a:lnTo>
                    <a:pt x="504905" y="313180"/>
                  </a:lnTo>
                  <a:lnTo>
                    <a:pt x="514492" y="334686"/>
                  </a:lnTo>
                  <a:lnTo>
                    <a:pt x="511074" y="336687"/>
                  </a:lnTo>
                  <a:lnTo>
                    <a:pt x="511240" y="349608"/>
                  </a:lnTo>
                  <a:lnTo>
                    <a:pt x="508490" y="350608"/>
                  </a:lnTo>
                  <a:lnTo>
                    <a:pt x="511240" y="353192"/>
                  </a:lnTo>
                  <a:lnTo>
                    <a:pt x="511074" y="362195"/>
                  </a:lnTo>
                  <a:lnTo>
                    <a:pt x="513658" y="363528"/>
                  </a:lnTo>
                  <a:lnTo>
                    <a:pt x="510907" y="364695"/>
                  </a:lnTo>
                  <a:lnTo>
                    <a:pt x="512491" y="369364"/>
                  </a:lnTo>
                  <a:lnTo>
                    <a:pt x="520577" y="364112"/>
                  </a:lnTo>
                  <a:lnTo>
                    <a:pt x="522161" y="357443"/>
                  </a:lnTo>
                  <a:lnTo>
                    <a:pt x="538166" y="344272"/>
                  </a:lnTo>
                  <a:lnTo>
                    <a:pt x="539749" y="336353"/>
                  </a:lnTo>
                  <a:lnTo>
                    <a:pt x="545084" y="331685"/>
                  </a:lnTo>
                  <a:lnTo>
                    <a:pt x="551253" y="329435"/>
                  </a:lnTo>
                  <a:lnTo>
                    <a:pt x="576927" y="331519"/>
                  </a:lnTo>
                  <a:lnTo>
                    <a:pt x="576927" y="331519"/>
                  </a:lnTo>
                  <a:lnTo>
                    <a:pt x="586847" y="382534"/>
                  </a:lnTo>
                  <a:lnTo>
                    <a:pt x="586430" y="413877"/>
                  </a:lnTo>
                  <a:lnTo>
                    <a:pt x="598434" y="431799"/>
                  </a:lnTo>
                  <a:lnTo>
                    <a:pt x="593432" y="441219"/>
                  </a:lnTo>
                  <a:lnTo>
                    <a:pt x="598017" y="444637"/>
                  </a:lnTo>
                  <a:lnTo>
                    <a:pt x="598767" y="449055"/>
                  </a:lnTo>
                  <a:lnTo>
                    <a:pt x="592099" y="466894"/>
                  </a:lnTo>
                  <a:lnTo>
                    <a:pt x="593683" y="484149"/>
                  </a:lnTo>
                  <a:lnTo>
                    <a:pt x="588431" y="498903"/>
                  </a:lnTo>
                  <a:lnTo>
                    <a:pt x="590098" y="511491"/>
                  </a:lnTo>
                  <a:lnTo>
                    <a:pt x="577511" y="520577"/>
                  </a:lnTo>
                  <a:lnTo>
                    <a:pt x="578428" y="538165"/>
                  </a:lnTo>
                  <a:lnTo>
                    <a:pt x="571759" y="553003"/>
                  </a:lnTo>
                  <a:lnTo>
                    <a:pt x="557505" y="565757"/>
                  </a:lnTo>
                  <a:lnTo>
                    <a:pt x="553253" y="576677"/>
                  </a:lnTo>
                  <a:lnTo>
                    <a:pt x="553253" y="576677"/>
                  </a:lnTo>
                  <a:lnTo>
                    <a:pt x="530913" y="576594"/>
                  </a:lnTo>
                  <a:lnTo>
                    <a:pt x="523161" y="566758"/>
                  </a:lnTo>
                  <a:lnTo>
                    <a:pt x="511741" y="561923"/>
                  </a:lnTo>
                  <a:lnTo>
                    <a:pt x="508740" y="557088"/>
                  </a:lnTo>
                  <a:lnTo>
                    <a:pt x="485066" y="558005"/>
                  </a:lnTo>
                  <a:lnTo>
                    <a:pt x="463142" y="565757"/>
                  </a:lnTo>
                  <a:lnTo>
                    <a:pt x="463142" y="565757"/>
                  </a:lnTo>
                  <a:lnTo>
                    <a:pt x="458308" y="542000"/>
                  </a:lnTo>
                  <a:lnTo>
                    <a:pt x="434884" y="530997"/>
                  </a:lnTo>
                  <a:lnTo>
                    <a:pt x="411210" y="512241"/>
                  </a:lnTo>
                  <a:lnTo>
                    <a:pt x="392204" y="517742"/>
                  </a:lnTo>
                  <a:lnTo>
                    <a:pt x="383034" y="517326"/>
                  </a:lnTo>
                  <a:lnTo>
                    <a:pt x="363612" y="510574"/>
                  </a:lnTo>
                  <a:lnTo>
                    <a:pt x="341021" y="508573"/>
                  </a:lnTo>
                  <a:lnTo>
                    <a:pt x="332102" y="502321"/>
                  </a:lnTo>
                  <a:lnTo>
                    <a:pt x="324266" y="505656"/>
                  </a:lnTo>
                  <a:lnTo>
                    <a:pt x="309012" y="502738"/>
                  </a:lnTo>
                  <a:lnTo>
                    <a:pt x="288005" y="514825"/>
                  </a:lnTo>
                  <a:lnTo>
                    <a:pt x="274835" y="508323"/>
                  </a:lnTo>
                  <a:lnTo>
                    <a:pt x="267666" y="510740"/>
                  </a:lnTo>
                  <a:lnTo>
                    <a:pt x="260413" y="504072"/>
                  </a:lnTo>
                  <a:lnTo>
                    <a:pt x="210732" y="532497"/>
                  </a:lnTo>
                  <a:lnTo>
                    <a:pt x="206147" y="514908"/>
                  </a:lnTo>
                  <a:lnTo>
                    <a:pt x="156882" y="444220"/>
                  </a:lnTo>
                  <a:lnTo>
                    <a:pt x="156548" y="425381"/>
                  </a:lnTo>
                  <a:lnTo>
                    <a:pt x="132541" y="423797"/>
                  </a:lnTo>
                  <a:lnTo>
                    <a:pt x="121287" y="417628"/>
                  </a:lnTo>
                  <a:lnTo>
                    <a:pt x="96113" y="427631"/>
                  </a:lnTo>
                  <a:lnTo>
                    <a:pt x="83859" y="425964"/>
                  </a:lnTo>
                  <a:lnTo>
                    <a:pt x="80525" y="431133"/>
                  </a:lnTo>
                  <a:lnTo>
                    <a:pt x="70105" y="433467"/>
                  </a:lnTo>
                  <a:lnTo>
                    <a:pt x="68354" y="430132"/>
                  </a:lnTo>
                  <a:lnTo>
                    <a:pt x="59852" y="431216"/>
                  </a:lnTo>
                  <a:lnTo>
                    <a:pt x="57018" y="425631"/>
                  </a:lnTo>
                  <a:lnTo>
                    <a:pt x="53433" y="425797"/>
                  </a:lnTo>
                  <a:lnTo>
                    <a:pt x="40513" y="425214"/>
                  </a:lnTo>
                  <a:lnTo>
                    <a:pt x="36845" y="419546"/>
                  </a:lnTo>
                  <a:lnTo>
                    <a:pt x="19756" y="422380"/>
                  </a:lnTo>
                  <a:lnTo>
                    <a:pt x="19756" y="422380"/>
                  </a:lnTo>
                  <a:lnTo>
                    <a:pt x="29676" y="368113"/>
                  </a:lnTo>
                  <a:lnTo>
                    <a:pt x="21590" y="360027"/>
                  </a:lnTo>
                  <a:lnTo>
                    <a:pt x="7336" y="351858"/>
                  </a:lnTo>
                  <a:lnTo>
                    <a:pt x="1250" y="343189"/>
                  </a:lnTo>
                  <a:lnTo>
                    <a:pt x="0" y="335103"/>
                  </a:lnTo>
                  <a:lnTo>
                    <a:pt x="3751" y="335686"/>
                  </a:lnTo>
                  <a:lnTo>
                    <a:pt x="8169" y="332519"/>
                  </a:lnTo>
                  <a:lnTo>
                    <a:pt x="11754" y="336604"/>
                  </a:lnTo>
                  <a:lnTo>
                    <a:pt x="18089" y="323183"/>
                  </a:lnTo>
                  <a:lnTo>
                    <a:pt x="22090" y="319765"/>
                  </a:lnTo>
                  <a:lnTo>
                    <a:pt x="29592" y="319432"/>
                  </a:lnTo>
                  <a:lnTo>
                    <a:pt x="32010" y="310512"/>
                  </a:lnTo>
                  <a:lnTo>
                    <a:pt x="37178" y="309428"/>
                  </a:lnTo>
                  <a:lnTo>
                    <a:pt x="51016" y="283921"/>
                  </a:lnTo>
                  <a:lnTo>
                    <a:pt x="55100" y="283837"/>
                  </a:lnTo>
                  <a:lnTo>
                    <a:pt x="58018" y="279669"/>
                  </a:lnTo>
                  <a:lnTo>
                    <a:pt x="62186" y="280253"/>
                  </a:lnTo>
                  <a:lnTo>
                    <a:pt x="67021" y="273001"/>
                  </a:lnTo>
                  <a:lnTo>
                    <a:pt x="70188" y="273001"/>
                  </a:lnTo>
                  <a:lnTo>
                    <a:pt x="74773" y="264415"/>
                  </a:lnTo>
                  <a:lnTo>
                    <a:pt x="84359" y="259663"/>
                  </a:lnTo>
                  <a:lnTo>
                    <a:pt x="92695" y="259413"/>
                  </a:lnTo>
                  <a:lnTo>
                    <a:pt x="94362" y="256329"/>
                  </a:lnTo>
                  <a:lnTo>
                    <a:pt x="99114" y="257746"/>
                  </a:lnTo>
                  <a:lnTo>
                    <a:pt x="99280" y="253411"/>
                  </a:lnTo>
                  <a:lnTo>
                    <a:pt x="110367" y="250327"/>
                  </a:lnTo>
                  <a:lnTo>
                    <a:pt x="113618" y="238490"/>
                  </a:lnTo>
                  <a:lnTo>
                    <a:pt x="122371" y="231321"/>
                  </a:lnTo>
                  <a:lnTo>
                    <a:pt x="123038" y="213482"/>
                  </a:lnTo>
                  <a:lnTo>
                    <a:pt x="159966" y="186724"/>
                  </a:lnTo>
                  <a:lnTo>
                    <a:pt x="165134" y="179889"/>
                  </a:lnTo>
                  <a:lnTo>
                    <a:pt x="179222" y="172553"/>
                  </a:lnTo>
                  <a:lnTo>
                    <a:pt x="217484" y="173470"/>
                  </a:lnTo>
                  <a:lnTo>
                    <a:pt x="221151" y="157632"/>
                  </a:lnTo>
                  <a:lnTo>
                    <a:pt x="218984" y="153964"/>
                  </a:lnTo>
                  <a:lnTo>
                    <a:pt x="223569" y="142627"/>
                  </a:lnTo>
                  <a:lnTo>
                    <a:pt x="242658" y="132207"/>
                  </a:lnTo>
                  <a:lnTo>
                    <a:pt x="246659" y="134375"/>
                  </a:lnTo>
                  <a:lnTo>
                    <a:pt x="249660" y="124455"/>
                  </a:lnTo>
                  <a:lnTo>
                    <a:pt x="254495" y="119453"/>
                  </a:lnTo>
                  <a:lnTo>
                    <a:pt x="253828" y="106699"/>
                  </a:lnTo>
                  <a:lnTo>
                    <a:pt x="271417" y="100447"/>
                  </a:lnTo>
                  <a:lnTo>
                    <a:pt x="268916" y="98030"/>
                  </a:lnTo>
                  <a:lnTo>
                    <a:pt x="272000" y="96780"/>
                  </a:lnTo>
                  <a:lnTo>
                    <a:pt x="270583" y="90028"/>
                  </a:lnTo>
                  <a:lnTo>
                    <a:pt x="274084" y="84859"/>
                  </a:lnTo>
                  <a:lnTo>
                    <a:pt x="270667" y="77774"/>
                  </a:lnTo>
                  <a:lnTo>
                    <a:pt x="266582" y="77857"/>
                  </a:lnTo>
                  <a:lnTo>
                    <a:pt x="268499" y="66604"/>
                  </a:lnTo>
                  <a:lnTo>
                    <a:pt x="266332" y="65770"/>
                  </a:lnTo>
                  <a:lnTo>
                    <a:pt x="267499" y="62353"/>
                  </a:lnTo>
                  <a:lnTo>
                    <a:pt x="262747" y="60935"/>
                  </a:lnTo>
                  <a:lnTo>
                    <a:pt x="270583" y="53183"/>
                  </a:lnTo>
                  <a:lnTo>
                    <a:pt x="267582" y="48098"/>
                  </a:lnTo>
                  <a:lnTo>
                    <a:pt x="268332" y="37678"/>
                  </a:lnTo>
                  <a:lnTo>
                    <a:pt x="276252" y="38595"/>
                  </a:lnTo>
                  <a:lnTo>
                    <a:pt x="277169" y="43180"/>
                  </a:lnTo>
                  <a:lnTo>
                    <a:pt x="292090" y="44930"/>
                  </a:lnTo>
                  <a:lnTo>
                    <a:pt x="297258" y="42430"/>
                  </a:lnTo>
                  <a:lnTo>
                    <a:pt x="301009" y="45264"/>
                  </a:lnTo>
                  <a:lnTo>
                    <a:pt x="307761" y="44764"/>
                  </a:lnTo>
                  <a:lnTo>
                    <a:pt x="319432" y="33177"/>
                  </a:lnTo>
                  <a:lnTo>
                    <a:pt x="351108" y="14921"/>
                  </a:lnTo>
                  <a:lnTo>
                    <a:pt x="356943" y="6085"/>
                  </a:lnTo>
                  <a:close/>
                </a:path>
              </a:pathLst>
            </a:custGeom>
            <a:grpFill/>
            <a:ln w="8331" cap="flat">
              <a:solidFill>
                <a:srgbClr val="61CBF4"/>
              </a:solidFill>
              <a:prstDash val="solid"/>
              <a:miter/>
            </a:ln>
          </p:spPr>
          <p:txBody>
            <a:bodyPr rtlCol="0" anchor="ctr"/>
            <a:lstStyle/>
            <a:p>
              <a:endParaRPr lang="es-HN"/>
            </a:p>
          </p:txBody>
        </p:sp>
        <p:sp>
          <p:nvSpPr>
            <p:cNvPr id="19" name="Forma libre: forma 18">
              <a:extLst>
                <a:ext uri="{FF2B5EF4-FFF2-40B4-BE49-F238E27FC236}">
                  <a16:creationId xmlns:a16="http://schemas.microsoft.com/office/drawing/2014/main" id="{46932E68-DEFA-968A-CB9D-8C23652A9B39}"/>
                </a:ext>
              </a:extLst>
            </p:cNvPr>
            <p:cNvSpPr/>
            <p:nvPr/>
          </p:nvSpPr>
          <p:spPr>
            <a:xfrm>
              <a:off x="3494457" y="4276645"/>
              <a:ext cx="634279" cy="965963"/>
            </a:xfrm>
            <a:custGeom>
              <a:avLst/>
              <a:gdLst>
                <a:gd name="connsiteX0" fmla="*/ 321682 w 634279"/>
                <a:gd name="connsiteY0" fmla="*/ 26341 h 965963"/>
                <a:gd name="connsiteX1" fmla="*/ 337604 w 634279"/>
                <a:gd name="connsiteY1" fmla="*/ 29592 h 965963"/>
                <a:gd name="connsiteX2" fmla="*/ 344606 w 634279"/>
                <a:gd name="connsiteY2" fmla="*/ 27842 h 965963"/>
                <a:gd name="connsiteX3" fmla="*/ 354192 w 634279"/>
                <a:gd name="connsiteY3" fmla="*/ 18756 h 965963"/>
                <a:gd name="connsiteX4" fmla="*/ 351441 w 634279"/>
                <a:gd name="connsiteY4" fmla="*/ 11920 h 965963"/>
                <a:gd name="connsiteX5" fmla="*/ 356443 w 634279"/>
                <a:gd name="connsiteY5" fmla="*/ 0 h 965963"/>
                <a:gd name="connsiteX6" fmla="*/ 377699 w 634279"/>
                <a:gd name="connsiteY6" fmla="*/ 8836 h 965963"/>
                <a:gd name="connsiteX7" fmla="*/ 403041 w 634279"/>
                <a:gd name="connsiteY7" fmla="*/ 14838 h 965963"/>
                <a:gd name="connsiteX8" fmla="*/ 407625 w 634279"/>
                <a:gd name="connsiteY8" fmla="*/ 12670 h 965963"/>
                <a:gd name="connsiteX9" fmla="*/ 428965 w 634279"/>
                <a:gd name="connsiteY9" fmla="*/ 73356 h 965963"/>
                <a:gd name="connsiteX10" fmla="*/ 470228 w 634279"/>
                <a:gd name="connsiteY10" fmla="*/ 132624 h 965963"/>
                <a:gd name="connsiteX11" fmla="*/ 487317 w 634279"/>
                <a:gd name="connsiteY11" fmla="*/ 126039 h 965963"/>
                <a:gd name="connsiteX12" fmla="*/ 501238 w 634279"/>
                <a:gd name="connsiteY12" fmla="*/ 92778 h 965963"/>
                <a:gd name="connsiteX13" fmla="*/ 512825 w 634279"/>
                <a:gd name="connsiteY13" fmla="*/ 86776 h 965963"/>
                <a:gd name="connsiteX14" fmla="*/ 536666 w 634279"/>
                <a:gd name="connsiteY14" fmla="*/ 95112 h 965963"/>
                <a:gd name="connsiteX15" fmla="*/ 544085 w 634279"/>
                <a:gd name="connsiteY15" fmla="*/ 108200 h 965963"/>
                <a:gd name="connsiteX16" fmla="*/ 550837 w 634279"/>
                <a:gd name="connsiteY16" fmla="*/ 109117 h 965963"/>
                <a:gd name="connsiteX17" fmla="*/ 558339 w 634279"/>
                <a:gd name="connsiteY17" fmla="*/ 104865 h 965963"/>
                <a:gd name="connsiteX18" fmla="*/ 575261 w 634279"/>
                <a:gd name="connsiteY18" fmla="*/ 106949 h 965963"/>
                <a:gd name="connsiteX19" fmla="*/ 589766 w 634279"/>
                <a:gd name="connsiteY19" fmla="*/ 120620 h 965963"/>
                <a:gd name="connsiteX20" fmla="*/ 581930 w 634279"/>
                <a:gd name="connsiteY20" fmla="*/ 144461 h 965963"/>
                <a:gd name="connsiteX21" fmla="*/ 565758 w 634279"/>
                <a:gd name="connsiteY21" fmla="*/ 172469 h 965963"/>
                <a:gd name="connsiteX22" fmla="*/ 577262 w 634279"/>
                <a:gd name="connsiteY22" fmla="*/ 189558 h 965963"/>
                <a:gd name="connsiteX23" fmla="*/ 581263 w 634279"/>
                <a:gd name="connsiteY23" fmla="*/ 205646 h 965963"/>
                <a:gd name="connsiteX24" fmla="*/ 598935 w 634279"/>
                <a:gd name="connsiteY24" fmla="*/ 220318 h 965963"/>
                <a:gd name="connsiteX25" fmla="*/ 634279 w 634279"/>
                <a:gd name="connsiteY25" fmla="*/ 205897 h 965963"/>
                <a:gd name="connsiteX26" fmla="*/ 631278 w 634279"/>
                <a:gd name="connsiteY26" fmla="*/ 253661 h 965963"/>
                <a:gd name="connsiteX27" fmla="*/ 606521 w 634279"/>
                <a:gd name="connsiteY27" fmla="*/ 283504 h 965963"/>
                <a:gd name="connsiteX28" fmla="*/ 606521 w 634279"/>
                <a:gd name="connsiteY28" fmla="*/ 283504 h 965963"/>
                <a:gd name="connsiteX29" fmla="*/ 602686 w 634279"/>
                <a:gd name="connsiteY29" fmla="*/ 286171 h 965963"/>
                <a:gd name="connsiteX30" fmla="*/ 619608 w 634279"/>
                <a:gd name="connsiteY30" fmla="*/ 317848 h 965963"/>
                <a:gd name="connsiteX31" fmla="*/ 625610 w 634279"/>
                <a:gd name="connsiteY31" fmla="*/ 368863 h 965963"/>
                <a:gd name="connsiteX32" fmla="*/ 619024 w 634279"/>
                <a:gd name="connsiteY32" fmla="*/ 382368 h 965963"/>
                <a:gd name="connsiteX33" fmla="*/ 602186 w 634279"/>
                <a:gd name="connsiteY33" fmla="*/ 404541 h 965963"/>
                <a:gd name="connsiteX34" fmla="*/ 606604 w 634279"/>
                <a:gd name="connsiteY34" fmla="*/ 417378 h 965963"/>
                <a:gd name="connsiteX35" fmla="*/ 604353 w 634279"/>
                <a:gd name="connsiteY35" fmla="*/ 429715 h 965963"/>
                <a:gd name="connsiteX36" fmla="*/ 571093 w 634279"/>
                <a:gd name="connsiteY36" fmla="*/ 456974 h 965963"/>
                <a:gd name="connsiteX37" fmla="*/ 523578 w 634279"/>
                <a:gd name="connsiteY37" fmla="*/ 459808 h 965963"/>
                <a:gd name="connsiteX38" fmla="*/ 510158 w 634279"/>
                <a:gd name="connsiteY38" fmla="*/ 453889 h 965963"/>
                <a:gd name="connsiteX39" fmla="*/ 503906 w 634279"/>
                <a:gd name="connsiteY39" fmla="*/ 454139 h 965963"/>
                <a:gd name="connsiteX40" fmla="*/ 481482 w 634279"/>
                <a:gd name="connsiteY40" fmla="*/ 462059 h 965963"/>
                <a:gd name="connsiteX41" fmla="*/ 460141 w 634279"/>
                <a:gd name="connsiteY41" fmla="*/ 475729 h 965963"/>
                <a:gd name="connsiteX42" fmla="*/ 458558 w 634279"/>
                <a:gd name="connsiteY42" fmla="*/ 477897 h 965963"/>
                <a:gd name="connsiteX43" fmla="*/ 461308 w 634279"/>
                <a:gd name="connsiteY43" fmla="*/ 481481 h 965963"/>
                <a:gd name="connsiteX44" fmla="*/ 460892 w 634279"/>
                <a:gd name="connsiteY44" fmla="*/ 486566 h 965963"/>
                <a:gd name="connsiteX45" fmla="*/ 458057 w 634279"/>
                <a:gd name="connsiteY45" fmla="*/ 496653 h 965963"/>
                <a:gd name="connsiteX46" fmla="*/ 462976 w 634279"/>
                <a:gd name="connsiteY46" fmla="*/ 520493 h 965963"/>
                <a:gd name="connsiteX47" fmla="*/ 458558 w 634279"/>
                <a:gd name="connsiteY47" fmla="*/ 524995 h 965963"/>
                <a:gd name="connsiteX48" fmla="*/ 468227 w 634279"/>
                <a:gd name="connsiteY48" fmla="*/ 539332 h 965963"/>
                <a:gd name="connsiteX49" fmla="*/ 501155 w 634279"/>
                <a:gd name="connsiteY49" fmla="*/ 566257 h 965963"/>
                <a:gd name="connsiteX50" fmla="*/ 506240 w 634279"/>
                <a:gd name="connsiteY50" fmla="*/ 567008 h 965963"/>
                <a:gd name="connsiteX51" fmla="*/ 518494 w 634279"/>
                <a:gd name="connsiteY51" fmla="*/ 562590 h 965963"/>
                <a:gd name="connsiteX52" fmla="*/ 527830 w 634279"/>
                <a:gd name="connsiteY52" fmla="*/ 567174 h 965963"/>
                <a:gd name="connsiteX53" fmla="*/ 537166 w 634279"/>
                <a:gd name="connsiteY53" fmla="*/ 603185 h 965963"/>
                <a:gd name="connsiteX54" fmla="*/ 543168 w 634279"/>
                <a:gd name="connsiteY54" fmla="*/ 643698 h 965963"/>
                <a:gd name="connsiteX55" fmla="*/ 529747 w 634279"/>
                <a:gd name="connsiteY55" fmla="*/ 666872 h 965963"/>
                <a:gd name="connsiteX56" fmla="*/ 532248 w 634279"/>
                <a:gd name="connsiteY56" fmla="*/ 679126 h 965963"/>
                <a:gd name="connsiteX57" fmla="*/ 547086 w 634279"/>
                <a:gd name="connsiteY57" fmla="*/ 684710 h 965963"/>
                <a:gd name="connsiteX58" fmla="*/ 549753 w 634279"/>
                <a:gd name="connsiteY58" fmla="*/ 688962 h 965963"/>
                <a:gd name="connsiteX59" fmla="*/ 561340 w 634279"/>
                <a:gd name="connsiteY59" fmla="*/ 692046 h 965963"/>
                <a:gd name="connsiteX60" fmla="*/ 566342 w 634279"/>
                <a:gd name="connsiteY60" fmla="*/ 696548 h 965963"/>
                <a:gd name="connsiteX61" fmla="*/ 580846 w 634279"/>
                <a:gd name="connsiteY61" fmla="*/ 694714 h 965963"/>
                <a:gd name="connsiteX62" fmla="*/ 615857 w 634279"/>
                <a:gd name="connsiteY62" fmla="*/ 699548 h 965963"/>
                <a:gd name="connsiteX63" fmla="*/ 619358 w 634279"/>
                <a:gd name="connsiteY63" fmla="*/ 707134 h 965963"/>
                <a:gd name="connsiteX64" fmla="*/ 627694 w 634279"/>
                <a:gd name="connsiteY64" fmla="*/ 712802 h 965963"/>
                <a:gd name="connsiteX65" fmla="*/ 627944 w 634279"/>
                <a:gd name="connsiteY65" fmla="*/ 719221 h 965963"/>
                <a:gd name="connsiteX66" fmla="*/ 622859 w 634279"/>
                <a:gd name="connsiteY66" fmla="*/ 725806 h 965963"/>
                <a:gd name="connsiteX67" fmla="*/ 623026 w 634279"/>
                <a:gd name="connsiteY67" fmla="*/ 736226 h 965963"/>
                <a:gd name="connsiteX68" fmla="*/ 619358 w 634279"/>
                <a:gd name="connsiteY68" fmla="*/ 741811 h 965963"/>
                <a:gd name="connsiteX69" fmla="*/ 619108 w 634279"/>
                <a:gd name="connsiteY69" fmla="*/ 761151 h 965963"/>
                <a:gd name="connsiteX70" fmla="*/ 627861 w 634279"/>
                <a:gd name="connsiteY70" fmla="*/ 768903 h 965963"/>
                <a:gd name="connsiteX71" fmla="*/ 628778 w 634279"/>
                <a:gd name="connsiteY71" fmla="*/ 775405 h 965963"/>
                <a:gd name="connsiteX72" fmla="*/ 624193 w 634279"/>
                <a:gd name="connsiteY72" fmla="*/ 789243 h 965963"/>
                <a:gd name="connsiteX73" fmla="*/ 630945 w 634279"/>
                <a:gd name="connsiteY73" fmla="*/ 816001 h 965963"/>
                <a:gd name="connsiteX74" fmla="*/ 619941 w 634279"/>
                <a:gd name="connsiteY74" fmla="*/ 820252 h 965963"/>
                <a:gd name="connsiteX75" fmla="*/ 614606 w 634279"/>
                <a:gd name="connsiteY75" fmla="*/ 828505 h 965963"/>
                <a:gd name="connsiteX76" fmla="*/ 619858 w 634279"/>
                <a:gd name="connsiteY76" fmla="*/ 843593 h 965963"/>
                <a:gd name="connsiteX77" fmla="*/ 617441 w 634279"/>
                <a:gd name="connsiteY77" fmla="*/ 847260 h 965963"/>
                <a:gd name="connsiteX78" fmla="*/ 596768 w 634279"/>
                <a:gd name="connsiteY78" fmla="*/ 849011 h 965963"/>
                <a:gd name="connsiteX79" fmla="*/ 583680 w 634279"/>
                <a:gd name="connsiteY79" fmla="*/ 869684 h 965963"/>
                <a:gd name="connsiteX80" fmla="*/ 567092 w 634279"/>
                <a:gd name="connsiteY80" fmla="*/ 878687 h 965963"/>
                <a:gd name="connsiteX81" fmla="*/ 565091 w 634279"/>
                <a:gd name="connsiteY81" fmla="*/ 883688 h 965963"/>
                <a:gd name="connsiteX82" fmla="*/ 547753 w 634279"/>
                <a:gd name="connsiteY82" fmla="*/ 887023 h 965963"/>
                <a:gd name="connsiteX83" fmla="*/ 524329 w 634279"/>
                <a:gd name="connsiteY83" fmla="*/ 902361 h 965963"/>
                <a:gd name="connsiteX84" fmla="*/ 513242 w 634279"/>
                <a:gd name="connsiteY84" fmla="*/ 903278 h 965963"/>
                <a:gd name="connsiteX85" fmla="*/ 506740 w 634279"/>
                <a:gd name="connsiteY85" fmla="*/ 911363 h 965963"/>
                <a:gd name="connsiteX86" fmla="*/ 489901 w 634279"/>
                <a:gd name="connsiteY86" fmla="*/ 912864 h 965963"/>
                <a:gd name="connsiteX87" fmla="*/ 484316 w 634279"/>
                <a:gd name="connsiteY87" fmla="*/ 925285 h 965963"/>
                <a:gd name="connsiteX88" fmla="*/ 473229 w 634279"/>
                <a:gd name="connsiteY88" fmla="*/ 928035 h 965963"/>
                <a:gd name="connsiteX89" fmla="*/ 476564 w 634279"/>
                <a:gd name="connsiteY89" fmla="*/ 940623 h 965963"/>
                <a:gd name="connsiteX90" fmla="*/ 465727 w 634279"/>
                <a:gd name="connsiteY90" fmla="*/ 944957 h 965963"/>
                <a:gd name="connsiteX91" fmla="*/ 461809 w 634279"/>
                <a:gd name="connsiteY91" fmla="*/ 955794 h 965963"/>
                <a:gd name="connsiteX92" fmla="*/ 455307 w 634279"/>
                <a:gd name="connsiteY92" fmla="*/ 954043 h 965963"/>
                <a:gd name="connsiteX93" fmla="*/ 456140 w 634279"/>
                <a:gd name="connsiteY93" fmla="*/ 965130 h 965963"/>
                <a:gd name="connsiteX94" fmla="*/ 445720 w 634279"/>
                <a:gd name="connsiteY94" fmla="*/ 965964 h 965963"/>
                <a:gd name="connsiteX95" fmla="*/ 445720 w 634279"/>
                <a:gd name="connsiteY95" fmla="*/ 965964 h 965963"/>
                <a:gd name="connsiteX96" fmla="*/ 455390 w 634279"/>
                <a:gd name="connsiteY96" fmla="*/ 949209 h 965963"/>
                <a:gd name="connsiteX97" fmla="*/ 455223 w 634279"/>
                <a:gd name="connsiteY97" fmla="*/ 944040 h 965963"/>
                <a:gd name="connsiteX98" fmla="*/ 445887 w 634279"/>
                <a:gd name="connsiteY98" fmla="*/ 934287 h 965963"/>
                <a:gd name="connsiteX99" fmla="*/ 430132 w 634279"/>
                <a:gd name="connsiteY99" fmla="*/ 925368 h 965963"/>
                <a:gd name="connsiteX100" fmla="*/ 417462 w 634279"/>
                <a:gd name="connsiteY100" fmla="*/ 923367 h 965963"/>
                <a:gd name="connsiteX101" fmla="*/ 391370 w 634279"/>
                <a:gd name="connsiteY101" fmla="*/ 927619 h 965963"/>
                <a:gd name="connsiteX102" fmla="*/ 387119 w 634279"/>
                <a:gd name="connsiteY102" fmla="*/ 925535 h 965963"/>
                <a:gd name="connsiteX103" fmla="*/ 368447 w 634279"/>
                <a:gd name="connsiteY103" fmla="*/ 900527 h 965963"/>
                <a:gd name="connsiteX104" fmla="*/ 362695 w 634279"/>
                <a:gd name="connsiteY104" fmla="*/ 899526 h 965963"/>
                <a:gd name="connsiteX105" fmla="*/ 355859 w 634279"/>
                <a:gd name="connsiteY105" fmla="*/ 903778 h 965963"/>
                <a:gd name="connsiteX106" fmla="*/ 350941 w 634279"/>
                <a:gd name="connsiteY106" fmla="*/ 903611 h 965963"/>
                <a:gd name="connsiteX107" fmla="*/ 331018 w 634279"/>
                <a:gd name="connsiteY107" fmla="*/ 888440 h 965963"/>
                <a:gd name="connsiteX108" fmla="*/ 323600 w 634279"/>
                <a:gd name="connsiteY108" fmla="*/ 888690 h 965963"/>
                <a:gd name="connsiteX109" fmla="*/ 320265 w 634279"/>
                <a:gd name="connsiteY109" fmla="*/ 892941 h 965963"/>
                <a:gd name="connsiteX110" fmla="*/ 310846 w 634279"/>
                <a:gd name="connsiteY110" fmla="*/ 891607 h 965963"/>
                <a:gd name="connsiteX111" fmla="*/ 307261 w 634279"/>
                <a:gd name="connsiteY111" fmla="*/ 894942 h 965963"/>
                <a:gd name="connsiteX112" fmla="*/ 299259 w 634279"/>
                <a:gd name="connsiteY112" fmla="*/ 891858 h 965963"/>
                <a:gd name="connsiteX113" fmla="*/ 287172 w 634279"/>
                <a:gd name="connsiteY113" fmla="*/ 899026 h 965963"/>
                <a:gd name="connsiteX114" fmla="*/ 280836 w 634279"/>
                <a:gd name="connsiteY114" fmla="*/ 896192 h 965963"/>
                <a:gd name="connsiteX115" fmla="*/ 252078 w 634279"/>
                <a:gd name="connsiteY115" fmla="*/ 870101 h 965963"/>
                <a:gd name="connsiteX116" fmla="*/ 231238 w 634279"/>
                <a:gd name="connsiteY116" fmla="*/ 839258 h 965963"/>
                <a:gd name="connsiteX117" fmla="*/ 213899 w 634279"/>
                <a:gd name="connsiteY117" fmla="*/ 824337 h 965963"/>
                <a:gd name="connsiteX118" fmla="*/ 164717 w 634279"/>
                <a:gd name="connsiteY118" fmla="*/ 831172 h 965963"/>
                <a:gd name="connsiteX119" fmla="*/ 152130 w 634279"/>
                <a:gd name="connsiteY119" fmla="*/ 828088 h 965963"/>
                <a:gd name="connsiteX120" fmla="*/ 118036 w 634279"/>
                <a:gd name="connsiteY120" fmla="*/ 763651 h 965963"/>
                <a:gd name="connsiteX121" fmla="*/ 106533 w 634279"/>
                <a:gd name="connsiteY121" fmla="*/ 733392 h 965963"/>
                <a:gd name="connsiteX122" fmla="*/ 74440 w 634279"/>
                <a:gd name="connsiteY122" fmla="*/ 719804 h 965963"/>
                <a:gd name="connsiteX123" fmla="*/ 64937 w 634279"/>
                <a:gd name="connsiteY123" fmla="*/ 708634 h 965963"/>
                <a:gd name="connsiteX124" fmla="*/ 19589 w 634279"/>
                <a:gd name="connsiteY124" fmla="*/ 709468 h 965963"/>
                <a:gd name="connsiteX125" fmla="*/ 9753 w 634279"/>
                <a:gd name="connsiteY125" fmla="*/ 701799 h 965963"/>
                <a:gd name="connsiteX126" fmla="*/ 9753 w 634279"/>
                <a:gd name="connsiteY126" fmla="*/ 701799 h 965963"/>
                <a:gd name="connsiteX127" fmla="*/ 13421 w 634279"/>
                <a:gd name="connsiteY127" fmla="*/ 693296 h 965963"/>
                <a:gd name="connsiteX128" fmla="*/ 7586 w 634279"/>
                <a:gd name="connsiteY128" fmla="*/ 666872 h 965963"/>
                <a:gd name="connsiteX129" fmla="*/ 14171 w 634279"/>
                <a:gd name="connsiteY129" fmla="*/ 653117 h 965963"/>
                <a:gd name="connsiteX130" fmla="*/ 0 w 634279"/>
                <a:gd name="connsiteY130" fmla="*/ 625109 h 965963"/>
                <a:gd name="connsiteX131" fmla="*/ 10337 w 634279"/>
                <a:gd name="connsiteY131" fmla="*/ 623608 h 965963"/>
                <a:gd name="connsiteX132" fmla="*/ 24341 w 634279"/>
                <a:gd name="connsiteY132" fmla="*/ 613605 h 965963"/>
                <a:gd name="connsiteX133" fmla="*/ 22674 w 634279"/>
                <a:gd name="connsiteY133" fmla="*/ 609354 h 965963"/>
                <a:gd name="connsiteX134" fmla="*/ 28342 w 634279"/>
                <a:gd name="connsiteY134" fmla="*/ 604686 h 965963"/>
                <a:gd name="connsiteX135" fmla="*/ 33094 w 634279"/>
                <a:gd name="connsiteY135" fmla="*/ 585763 h 965963"/>
                <a:gd name="connsiteX136" fmla="*/ 70022 w 634279"/>
                <a:gd name="connsiteY136" fmla="*/ 581429 h 965963"/>
                <a:gd name="connsiteX137" fmla="*/ 89861 w 634279"/>
                <a:gd name="connsiteY137" fmla="*/ 572176 h 965963"/>
                <a:gd name="connsiteX138" fmla="*/ 99447 w 634279"/>
                <a:gd name="connsiteY138" fmla="*/ 555087 h 965963"/>
                <a:gd name="connsiteX139" fmla="*/ 100031 w 634279"/>
                <a:gd name="connsiteY139" fmla="*/ 521160 h 965963"/>
                <a:gd name="connsiteX140" fmla="*/ 118203 w 634279"/>
                <a:gd name="connsiteY140" fmla="*/ 524161 h 965963"/>
                <a:gd name="connsiteX141" fmla="*/ 120537 w 634279"/>
                <a:gd name="connsiteY141" fmla="*/ 532830 h 965963"/>
                <a:gd name="connsiteX142" fmla="*/ 138376 w 634279"/>
                <a:gd name="connsiteY142" fmla="*/ 545334 h 965963"/>
                <a:gd name="connsiteX143" fmla="*/ 167468 w 634279"/>
                <a:gd name="connsiteY143" fmla="*/ 544667 h 965963"/>
                <a:gd name="connsiteX144" fmla="*/ 149046 w 634279"/>
                <a:gd name="connsiteY144" fmla="*/ 527079 h 965963"/>
                <a:gd name="connsiteX145" fmla="*/ 153547 w 634279"/>
                <a:gd name="connsiteY145" fmla="*/ 516576 h 965963"/>
                <a:gd name="connsiteX146" fmla="*/ 155048 w 634279"/>
                <a:gd name="connsiteY146" fmla="*/ 503155 h 965963"/>
                <a:gd name="connsiteX147" fmla="*/ 177471 w 634279"/>
                <a:gd name="connsiteY147" fmla="*/ 516826 h 965963"/>
                <a:gd name="connsiteX148" fmla="*/ 216317 w 634279"/>
                <a:gd name="connsiteY148" fmla="*/ 502071 h 965963"/>
                <a:gd name="connsiteX149" fmla="*/ 222402 w 634279"/>
                <a:gd name="connsiteY149" fmla="*/ 498570 h 965963"/>
                <a:gd name="connsiteX150" fmla="*/ 228487 w 634279"/>
                <a:gd name="connsiteY150" fmla="*/ 489150 h 965963"/>
                <a:gd name="connsiteX151" fmla="*/ 233488 w 634279"/>
                <a:gd name="connsiteY151" fmla="*/ 491234 h 965963"/>
                <a:gd name="connsiteX152" fmla="*/ 231238 w 634279"/>
                <a:gd name="connsiteY152" fmla="*/ 476813 h 965963"/>
                <a:gd name="connsiteX153" fmla="*/ 237323 w 634279"/>
                <a:gd name="connsiteY153" fmla="*/ 472395 h 965963"/>
                <a:gd name="connsiteX154" fmla="*/ 235906 w 634279"/>
                <a:gd name="connsiteY154" fmla="*/ 458724 h 965963"/>
                <a:gd name="connsiteX155" fmla="*/ 241241 w 634279"/>
                <a:gd name="connsiteY155" fmla="*/ 452723 h 965963"/>
                <a:gd name="connsiteX156" fmla="*/ 246659 w 634279"/>
                <a:gd name="connsiteY156" fmla="*/ 430466 h 965963"/>
                <a:gd name="connsiteX157" fmla="*/ 251911 w 634279"/>
                <a:gd name="connsiteY157" fmla="*/ 421796 h 965963"/>
                <a:gd name="connsiteX158" fmla="*/ 250577 w 634279"/>
                <a:gd name="connsiteY158" fmla="*/ 411543 h 965963"/>
                <a:gd name="connsiteX159" fmla="*/ 253995 w 634279"/>
                <a:gd name="connsiteY159" fmla="*/ 399373 h 965963"/>
                <a:gd name="connsiteX160" fmla="*/ 245409 w 634279"/>
                <a:gd name="connsiteY160" fmla="*/ 390620 h 965963"/>
                <a:gd name="connsiteX161" fmla="*/ 227820 w 634279"/>
                <a:gd name="connsiteY161" fmla="*/ 389453 h 965963"/>
                <a:gd name="connsiteX162" fmla="*/ 217734 w 634279"/>
                <a:gd name="connsiteY162" fmla="*/ 393621 h 965963"/>
                <a:gd name="connsiteX163" fmla="*/ 194310 w 634279"/>
                <a:gd name="connsiteY163" fmla="*/ 385118 h 965963"/>
                <a:gd name="connsiteX164" fmla="*/ 194310 w 634279"/>
                <a:gd name="connsiteY164" fmla="*/ 385118 h 965963"/>
                <a:gd name="connsiteX165" fmla="*/ 199811 w 634279"/>
                <a:gd name="connsiteY165" fmla="*/ 366529 h 965963"/>
                <a:gd name="connsiteX166" fmla="*/ 212899 w 634279"/>
                <a:gd name="connsiteY166" fmla="*/ 341855 h 965963"/>
                <a:gd name="connsiteX167" fmla="*/ 219067 w 634279"/>
                <a:gd name="connsiteY167" fmla="*/ 340521 h 965963"/>
                <a:gd name="connsiteX168" fmla="*/ 236489 w 634279"/>
                <a:gd name="connsiteY168" fmla="*/ 325350 h 965963"/>
                <a:gd name="connsiteX169" fmla="*/ 217567 w 634279"/>
                <a:gd name="connsiteY169" fmla="*/ 294174 h 965963"/>
                <a:gd name="connsiteX170" fmla="*/ 210815 w 634279"/>
                <a:gd name="connsiteY170" fmla="*/ 288505 h 965963"/>
                <a:gd name="connsiteX171" fmla="*/ 196894 w 634279"/>
                <a:gd name="connsiteY171" fmla="*/ 285838 h 965963"/>
                <a:gd name="connsiteX172" fmla="*/ 173637 w 634279"/>
                <a:gd name="connsiteY172" fmla="*/ 236573 h 965963"/>
                <a:gd name="connsiteX173" fmla="*/ 177555 w 634279"/>
                <a:gd name="connsiteY173" fmla="*/ 235489 h 965963"/>
                <a:gd name="connsiteX174" fmla="*/ 178722 w 634279"/>
                <a:gd name="connsiteY174" fmla="*/ 225736 h 965963"/>
                <a:gd name="connsiteX175" fmla="*/ 183807 w 634279"/>
                <a:gd name="connsiteY175" fmla="*/ 220651 h 965963"/>
                <a:gd name="connsiteX176" fmla="*/ 198144 w 634279"/>
                <a:gd name="connsiteY176" fmla="*/ 227070 h 965963"/>
                <a:gd name="connsiteX177" fmla="*/ 215650 w 634279"/>
                <a:gd name="connsiteY177" fmla="*/ 225486 h 965963"/>
                <a:gd name="connsiteX178" fmla="*/ 238073 w 634279"/>
                <a:gd name="connsiteY178" fmla="*/ 232822 h 965963"/>
                <a:gd name="connsiteX179" fmla="*/ 264831 w 634279"/>
                <a:gd name="connsiteY179" fmla="*/ 227153 h 965963"/>
                <a:gd name="connsiteX180" fmla="*/ 277835 w 634279"/>
                <a:gd name="connsiteY180" fmla="*/ 228320 h 965963"/>
                <a:gd name="connsiteX181" fmla="*/ 287422 w 634279"/>
                <a:gd name="connsiteY181" fmla="*/ 217900 h 965963"/>
                <a:gd name="connsiteX182" fmla="*/ 294591 w 634279"/>
                <a:gd name="connsiteY182" fmla="*/ 221651 h 965963"/>
                <a:gd name="connsiteX183" fmla="*/ 300759 w 634279"/>
                <a:gd name="connsiteY183" fmla="*/ 219651 h 965963"/>
                <a:gd name="connsiteX184" fmla="*/ 301759 w 634279"/>
                <a:gd name="connsiteY184" fmla="*/ 223569 h 965963"/>
                <a:gd name="connsiteX185" fmla="*/ 305594 w 634279"/>
                <a:gd name="connsiteY185" fmla="*/ 219067 h 965963"/>
                <a:gd name="connsiteX186" fmla="*/ 310012 w 634279"/>
                <a:gd name="connsiteY186" fmla="*/ 220151 h 965963"/>
                <a:gd name="connsiteX187" fmla="*/ 310095 w 634279"/>
                <a:gd name="connsiteY187" fmla="*/ 223902 h 965963"/>
                <a:gd name="connsiteX188" fmla="*/ 313846 w 634279"/>
                <a:gd name="connsiteY188" fmla="*/ 222818 h 965963"/>
                <a:gd name="connsiteX189" fmla="*/ 314347 w 634279"/>
                <a:gd name="connsiteY189" fmla="*/ 212565 h 965963"/>
                <a:gd name="connsiteX190" fmla="*/ 310429 w 634279"/>
                <a:gd name="connsiteY190" fmla="*/ 209481 h 965963"/>
                <a:gd name="connsiteX191" fmla="*/ 307678 w 634279"/>
                <a:gd name="connsiteY191" fmla="*/ 200145 h 965963"/>
                <a:gd name="connsiteX192" fmla="*/ 303427 w 634279"/>
                <a:gd name="connsiteY192" fmla="*/ 198478 h 965963"/>
                <a:gd name="connsiteX193" fmla="*/ 308011 w 634279"/>
                <a:gd name="connsiteY193" fmla="*/ 190725 h 965963"/>
                <a:gd name="connsiteX194" fmla="*/ 303010 w 634279"/>
                <a:gd name="connsiteY194" fmla="*/ 186140 h 965963"/>
                <a:gd name="connsiteX195" fmla="*/ 299926 w 634279"/>
                <a:gd name="connsiteY195" fmla="*/ 164884 h 965963"/>
                <a:gd name="connsiteX196" fmla="*/ 288922 w 634279"/>
                <a:gd name="connsiteY196" fmla="*/ 160299 h 965963"/>
                <a:gd name="connsiteX197" fmla="*/ 287172 w 634279"/>
                <a:gd name="connsiteY197" fmla="*/ 156465 h 965963"/>
                <a:gd name="connsiteX198" fmla="*/ 291590 w 634279"/>
                <a:gd name="connsiteY198" fmla="*/ 138042 h 965963"/>
                <a:gd name="connsiteX199" fmla="*/ 289672 w 634279"/>
                <a:gd name="connsiteY199" fmla="*/ 128039 h 965963"/>
                <a:gd name="connsiteX200" fmla="*/ 297842 w 634279"/>
                <a:gd name="connsiteY200" fmla="*/ 109450 h 965963"/>
                <a:gd name="connsiteX201" fmla="*/ 314263 w 634279"/>
                <a:gd name="connsiteY201" fmla="*/ 98780 h 965963"/>
                <a:gd name="connsiteX202" fmla="*/ 310595 w 634279"/>
                <a:gd name="connsiteY202" fmla="*/ 86026 h 965963"/>
                <a:gd name="connsiteX203" fmla="*/ 313930 w 634279"/>
                <a:gd name="connsiteY203" fmla="*/ 78190 h 965963"/>
                <a:gd name="connsiteX204" fmla="*/ 323349 w 634279"/>
                <a:gd name="connsiteY204" fmla="*/ 78941 h 965963"/>
                <a:gd name="connsiteX205" fmla="*/ 318848 w 634279"/>
                <a:gd name="connsiteY205" fmla="*/ 71689 h 965963"/>
                <a:gd name="connsiteX206" fmla="*/ 317431 w 634279"/>
                <a:gd name="connsiteY206" fmla="*/ 61686 h 965963"/>
                <a:gd name="connsiteX207" fmla="*/ 327684 w 634279"/>
                <a:gd name="connsiteY207" fmla="*/ 45681 h 96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34279" h="965963">
                  <a:moveTo>
                    <a:pt x="321682" y="26341"/>
                  </a:moveTo>
                  <a:lnTo>
                    <a:pt x="337604" y="29592"/>
                  </a:lnTo>
                  <a:lnTo>
                    <a:pt x="344606" y="27842"/>
                  </a:lnTo>
                  <a:lnTo>
                    <a:pt x="354192" y="18756"/>
                  </a:lnTo>
                  <a:lnTo>
                    <a:pt x="351441" y="11920"/>
                  </a:lnTo>
                  <a:lnTo>
                    <a:pt x="356443" y="0"/>
                  </a:lnTo>
                  <a:lnTo>
                    <a:pt x="377699" y="8836"/>
                  </a:lnTo>
                  <a:lnTo>
                    <a:pt x="403041" y="14838"/>
                  </a:lnTo>
                  <a:lnTo>
                    <a:pt x="407625" y="12670"/>
                  </a:lnTo>
                  <a:lnTo>
                    <a:pt x="428965" y="73356"/>
                  </a:lnTo>
                  <a:lnTo>
                    <a:pt x="470228" y="132624"/>
                  </a:lnTo>
                  <a:lnTo>
                    <a:pt x="487317" y="126039"/>
                  </a:lnTo>
                  <a:lnTo>
                    <a:pt x="501238" y="92778"/>
                  </a:lnTo>
                  <a:lnTo>
                    <a:pt x="512825" y="86776"/>
                  </a:lnTo>
                  <a:lnTo>
                    <a:pt x="536666" y="95112"/>
                  </a:lnTo>
                  <a:lnTo>
                    <a:pt x="544085" y="108200"/>
                  </a:lnTo>
                  <a:lnTo>
                    <a:pt x="550837" y="109117"/>
                  </a:lnTo>
                  <a:lnTo>
                    <a:pt x="558339" y="104865"/>
                  </a:lnTo>
                  <a:lnTo>
                    <a:pt x="575261" y="106949"/>
                  </a:lnTo>
                  <a:lnTo>
                    <a:pt x="589766" y="120620"/>
                  </a:lnTo>
                  <a:lnTo>
                    <a:pt x="581930" y="144461"/>
                  </a:lnTo>
                  <a:lnTo>
                    <a:pt x="565758" y="172469"/>
                  </a:lnTo>
                  <a:lnTo>
                    <a:pt x="577262" y="189558"/>
                  </a:lnTo>
                  <a:lnTo>
                    <a:pt x="581263" y="205646"/>
                  </a:lnTo>
                  <a:lnTo>
                    <a:pt x="598935" y="220318"/>
                  </a:lnTo>
                  <a:lnTo>
                    <a:pt x="634279" y="205897"/>
                  </a:lnTo>
                  <a:lnTo>
                    <a:pt x="631278" y="253661"/>
                  </a:lnTo>
                  <a:lnTo>
                    <a:pt x="606521" y="283504"/>
                  </a:lnTo>
                  <a:lnTo>
                    <a:pt x="606521" y="283504"/>
                  </a:lnTo>
                  <a:lnTo>
                    <a:pt x="602686" y="286171"/>
                  </a:lnTo>
                  <a:lnTo>
                    <a:pt x="619608" y="317848"/>
                  </a:lnTo>
                  <a:lnTo>
                    <a:pt x="625610" y="368863"/>
                  </a:lnTo>
                  <a:lnTo>
                    <a:pt x="619024" y="382368"/>
                  </a:lnTo>
                  <a:lnTo>
                    <a:pt x="602186" y="404541"/>
                  </a:lnTo>
                  <a:lnTo>
                    <a:pt x="606604" y="417378"/>
                  </a:lnTo>
                  <a:lnTo>
                    <a:pt x="604353" y="429715"/>
                  </a:lnTo>
                  <a:lnTo>
                    <a:pt x="571093" y="456974"/>
                  </a:lnTo>
                  <a:lnTo>
                    <a:pt x="523578" y="459808"/>
                  </a:lnTo>
                  <a:lnTo>
                    <a:pt x="510158" y="453889"/>
                  </a:lnTo>
                  <a:lnTo>
                    <a:pt x="503906" y="454139"/>
                  </a:lnTo>
                  <a:lnTo>
                    <a:pt x="481482" y="462059"/>
                  </a:lnTo>
                  <a:lnTo>
                    <a:pt x="460141" y="475729"/>
                  </a:lnTo>
                  <a:lnTo>
                    <a:pt x="458558" y="477897"/>
                  </a:lnTo>
                  <a:lnTo>
                    <a:pt x="461308" y="481481"/>
                  </a:lnTo>
                  <a:lnTo>
                    <a:pt x="460892" y="486566"/>
                  </a:lnTo>
                  <a:lnTo>
                    <a:pt x="458057" y="496653"/>
                  </a:lnTo>
                  <a:lnTo>
                    <a:pt x="462976" y="520493"/>
                  </a:lnTo>
                  <a:lnTo>
                    <a:pt x="458558" y="524995"/>
                  </a:lnTo>
                  <a:lnTo>
                    <a:pt x="468227" y="539332"/>
                  </a:lnTo>
                  <a:lnTo>
                    <a:pt x="501155" y="566257"/>
                  </a:lnTo>
                  <a:lnTo>
                    <a:pt x="506240" y="567008"/>
                  </a:lnTo>
                  <a:lnTo>
                    <a:pt x="518494" y="562590"/>
                  </a:lnTo>
                  <a:lnTo>
                    <a:pt x="527830" y="567174"/>
                  </a:lnTo>
                  <a:lnTo>
                    <a:pt x="537166" y="603185"/>
                  </a:lnTo>
                  <a:lnTo>
                    <a:pt x="543168" y="643698"/>
                  </a:lnTo>
                  <a:lnTo>
                    <a:pt x="529747" y="666872"/>
                  </a:lnTo>
                  <a:lnTo>
                    <a:pt x="532248" y="679126"/>
                  </a:lnTo>
                  <a:lnTo>
                    <a:pt x="547086" y="684710"/>
                  </a:lnTo>
                  <a:lnTo>
                    <a:pt x="549753" y="688962"/>
                  </a:lnTo>
                  <a:lnTo>
                    <a:pt x="561340" y="692046"/>
                  </a:lnTo>
                  <a:lnTo>
                    <a:pt x="566342" y="696548"/>
                  </a:lnTo>
                  <a:lnTo>
                    <a:pt x="580846" y="694714"/>
                  </a:lnTo>
                  <a:lnTo>
                    <a:pt x="615857" y="699548"/>
                  </a:lnTo>
                  <a:lnTo>
                    <a:pt x="619358" y="707134"/>
                  </a:lnTo>
                  <a:lnTo>
                    <a:pt x="627694" y="712802"/>
                  </a:lnTo>
                  <a:lnTo>
                    <a:pt x="627944" y="719221"/>
                  </a:lnTo>
                  <a:lnTo>
                    <a:pt x="622859" y="725806"/>
                  </a:lnTo>
                  <a:lnTo>
                    <a:pt x="623026" y="736226"/>
                  </a:lnTo>
                  <a:lnTo>
                    <a:pt x="619358" y="741811"/>
                  </a:lnTo>
                  <a:lnTo>
                    <a:pt x="619108" y="761151"/>
                  </a:lnTo>
                  <a:lnTo>
                    <a:pt x="627861" y="768903"/>
                  </a:lnTo>
                  <a:lnTo>
                    <a:pt x="628778" y="775405"/>
                  </a:lnTo>
                  <a:lnTo>
                    <a:pt x="624193" y="789243"/>
                  </a:lnTo>
                  <a:lnTo>
                    <a:pt x="630945" y="816001"/>
                  </a:lnTo>
                  <a:lnTo>
                    <a:pt x="619941" y="820252"/>
                  </a:lnTo>
                  <a:lnTo>
                    <a:pt x="614606" y="828505"/>
                  </a:lnTo>
                  <a:lnTo>
                    <a:pt x="619858" y="843593"/>
                  </a:lnTo>
                  <a:lnTo>
                    <a:pt x="617441" y="847260"/>
                  </a:lnTo>
                  <a:lnTo>
                    <a:pt x="596768" y="849011"/>
                  </a:lnTo>
                  <a:lnTo>
                    <a:pt x="583680" y="869684"/>
                  </a:lnTo>
                  <a:lnTo>
                    <a:pt x="567092" y="878687"/>
                  </a:lnTo>
                  <a:lnTo>
                    <a:pt x="565091" y="883688"/>
                  </a:lnTo>
                  <a:lnTo>
                    <a:pt x="547753" y="887023"/>
                  </a:lnTo>
                  <a:lnTo>
                    <a:pt x="524329" y="902361"/>
                  </a:lnTo>
                  <a:lnTo>
                    <a:pt x="513242" y="903278"/>
                  </a:lnTo>
                  <a:lnTo>
                    <a:pt x="506740" y="911363"/>
                  </a:lnTo>
                  <a:lnTo>
                    <a:pt x="489901" y="912864"/>
                  </a:lnTo>
                  <a:lnTo>
                    <a:pt x="484316" y="925285"/>
                  </a:lnTo>
                  <a:lnTo>
                    <a:pt x="473229" y="928035"/>
                  </a:lnTo>
                  <a:lnTo>
                    <a:pt x="476564" y="940623"/>
                  </a:lnTo>
                  <a:lnTo>
                    <a:pt x="465727" y="944957"/>
                  </a:lnTo>
                  <a:lnTo>
                    <a:pt x="461809" y="955794"/>
                  </a:lnTo>
                  <a:lnTo>
                    <a:pt x="455307" y="954043"/>
                  </a:lnTo>
                  <a:lnTo>
                    <a:pt x="456140" y="965130"/>
                  </a:lnTo>
                  <a:lnTo>
                    <a:pt x="445720" y="965964"/>
                  </a:lnTo>
                  <a:lnTo>
                    <a:pt x="445720" y="965964"/>
                  </a:lnTo>
                  <a:lnTo>
                    <a:pt x="455390" y="949209"/>
                  </a:lnTo>
                  <a:lnTo>
                    <a:pt x="455223" y="944040"/>
                  </a:lnTo>
                  <a:lnTo>
                    <a:pt x="445887" y="934287"/>
                  </a:lnTo>
                  <a:lnTo>
                    <a:pt x="430132" y="925368"/>
                  </a:lnTo>
                  <a:lnTo>
                    <a:pt x="417462" y="923367"/>
                  </a:lnTo>
                  <a:lnTo>
                    <a:pt x="391370" y="927619"/>
                  </a:lnTo>
                  <a:lnTo>
                    <a:pt x="387119" y="925535"/>
                  </a:lnTo>
                  <a:lnTo>
                    <a:pt x="368447" y="900527"/>
                  </a:lnTo>
                  <a:lnTo>
                    <a:pt x="362695" y="899526"/>
                  </a:lnTo>
                  <a:lnTo>
                    <a:pt x="355859" y="903778"/>
                  </a:lnTo>
                  <a:lnTo>
                    <a:pt x="350941" y="903611"/>
                  </a:lnTo>
                  <a:lnTo>
                    <a:pt x="331018" y="888440"/>
                  </a:lnTo>
                  <a:lnTo>
                    <a:pt x="323600" y="888690"/>
                  </a:lnTo>
                  <a:lnTo>
                    <a:pt x="320265" y="892941"/>
                  </a:lnTo>
                  <a:lnTo>
                    <a:pt x="310846" y="891607"/>
                  </a:lnTo>
                  <a:lnTo>
                    <a:pt x="307261" y="894942"/>
                  </a:lnTo>
                  <a:lnTo>
                    <a:pt x="299259" y="891858"/>
                  </a:lnTo>
                  <a:lnTo>
                    <a:pt x="287172" y="899026"/>
                  </a:lnTo>
                  <a:lnTo>
                    <a:pt x="280836" y="896192"/>
                  </a:lnTo>
                  <a:lnTo>
                    <a:pt x="252078" y="870101"/>
                  </a:lnTo>
                  <a:lnTo>
                    <a:pt x="231238" y="839258"/>
                  </a:lnTo>
                  <a:lnTo>
                    <a:pt x="213899" y="824337"/>
                  </a:lnTo>
                  <a:lnTo>
                    <a:pt x="164717" y="831172"/>
                  </a:lnTo>
                  <a:lnTo>
                    <a:pt x="152130" y="828088"/>
                  </a:lnTo>
                  <a:lnTo>
                    <a:pt x="118036" y="763651"/>
                  </a:lnTo>
                  <a:lnTo>
                    <a:pt x="106533" y="733392"/>
                  </a:lnTo>
                  <a:lnTo>
                    <a:pt x="74440" y="719804"/>
                  </a:lnTo>
                  <a:lnTo>
                    <a:pt x="64937" y="708634"/>
                  </a:lnTo>
                  <a:lnTo>
                    <a:pt x="19589" y="709468"/>
                  </a:lnTo>
                  <a:lnTo>
                    <a:pt x="9753" y="701799"/>
                  </a:lnTo>
                  <a:lnTo>
                    <a:pt x="9753" y="701799"/>
                  </a:lnTo>
                  <a:lnTo>
                    <a:pt x="13421" y="693296"/>
                  </a:lnTo>
                  <a:lnTo>
                    <a:pt x="7586" y="666872"/>
                  </a:lnTo>
                  <a:lnTo>
                    <a:pt x="14171" y="653117"/>
                  </a:lnTo>
                  <a:lnTo>
                    <a:pt x="0" y="625109"/>
                  </a:lnTo>
                  <a:lnTo>
                    <a:pt x="10337" y="623608"/>
                  </a:lnTo>
                  <a:lnTo>
                    <a:pt x="24341" y="613605"/>
                  </a:lnTo>
                  <a:lnTo>
                    <a:pt x="22674" y="609354"/>
                  </a:lnTo>
                  <a:lnTo>
                    <a:pt x="28342" y="604686"/>
                  </a:lnTo>
                  <a:lnTo>
                    <a:pt x="33094" y="585763"/>
                  </a:lnTo>
                  <a:lnTo>
                    <a:pt x="70022" y="581429"/>
                  </a:lnTo>
                  <a:lnTo>
                    <a:pt x="89861" y="572176"/>
                  </a:lnTo>
                  <a:lnTo>
                    <a:pt x="99447" y="555087"/>
                  </a:lnTo>
                  <a:lnTo>
                    <a:pt x="100031" y="521160"/>
                  </a:lnTo>
                  <a:lnTo>
                    <a:pt x="118203" y="524161"/>
                  </a:lnTo>
                  <a:lnTo>
                    <a:pt x="120537" y="532830"/>
                  </a:lnTo>
                  <a:lnTo>
                    <a:pt x="138376" y="545334"/>
                  </a:lnTo>
                  <a:lnTo>
                    <a:pt x="167468" y="544667"/>
                  </a:lnTo>
                  <a:lnTo>
                    <a:pt x="149046" y="527079"/>
                  </a:lnTo>
                  <a:lnTo>
                    <a:pt x="153547" y="516576"/>
                  </a:lnTo>
                  <a:lnTo>
                    <a:pt x="155048" y="503155"/>
                  </a:lnTo>
                  <a:lnTo>
                    <a:pt x="177471" y="516826"/>
                  </a:lnTo>
                  <a:lnTo>
                    <a:pt x="216317" y="502071"/>
                  </a:lnTo>
                  <a:lnTo>
                    <a:pt x="222402" y="498570"/>
                  </a:lnTo>
                  <a:lnTo>
                    <a:pt x="228487" y="489150"/>
                  </a:lnTo>
                  <a:lnTo>
                    <a:pt x="233488" y="491234"/>
                  </a:lnTo>
                  <a:lnTo>
                    <a:pt x="231238" y="476813"/>
                  </a:lnTo>
                  <a:lnTo>
                    <a:pt x="237323" y="472395"/>
                  </a:lnTo>
                  <a:lnTo>
                    <a:pt x="235906" y="458724"/>
                  </a:lnTo>
                  <a:lnTo>
                    <a:pt x="241241" y="452723"/>
                  </a:lnTo>
                  <a:lnTo>
                    <a:pt x="246659" y="430466"/>
                  </a:lnTo>
                  <a:lnTo>
                    <a:pt x="251911" y="421796"/>
                  </a:lnTo>
                  <a:lnTo>
                    <a:pt x="250577" y="411543"/>
                  </a:lnTo>
                  <a:lnTo>
                    <a:pt x="253995" y="399373"/>
                  </a:lnTo>
                  <a:lnTo>
                    <a:pt x="245409" y="390620"/>
                  </a:lnTo>
                  <a:lnTo>
                    <a:pt x="227820" y="389453"/>
                  </a:lnTo>
                  <a:lnTo>
                    <a:pt x="217734" y="393621"/>
                  </a:lnTo>
                  <a:lnTo>
                    <a:pt x="194310" y="385118"/>
                  </a:lnTo>
                  <a:lnTo>
                    <a:pt x="194310" y="385118"/>
                  </a:lnTo>
                  <a:lnTo>
                    <a:pt x="199811" y="366529"/>
                  </a:lnTo>
                  <a:lnTo>
                    <a:pt x="212899" y="341855"/>
                  </a:lnTo>
                  <a:lnTo>
                    <a:pt x="219067" y="340521"/>
                  </a:lnTo>
                  <a:lnTo>
                    <a:pt x="236489" y="325350"/>
                  </a:lnTo>
                  <a:lnTo>
                    <a:pt x="217567" y="294174"/>
                  </a:lnTo>
                  <a:lnTo>
                    <a:pt x="210815" y="288505"/>
                  </a:lnTo>
                  <a:lnTo>
                    <a:pt x="196894" y="285838"/>
                  </a:lnTo>
                  <a:lnTo>
                    <a:pt x="173637" y="236573"/>
                  </a:lnTo>
                  <a:lnTo>
                    <a:pt x="177555" y="235489"/>
                  </a:lnTo>
                  <a:lnTo>
                    <a:pt x="178722" y="225736"/>
                  </a:lnTo>
                  <a:lnTo>
                    <a:pt x="183807" y="220651"/>
                  </a:lnTo>
                  <a:lnTo>
                    <a:pt x="198144" y="227070"/>
                  </a:lnTo>
                  <a:lnTo>
                    <a:pt x="215650" y="225486"/>
                  </a:lnTo>
                  <a:lnTo>
                    <a:pt x="238073" y="232822"/>
                  </a:lnTo>
                  <a:lnTo>
                    <a:pt x="264831" y="227153"/>
                  </a:lnTo>
                  <a:lnTo>
                    <a:pt x="277835" y="228320"/>
                  </a:lnTo>
                  <a:lnTo>
                    <a:pt x="287422" y="217900"/>
                  </a:lnTo>
                  <a:lnTo>
                    <a:pt x="294591" y="221651"/>
                  </a:lnTo>
                  <a:lnTo>
                    <a:pt x="300759" y="219651"/>
                  </a:lnTo>
                  <a:lnTo>
                    <a:pt x="301759" y="223569"/>
                  </a:lnTo>
                  <a:lnTo>
                    <a:pt x="305594" y="219067"/>
                  </a:lnTo>
                  <a:lnTo>
                    <a:pt x="310012" y="220151"/>
                  </a:lnTo>
                  <a:lnTo>
                    <a:pt x="310095" y="223902"/>
                  </a:lnTo>
                  <a:lnTo>
                    <a:pt x="313846" y="222818"/>
                  </a:lnTo>
                  <a:lnTo>
                    <a:pt x="314347" y="212565"/>
                  </a:lnTo>
                  <a:lnTo>
                    <a:pt x="310429" y="209481"/>
                  </a:lnTo>
                  <a:lnTo>
                    <a:pt x="307678" y="200145"/>
                  </a:lnTo>
                  <a:lnTo>
                    <a:pt x="303427" y="198478"/>
                  </a:lnTo>
                  <a:lnTo>
                    <a:pt x="308011" y="190725"/>
                  </a:lnTo>
                  <a:lnTo>
                    <a:pt x="303010" y="186140"/>
                  </a:lnTo>
                  <a:lnTo>
                    <a:pt x="299926" y="164884"/>
                  </a:lnTo>
                  <a:lnTo>
                    <a:pt x="288922" y="160299"/>
                  </a:lnTo>
                  <a:lnTo>
                    <a:pt x="287172" y="156465"/>
                  </a:lnTo>
                  <a:lnTo>
                    <a:pt x="291590" y="138042"/>
                  </a:lnTo>
                  <a:lnTo>
                    <a:pt x="289672" y="128039"/>
                  </a:lnTo>
                  <a:lnTo>
                    <a:pt x="297842" y="109450"/>
                  </a:lnTo>
                  <a:lnTo>
                    <a:pt x="314263" y="98780"/>
                  </a:lnTo>
                  <a:lnTo>
                    <a:pt x="310595" y="86026"/>
                  </a:lnTo>
                  <a:lnTo>
                    <a:pt x="313930" y="78190"/>
                  </a:lnTo>
                  <a:lnTo>
                    <a:pt x="323349" y="78941"/>
                  </a:lnTo>
                  <a:lnTo>
                    <a:pt x="318848" y="71689"/>
                  </a:lnTo>
                  <a:lnTo>
                    <a:pt x="317431" y="61686"/>
                  </a:lnTo>
                  <a:lnTo>
                    <a:pt x="327684" y="45681"/>
                  </a:lnTo>
                  <a:close/>
                </a:path>
              </a:pathLst>
            </a:custGeom>
            <a:grpFill/>
            <a:ln w="8331" cap="flat">
              <a:solidFill>
                <a:srgbClr val="61CBF4"/>
              </a:solidFill>
              <a:prstDash val="solid"/>
              <a:miter/>
            </a:ln>
          </p:spPr>
          <p:txBody>
            <a:bodyPr rtlCol="0" anchor="ctr"/>
            <a:lstStyle/>
            <a:p>
              <a:endParaRPr lang="es-HN"/>
            </a:p>
          </p:txBody>
        </p:sp>
        <p:sp>
          <p:nvSpPr>
            <p:cNvPr id="20" name="Forma libre: forma 19">
              <a:extLst>
                <a:ext uri="{FF2B5EF4-FFF2-40B4-BE49-F238E27FC236}">
                  <a16:creationId xmlns:a16="http://schemas.microsoft.com/office/drawing/2014/main" id="{47B0B6EC-CEF6-25A6-B294-62084688CBD6}"/>
                </a:ext>
              </a:extLst>
            </p:cNvPr>
            <p:cNvSpPr/>
            <p:nvPr/>
          </p:nvSpPr>
          <p:spPr>
            <a:xfrm>
              <a:off x="3138848" y="4487460"/>
              <a:ext cx="609603" cy="490984"/>
            </a:xfrm>
            <a:custGeom>
              <a:avLst/>
              <a:gdLst>
                <a:gd name="connsiteX0" fmla="*/ 206146 w 609603"/>
                <a:gd name="connsiteY0" fmla="*/ 16005 h 490984"/>
                <a:gd name="connsiteX1" fmla="*/ 220317 w 609603"/>
                <a:gd name="connsiteY1" fmla="*/ 9420 h 490984"/>
                <a:gd name="connsiteX2" fmla="*/ 241657 w 609603"/>
                <a:gd name="connsiteY2" fmla="*/ 2834 h 490984"/>
                <a:gd name="connsiteX3" fmla="*/ 253161 w 609603"/>
                <a:gd name="connsiteY3" fmla="*/ 3084 h 490984"/>
                <a:gd name="connsiteX4" fmla="*/ 258079 w 609603"/>
                <a:gd name="connsiteY4" fmla="*/ 0 h 490984"/>
                <a:gd name="connsiteX5" fmla="*/ 273667 w 609603"/>
                <a:gd name="connsiteY5" fmla="*/ 10003 h 490984"/>
                <a:gd name="connsiteX6" fmla="*/ 289255 w 609603"/>
                <a:gd name="connsiteY6" fmla="*/ 12337 h 490984"/>
                <a:gd name="connsiteX7" fmla="*/ 309762 w 609603"/>
                <a:gd name="connsiteY7" fmla="*/ 9253 h 490984"/>
                <a:gd name="connsiteX8" fmla="*/ 320431 w 609603"/>
                <a:gd name="connsiteY8" fmla="*/ 13921 h 490984"/>
                <a:gd name="connsiteX9" fmla="*/ 326767 w 609603"/>
                <a:gd name="connsiteY9" fmla="*/ 12587 h 490984"/>
                <a:gd name="connsiteX10" fmla="*/ 332519 w 609603"/>
                <a:gd name="connsiteY10" fmla="*/ 29259 h 490984"/>
                <a:gd name="connsiteX11" fmla="*/ 330851 w 609603"/>
                <a:gd name="connsiteY11" fmla="*/ 36261 h 490984"/>
                <a:gd name="connsiteX12" fmla="*/ 337437 w 609603"/>
                <a:gd name="connsiteY12" fmla="*/ 48848 h 490984"/>
                <a:gd name="connsiteX13" fmla="*/ 336270 w 609603"/>
                <a:gd name="connsiteY13" fmla="*/ 59685 h 490984"/>
                <a:gd name="connsiteX14" fmla="*/ 341605 w 609603"/>
                <a:gd name="connsiteY14" fmla="*/ 69271 h 490984"/>
                <a:gd name="connsiteX15" fmla="*/ 353775 w 609603"/>
                <a:gd name="connsiteY15" fmla="*/ 83359 h 490984"/>
                <a:gd name="connsiteX16" fmla="*/ 376699 w 609603"/>
                <a:gd name="connsiteY16" fmla="*/ 94863 h 490984"/>
                <a:gd name="connsiteX17" fmla="*/ 412126 w 609603"/>
                <a:gd name="connsiteY17" fmla="*/ 127789 h 490984"/>
                <a:gd name="connsiteX18" fmla="*/ 411960 w 609603"/>
                <a:gd name="connsiteY18" fmla="*/ 133708 h 490984"/>
                <a:gd name="connsiteX19" fmla="*/ 407542 w 609603"/>
                <a:gd name="connsiteY19" fmla="*/ 135042 h 490984"/>
                <a:gd name="connsiteX20" fmla="*/ 409542 w 609603"/>
                <a:gd name="connsiteY20" fmla="*/ 141627 h 490984"/>
                <a:gd name="connsiteX21" fmla="*/ 405458 w 609603"/>
                <a:gd name="connsiteY21" fmla="*/ 147379 h 490984"/>
                <a:gd name="connsiteX22" fmla="*/ 407041 w 609603"/>
                <a:gd name="connsiteY22" fmla="*/ 158716 h 490984"/>
                <a:gd name="connsiteX23" fmla="*/ 401540 w 609603"/>
                <a:gd name="connsiteY23" fmla="*/ 161967 h 490984"/>
                <a:gd name="connsiteX24" fmla="*/ 407792 w 609603"/>
                <a:gd name="connsiteY24" fmla="*/ 167218 h 490984"/>
                <a:gd name="connsiteX25" fmla="*/ 419629 w 609603"/>
                <a:gd name="connsiteY25" fmla="*/ 167552 h 490984"/>
                <a:gd name="connsiteX26" fmla="*/ 416628 w 609603"/>
                <a:gd name="connsiteY26" fmla="*/ 182723 h 490984"/>
                <a:gd name="connsiteX27" fmla="*/ 436217 w 609603"/>
                <a:gd name="connsiteY27" fmla="*/ 205230 h 490984"/>
                <a:gd name="connsiteX28" fmla="*/ 475146 w 609603"/>
                <a:gd name="connsiteY28" fmla="*/ 212399 h 490984"/>
                <a:gd name="connsiteX29" fmla="*/ 482065 w 609603"/>
                <a:gd name="connsiteY29" fmla="*/ 227153 h 490984"/>
                <a:gd name="connsiteX30" fmla="*/ 502404 w 609603"/>
                <a:gd name="connsiteY30" fmla="*/ 221651 h 490984"/>
                <a:gd name="connsiteX31" fmla="*/ 497569 w 609603"/>
                <a:gd name="connsiteY31" fmla="*/ 211315 h 490984"/>
                <a:gd name="connsiteX32" fmla="*/ 501154 w 609603"/>
                <a:gd name="connsiteY32" fmla="*/ 203979 h 490984"/>
                <a:gd name="connsiteX33" fmla="*/ 496736 w 609603"/>
                <a:gd name="connsiteY33" fmla="*/ 197561 h 490984"/>
                <a:gd name="connsiteX34" fmla="*/ 495819 w 609603"/>
                <a:gd name="connsiteY34" fmla="*/ 189225 h 490984"/>
                <a:gd name="connsiteX35" fmla="*/ 501737 w 609603"/>
                <a:gd name="connsiteY35" fmla="*/ 186641 h 490984"/>
                <a:gd name="connsiteX36" fmla="*/ 514991 w 609603"/>
                <a:gd name="connsiteY36" fmla="*/ 190725 h 490984"/>
                <a:gd name="connsiteX37" fmla="*/ 528996 w 609603"/>
                <a:gd name="connsiteY37" fmla="*/ 180472 h 490984"/>
                <a:gd name="connsiteX38" fmla="*/ 549919 w 609603"/>
                <a:gd name="connsiteY38" fmla="*/ 174304 h 490984"/>
                <a:gd name="connsiteX39" fmla="*/ 549919 w 609603"/>
                <a:gd name="connsiteY39" fmla="*/ 174304 h 490984"/>
                <a:gd name="connsiteX40" fmla="*/ 573343 w 609603"/>
                <a:gd name="connsiteY40" fmla="*/ 182806 h 490984"/>
                <a:gd name="connsiteX41" fmla="*/ 583429 w 609603"/>
                <a:gd name="connsiteY41" fmla="*/ 178638 h 490984"/>
                <a:gd name="connsiteX42" fmla="*/ 601018 w 609603"/>
                <a:gd name="connsiteY42" fmla="*/ 179805 h 490984"/>
                <a:gd name="connsiteX43" fmla="*/ 609604 w 609603"/>
                <a:gd name="connsiteY43" fmla="*/ 188558 h 490984"/>
                <a:gd name="connsiteX44" fmla="*/ 606186 w 609603"/>
                <a:gd name="connsiteY44" fmla="*/ 200729 h 490984"/>
                <a:gd name="connsiteX45" fmla="*/ 607520 w 609603"/>
                <a:gd name="connsiteY45" fmla="*/ 210982 h 490984"/>
                <a:gd name="connsiteX46" fmla="*/ 602268 w 609603"/>
                <a:gd name="connsiteY46" fmla="*/ 219651 h 490984"/>
                <a:gd name="connsiteX47" fmla="*/ 596850 w 609603"/>
                <a:gd name="connsiteY47" fmla="*/ 241908 h 490984"/>
                <a:gd name="connsiteX48" fmla="*/ 591515 w 609603"/>
                <a:gd name="connsiteY48" fmla="*/ 247910 h 490984"/>
                <a:gd name="connsiteX49" fmla="*/ 592932 w 609603"/>
                <a:gd name="connsiteY49" fmla="*/ 261580 h 490984"/>
                <a:gd name="connsiteX50" fmla="*/ 586847 w 609603"/>
                <a:gd name="connsiteY50" fmla="*/ 265999 h 490984"/>
                <a:gd name="connsiteX51" fmla="*/ 589097 w 609603"/>
                <a:gd name="connsiteY51" fmla="*/ 280420 h 490984"/>
                <a:gd name="connsiteX52" fmla="*/ 584096 w 609603"/>
                <a:gd name="connsiteY52" fmla="*/ 278336 h 490984"/>
                <a:gd name="connsiteX53" fmla="*/ 578011 w 609603"/>
                <a:gd name="connsiteY53" fmla="*/ 287755 h 490984"/>
                <a:gd name="connsiteX54" fmla="*/ 571925 w 609603"/>
                <a:gd name="connsiteY54" fmla="*/ 291256 h 490984"/>
                <a:gd name="connsiteX55" fmla="*/ 533080 w 609603"/>
                <a:gd name="connsiteY55" fmla="*/ 306011 h 490984"/>
                <a:gd name="connsiteX56" fmla="*/ 510657 w 609603"/>
                <a:gd name="connsiteY56" fmla="*/ 292340 h 490984"/>
                <a:gd name="connsiteX57" fmla="*/ 509156 w 609603"/>
                <a:gd name="connsiteY57" fmla="*/ 305761 h 490984"/>
                <a:gd name="connsiteX58" fmla="*/ 504655 w 609603"/>
                <a:gd name="connsiteY58" fmla="*/ 316264 h 490984"/>
                <a:gd name="connsiteX59" fmla="*/ 523077 w 609603"/>
                <a:gd name="connsiteY59" fmla="*/ 333853 h 490984"/>
                <a:gd name="connsiteX60" fmla="*/ 493985 w 609603"/>
                <a:gd name="connsiteY60" fmla="*/ 334520 h 490984"/>
                <a:gd name="connsiteX61" fmla="*/ 476146 w 609603"/>
                <a:gd name="connsiteY61" fmla="*/ 322016 h 490984"/>
                <a:gd name="connsiteX62" fmla="*/ 473812 w 609603"/>
                <a:gd name="connsiteY62" fmla="*/ 313346 h 490984"/>
                <a:gd name="connsiteX63" fmla="*/ 455640 w 609603"/>
                <a:gd name="connsiteY63" fmla="*/ 310346 h 490984"/>
                <a:gd name="connsiteX64" fmla="*/ 455056 w 609603"/>
                <a:gd name="connsiteY64" fmla="*/ 344273 h 490984"/>
                <a:gd name="connsiteX65" fmla="*/ 445470 w 609603"/>
                <a:gd name="connsiteY65" fmla="*/ 361361 h 490984"/>
                <a:gd name="connsiteX66" fmla="*/ 425631 w 609603"/>
                <a:gd name="connsiteY66" fmla="*/ 370614 h 490984"/>
                <a:gd name="connsiteX67" fmla="*/ 388702 w 609603"/>
                <a:gd name="connsiteY67" fmla="*/ 374949 h 490984"/>
                <a:gd name="connsiteX68" fmla="*/ 383951 w 609603"/>
                <a:gd name="connsiteY68" fmla="*/ 393871 h 490984"/>
                <a:gd name="connsiteX69" fmla="*/ 378283 w 609603"/>
                <a:gd name="connsiteY69" fmla="*/ 398539 h 490984"/>
                <a:gd name="connsiteX70" fmla="*/ 379950 w 609603"/>
                <a:gd name="connsiteY70" fmla="*/ 402791 h 490984"/>
                <a:gd name="connsiteX71" fmla="*/ 365946 w 609603"/>
                <a:gd name="connsiteY71" fmla="*/ 412794 h 490984"/>
                <a:gd name="connsiteX72" fmla="*/ 355609 w 609603"/>
                <a:gd name="connsiteY72" fmla="*/ 414294 h 490984"/>
                <a:gd name="connsiteX73" fmla="*/ 369780 w 609603"/>
                <a:gd name="connsiteY73" fmla="*/ 442303 h 490984"/>
                <a:gd name="connsiteX74" fmla="*/ 363195 w 609603"/>
                <a:gd name="connsiteY74" fmla="*/ 456057 h 490984"/>
                <a:gd name="connsiteX75" fmla="*/ 369030 w 609603"/>
                <a:gd name="connsiteY75" fmla="*/ 482482 h 490984"/>
                <a:gd name="connsiteX76" fmla="*/ 365362 w 609603"/>
                <a:gd name="connsiteY76" fmla="*/ 490984 h 490984"/>
                <a:gd name="connsiteX77" fmla="*/ 365362 w 609603"/>
                <a:gd name="connsiteY77" fmla="*/ 490984 h 490984"/>
                <a:gd name="connsiteX78" fmla="*/ 356359 w 609603"/>
                <a:gd name="connsiteY78" fmla="*/ 488900 h 490984"/>
                <a:gd name="connsiteX79" fmla="*/ 354192 w 609603"/>
                <a:gd name="connsiteY79" fmla="*/ 484732 h 490984"/>
                <a:gd name="connsiteX80" fmla="*/ 357860 w 609603"/>
                <a:gd name="connsiteY80" fmla="*/ 476730 h 490984"/>
                <a:gd name="connsiteX81" fmla="*/ 342772 w 609603"/>
                <a:gd name="connsiteY81" fmla="*/ 451972 h 490984"/>
                <a:gd name="connsiteX82" fmla="*/ 307511 w 609603"/>
                <a:gd name="connsiteY82" fmla="*/ 429466 h 490984"/>
                <a:gd name="connsiteX83" fmla="*/ 305010 w 609603"/>
                <a:gd name="connsiteY83" fmla="*/ 424130 h 490984"/>
                <a:gd name="connsiteX84" fmla="*/ 311012 w 609603"/>
                <a:gd name="connsiteY84" fmla="*/ 414294 h 490984"/>
                <a:gd name="connsiteX85" fmla="*/ 308511 w 609603"/>
                <a:gd name="connsiteY85" fmla="*/ 395205 h 490984"/>
                <a:gd name="connsiteX86" fmla="*/ 304176 w 609603"/>
                <a:gd name="connsiteY86" fmla="*/ 385619 h 490984"/>
                <a:gd name="connsiteX87" fmla="*/ 292340 w 609603"/>
                <a:gd name="connsiteY87" fmla="*/ 377366 h 490984"/>
                <a:gd name="connsiteX88" fmla="*/ 283587 w 609603"/>
                <a:gd name="connsiteY88" fmla="*/ 376699 h 490984"/>
                <a:gd name="connsiteX89" fmla="*/ 247576 w 609603"/>
                <a:gd name="connsiteY89" fmla="*/ 358861 h 490984"/>
                <a:gd name="connsiteX90" fmla="*/ 204062 w 609603"/>
                <a:gd name="connsiteY90" fmla="*/ 367947 h 490984"/>
                <a:gd name="connsiteX91" fmla="*/ 174137 w 609603"/>
                <a:gd name="connsiteY91" fmla="*/ 364862 h 490984"/>
                <a:gd name="connsiteX92" fmla="*/ 165967 w 609603"/>
                <a:gd name="connsiteY92" fmla="*/ 361611 h 490984"/>
                <a:gd name="connsiteX93" fmla="*/ 136792 w 609603"/>
                <a:gd name="connsiteY93" fmla="*/ 335603 h 490984"/>
                <a:gd name="connsiteX94" fmla="*/ 126705 w 609603"/>
                <a:gd name="connsiteY94" fmla="*/ 330018 h 490984"/>
                <a:gd name="connsiteX95" fmla="*/ 87276 w 609603"/>
                <a:gd name="connsiteY95" fmla="*/ 325600 h 490984"/>
                <a:gd name="connsiteX96" fmla="*/ 49932 w 609603"/>
                <a:gd name="connsiteY96" fmla="*/ 315930 h 490984"/>
                <a:gd name="connsiteX97" fmla="*/ 18589 w 609603"/>
                <a:gd name="connsiteY97" fmla="*/ 300092 h 490984"/>
                <a:gd name="connsiteX98" fmla="*/ 1000 w 609603"/>
                <a:gd name="connsiteY98" fmla="*/ 284421 h 490984"/>
                <a:gd name="connsiteX99" fmla="*/ 0 w 609603"/>
                <a:gd name="connsiteY99" fmla="*/ 250410 h 490984"/>
                <a:gd name="connsiteX100" fmla="*/ 2167 w 609603"/>
                <a:gd name="connsiteY100" fmla="*/ 242075 h 490984"/>
                <a:gd name="connsiteX101" fmla="*/ 33594 w 609603"/>
                <a:gd name="connsiteY101" fmla="*/ 227570 h 490984"/>
                <a:gd name="connsiteX102" fmla="*/ 51766 w 609603"/>
                <a:gd name="connsiteY102" fmla="*/ 214399 h 490984"/>
                <a:gd name="connsiteX103" fmla="*/ 50015 w 609603"/>
                <a:gd name="connsiteY103" fmla="*/ 204063 h 490984"/>
                <a:gd name="connsiteX104" fmla="*/ 66771 w 609603"/>
                <a:gd name="connsiteY104" fmla="*/ 191559 h 490984"/>
                <a:gd name="connsiteX105" fmla="*/ 73689 w 609603"/>
                <a:gd name="connsiteY105" fmla="*/ 172887 h 490984"/>
                <a:gd name="connsiteX106" fmla="*/ 90694 w 609603"/>
                <a:gd name="connsiteY106" fmla="*/ 158215 h 490984"/>
                <a:gd name="connsiteX107" fmla="*/ 96696 w 609603"/>
                <a:gd name="connsiteY107" fmla="*/ 142460 h 490984"/>
                <a:gd name="connsiteX108" fmla="*/ 105199 w 609603"/>
                <a:gd name="connsiteY108" fmla="*/ 134542 h 490984"/>
                <a:gd name="connsiteX109" fmla="*/ 117369 w 609603"/>
                <a:gd name="connsiteY109" fmla="*/ 128040 h 490984"/>
                <a:gd name="connsiteX110" fmla="*/ 126622 w 609603"/>
                <a:gd name="connsiteY110" fmla="*/ 127206 h 490984"/>
                <a:gd name="connsiteX111" fmla="*/ 164550 w 609603"/>
                <a:gd name="connsiteY111" fmla="*/ 139710 h 490984"/>
                <a:gd name="connsiteX112" fmla="*/ 173220 w 609603"/>
                <a:gd name="connsiteY112" fmla="*/ 140960 h 490984"/>
                <a:gd name="connsiteX113" fmla="*/ 185723 w 609603"/>
                <a:gd name="connsiteY113" fmla="*/ 138376 h 490984"/>
                <a:gd name="connsiteX114" fmla="*/ 194393 w 609603"/>
                <a:gd name="connsiteY114" fmla="*/ 108867 h 490984"/>
                <a:gd name="connsiteX115" fmla="*/ 188057 w 609603"/>
                <a:gd name="connsiteY115" fmla="*/ 49932 h 49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3" h="490984">
                  <a:moveTo>
                    <a:pt x="206146" y="16005"/>
                  </a:moveTo>
                  <a:lnTo>
                    <a:pt x="220317" y="9420"/>
                  </a:lnTo>
                  <a:lnTo>
                    <a:pt x="241657" y="2834"/>
                  </a:lnTo>
                  <a:lnTo>
                    <a:pt x="253161" y="3084"/>
                  </a:lnTo>
                  <a:lnTo>
                    <a:pt x="258079" y="0"/>
                  </a:lnTo>
                  <a:lnTo>
                    <a:pt x="273667" y="10003"/>
                  </a:lnTo>
                  <a:lnTo>
                    <a:pt x="289255" y="12337"/>
                  </a:lnTo>
                  <a:lnTo>
                    <a:pt x="309762" y="9253"/>
                  </a:lnTo>
                  <a:lnTo>
                    <a:pt x="320431" y="13921"/>
                  </a:lnTo>
                  <a:lnTo>
                    <a:pt x="326767" y="12587"/>
                  </a:lnTo>
                  <a:lnTo>
                    <a:pt x="332519" y="29259"/>
                  </a:lnTo>
                  <a:lnTo>
                    <a:pt x="330851" y="36261"/>
                  </a:lnTo>
                  <a:lnTo>
                    <a:pt x="337437" y="48848"/>
                  </a:lnTo>
                  <a:lnTo>
                    <a:pt x="336270" y="59685"/>
                  </a:lnTo>
                  <a:lnTo>
                    <a:pt x="341605" y="69271"/>
                  </a:lnTo>
                  <a:lnTo>
                    <a:pt x="353775" y="83359"/>
                  </a:lnTo>
                  <a:lnTo>
                    <a:pt x="376699" y="94863"/>
                  </a:lnTo>
                  <a:lnTo>
                    <a:pt x="412126" y="127789"/>
                  </a:lnTo>
                  <a:lnTo>
                    <a:pt x="411960" y="133708"/>
                  </a:lnTo>
                  <a:lnTo>
                    <a:pt x="407542" y="135042"/>
                  </a:lnTo>
                  <a:lnTo>
                    <a:pt x="409542" y="141627"/>
                  </a:lnTo>
                  <a:lnTo>
                    <a:pt x="405458" y="147379"/>
                  </a:lnTo>
                  <a:lnTo>
                    <a:pt x="407041" y="158716"/>
                  </a:lnTo>
                  <a:lnTo>
                    <a:pt x="401540" y="161967"/>
                  </a:lnTo>
                  <a:lnTo>
                    <a:pt x="407792" y="167218"/>
                  </a:lnTo>
                  <a:lnTo>
                    <a:pt x="419629" y="167552"/>
                  </a:lnTo>
                  <a:lnTo>
                    <a:pt x="416628" y="182723"/>
                  </a:lnTo>
                  <a:lnTo>
                    <a:pt x="436217" y="205230"/>
                  </a:lnTo>
                  <a:lnTo>
                    <a:pt x="475146" y="212399"/>
                  </a:lnTo>
                  <a:lnTo>
                    <a:pt x="482065" y="227153"/>
                  </a:lnTo>
                  <a:lnTo>
                    <a:pt x="502404" y="221651"/>
                  </a:lnTo>
                  <a:lnTo>
                    <a:pt x="497569" y="211315"/>
                  </a:lnTo>
                  <a:lnTo>
                    <a:pt x="501154" y="203979"/>
                  </a:lnTo>
                  <a:lnTo>
                    <a:pt x="496736" y="197561"/>
                  </a:lnTo>
                  <a:lnTo>
                    <a:pt x="495819" y="189225"/>
                  </a:lnTo>
                  <a:lnTo>
                    <a:pt x="501737" y="186641"/>
                  </a:lnTo>
                  <a:lnTo>
                    <a:pt x="514991" y="190725"/>
                  </a:lnTo>
                  <a:lnTo>
                    <a:pt x="528996" y="180472"/>
                  </a:lnTo>
                  <a:lnTo>
                    <a:pt x="549919" y="174304"/>
                  </a:lnTo>
                  <a:lnTo>
                    <a:pt x="549919" y="174304"/>
                  </a:lnTo>
                  <a:lnTo>
                    <a:pt x="573343" y="182806"/>
                  </a:lnTo>
                  <a:lnTo>
                    <a:pt x="583429" y="178638"/>
                  </a:lnTo>
                  <a:lnTo>
                    <a:pt x="601018" y="179805"/>
                  </a:lnTo>
                  <a:lnTo>
                    <a:pt x="609604" y="188558"/>
                  </a:lnTo>
                  <a:lnTo>
                    <a:pt x="606186" y="200729"/>
                  </a:lnTo>
                  <a:lnTo>
                    <a:pt x="607520" y="210982"/>
                  </a:lnTo>
                  <a:lnTo>
                    <a:pt x="602268" y="219651"/>
                  </a:lnTo>
                  <a:lnTo>
                    <a:pt x="596850" y="241908"/>
                  </a:lnTo>
                  <a:lnTo>
                    <a:pt x="591515" y="247910"/>
                  </a:lnTo>
                  <a:lnTo>
                    <a:pt x="592932" y="261580"/>
                  </a:lnTo>
                  <a:lnTo>
                    <a:pt x="586847" y="265999"/>
                  </a:lnTo>
                  <a:lnTo>
                    <a:pt x="589097" y="280420"/>
                  </a:lnTo>
                  <a:lnTo>
                    <a:pt x="584096" y="278336"/>
                  </a:lnTo>
                  <a:lnTo>
                    <a:pt x="578011" y="287755"/>
                  </a:lnTo>
                  <a:lnTo>
                    <a:pt x="571925" y="291256"/>
                  </a:lnTo>
                  <a:lnTo>
                    <a:pt x="533080" y="306011"/>
                  </a:lnTo>
                  <a:lnTo>
                    <a:pt x="510657" y="292340"/>
                  </a:lnTo>
                  <a:lnTo>
                    <a:pt x="509156" y="305761"/>
                  </a:lnTo>
                  <a:lnTo>
                    <a:pt x="504655" y="316264"/>
                  </a:lnTo>
                  <a:lnTo>
                    <a:pt x="523077" y="333853"/>
                  </a:lnTo>
                  <a:lnTo>
                    <a:pt x="493985" y="334520"/>
                  </a:lnTo>
                  <a:lnTo>
                    <a:pt x="476146" y="322016"/>
                  </a:lnTo>
                  <a:lnTo>
                    <a:pt x="473812" y="313346"/>
                  </a:lnTo>
                  <a:lnTo>
                    <a:pt x="455640" y="310346"/>
                  </a:lnTo>
                  <a:lnTo>
                    <a:pt x="455056" y="344273"/>
                  </a:lnTo>
                  <a:lnTo>
                    <a:pt x="445470" y="361361"/>
                  </a:lnTo>
                  <a:lnTo>
                    <a:pt x="425631" y="370614"/>
                  </a:lnTo>
                  <a:lnTo>
                    <a:pt x="388702" y="374949"/>
                  </a:lnTo>
                  <a:lnTo>
                    <a:pt x="383951" y="393871"/>
                  </a:lnTo>
                  <a:lnTo>
                    <a:pt x="378283" y="398539"/>
                  </a:lnTo>
                  <a:lnTo>
                    <a:pt x="379950" y="402791"/>
                  </a:lnTo>
                  <a:lnTo>
                    <a:pt x="365946" y="412794"/>
                  </a:lnTo>
                  <a:lnTo>
                    <a:pt x="355609" y="414294"/>
                  </a:lnTo>
                  <a:lnTo>
                    <a:pt x="369780" y="442303"/>
                  </a:lnTo>
                  <a:lnTo>
                    <a:pt x="363195" y="456057"/>
                  </a:lnTo>
                  <a:lnTo>
                    <a:pt x="369030" y="482482"/>
                  </a:lnTo>
                  <a:lnTo>
                    <a:pt x="365362" y="490984"/>
                  </a:lnTo>
                  <a:lnTo>
                    <a:pt x="365362" y="490984"/>
                  </a:lnTo>
                  <a:lnTo>
                    <a:pt x="356359" y="488900"/>
                  </a:lnTo>
                  <a:lnTo>
                    <a:pt x="354192" y="484732"/>
                  </a:lnTo>
                  <a:lnTo>
                    <a:pt x="357860" y="476730"/>
                  </a:lnTo>
                  <a:lnTo>
                    <a:pt x="342772" y="451972"/>
                  </a:lnTo>
                  <a:lnTo>
                    <a:pt x="307511" y="429466"/>
                  </a:lnTo>
                  <a:lnTo>
                    <a:pt x="305010" y="424130"/>
                  </a:lnTo>
                  <a:lnTo>
                    <a:pt x="311012" y="414294"/>
                  </a:lnTo>
                  <a:lnTo>
                    <a:pt x="308511" y="395205"/>
                  </a:lnTo>
                  <a:lnTo>
                    <a:pt x="304176" y="385619"/>
                  </a:lnTo>
                  <a:lnTo>
                    <a:pt x="292340" y="377366"/>
                  </a:lnTo>
                  <a:lnTo>
                    <a:pt x="283587" y="376699"/>
                  </a:lnTo>
                  <a:lnTo>
                    <a:pt x="247576" y="358861"/>
                  </a:lnTo>
                  <a:lnTo>
                    <a:pt x="204062" y="367947"/>
                  </a:lnTo>
                  <a:lnTo>
                    <a:pt x="174137" y="364862"/>
                  </a:lnTo>
                  <a:lnTo>
                    <a:pt x="165967" y="361611"/>
                  </a:lnTo>
                  <a:lnTo>
                    <a:pt x="136792" y="335603"/>
                  </a:lnTo>
                  <a:lnTo>
                    <a:pt x="126705" y="330018"/>
                  </a:lnTo>
                  <a:lnTo>
                    <a:pt x="87276" y="325600"/>
                  </a:lnTo>
                  <a:lnTo>
                    <a:pt x="49932" y="315930"/>
                  </a:lnTo>
                  <a:lnTo>
                    <a:pt x="18589" y="300092"/>
                  </a:lnTo>
                  <a:lnTo>
                    <a:pt x="1000" y="284421"/>
                  </a:lnTo>
                  <a:lnTo>
                    <a:pt x="0" y="250410"/>
                  </a:lnTo>
                  <a:lnTo>
                    <a:pt x="2167" y="242075"/>
                  </a:lnTo>
                  <a:lnTo>
                    <a:pt x="33594" y="227570"/>
                  </a:lnTo>
                  <a:lnTo>
                    <a:pt x="51766" y="214399"/>
                  </a:lnTo>
                  <a:lnTo>
                    <a:pt x="50015" y="204063"/>
                  </a:lnTo>
                  <a:lnTo>
                    <a:pt x="66771" y="191559"/>
                  </a:lnTo>
                  <a:lnTo>
                    <a:pt x="73689" y="172887"/>
                  </a:lnTo>
                  <a:lnTo>
                    <a:pt x="90694" y="158215"/>
                  </a:lnTo>
                  <a:lnTo>
                    <a:pt x="96696" y="142460"/>
                  </a:lnTo>
                  <a:lnTo>
                    <a:pt x="105199" y="134542"/>
                  </a:lnTo>
                  <a:lnTo>
                    <a:pt x="117369" y="128040"/>
                  </a:lnTo>
                  <a:lnTo>
                    <a:pt x="126622" y="127206"/>
                  </a:lnTo>
                  <a:lnTo>
                    <a:pt x="164550" y="139710"/>
                  </a:lnTo>
                  <a:lnTo>
                    <a:pt x="173220" y="140960"/>
                  </a:lnTo>
                  <a:lnTo>
                    <a:pt x="185723" y="138376"/>
                  </a:lnTo>
                  <a:lnTo>
                    <a:pt x="194393" y="108867"/>
                  </a:lnTo>
                  <a:lnTo>
                    <a:pt x="188057" y="49932"/>
                  </a:lnTo>
                  <a:close/>
                </a:path>
              </a:pathLst>
            </a:custGeom>
            <a:grpFill/>
            <a:ln w="8331" cap="flat">
              <a:solidFill>
                <a:srgbClr val="61CBF4"/>
              </a:solidFill>
              <a:prstDash val="solid"/>
              <a:miter/>
            </a:ln>
          </p:spPr>
          <p:txBody>
            <a:bodyPr rtlCol="0" anchor="ctr"/>
            <a:lstStyle/>
            <a:p>
              <a:endParaRPr lang="es-HN"/>
            </a:p>
          </p:txBody>
        </p:sp>
        <p:sp>
          <p:nvSpPr>
            <p:cNvPr id="21" name="Forma libre: forma 20">
              <a:extLst>
                <a:ext uri="{FF2B5EF4-FFF2-40B4-BE49-F238E27FC236}">
                  <a16:creationId xmlns:a16="http://schemas.microsoft.com/office/drawing/2014/main" id="{EC6C0BB7-2844-7B5C-E98D-F893EA0773AE}"/>
                </a:ext>
              </a:extLst>
            </p:cNvPr>
            <p:cNvSpPr/>
            <p:nvPr/>
          </p:nvSpPr>
          <p:spPr>
            <a:xfrm>
              <a:off x="5360615" y="3640366"/>
              <a:ext cx="1919756" cy="1498127"/>
            </a:xfrm>
            <a:custGeom>
              <a:avLst/>
              <a:gdLst>
                <a:gd name="connsiteX0" fmla="*/ 744062 w 1919756"/>
                <a:gd name="connsiteY0" fmla="*/ 163634 h 1498127"/>
                <a:gd name="connsiteX1" fmla="*/ 806915 w 1919756"/>
                <a:gd name="connsiteY1" fmla="*/ 202229 h 1498127"/>
                <a:gd name="connsiteX2" fmla="*/ 822169 w 1919756"/>
                <a:gd name="connsiteY2" fmla="*/ 205480 h 1498127"/>
                <a:gd name="connsiteX3" fmla="*/ 826337 w 1919756"/>
                <a:gd name="connsiteY3" fmla="*/ 205563 h 1498127"/>
                <a:gd name="connsiteX4" fmla="*/ 833840 w 1919756"/>
                <a:gd name="connsiteY4" fmla="*/ 200312 h 1498127"/>
                <a:gd name="connsiteX5" fmla="*/ 845343 w 1919756"/>
                <a:gd name="connsiteY5" fmla="*/ 201062 h 1498127"/>
                <a:gd name="connsiteX6" fmla="*/ 857013 w 1919756"/>
                <a:gd name="connsiteY6" fmla="*/ 195477 h 1498127"/>
                <a:gd name="connsiteX7" fmla="*/ 867600 w 1919756"/>
                <a:gd name="connsiteY7" fmla="*/ 184473 h 1498127"/>
                <a:gd name="connsiteX8" fmla="*/ 878687 w 1919756"/>
                <a:gd name="connsiteY8" fmla="*/ 189225 h 1498127"/>
                <a:gd name="connsiteX9" fmla="*/ 882771 w 1919756"/>
                <a:gd name="connsiteY9" fmla="*/ 177388 h 1498127"/>
                <a:gd name="connsiteX10" fmla="*/ 916949 w 1919756"/>
                <a:gd name="connsiteY10" fmla="*/ 181222 h 1498127"/>
                <a:gd name="connsiteX11" fmla="*/ 925868 w 1919756"/>
                <a:gd name="connsiteY11" fmla="*/ 191476 h 1498127"/>
                <a:gd name="connsiteX12" fmla="*/ 937371 w 1919756"/>
                <a:gd name="connsiteY12" fmla="*/ 189225 h 1498127"/>
                <a:gd name="connsiteX13" fmla="*/ 939372 w 1919756"/>
                <a:gd name="connsiteY13" fmla="*/ 181806 h 1498127"/>
                <a:gd name="connsiteX14" fmla="*/ 944123 w 1919756"/>
                <a:gd name="connsiteY14" fmla="*/ 177555 h 1498127"/>
                <a:gd name="connsiteX15" fmla="*/ 955877 w 1919756"/>
                <a:gd name="connsiteY15" fmla="*/ 179472 h 1498127"/>
                <a:gd name="connsiteX16" fmla="*/ 959878 w 1919756"/>
                <a:gd name="connsiteY16" fmla="*/ 172553 h 1498127"/>
                <a:gd name="connsiteX17" fmla="*/ 970715 w 1919756"/>
                <a:gd name="connsiteY17" fmla="*/ 173387 h 1498127"/>
                <a:gd name="connsiteX18" fmla="*/ 974466 w 1919756"/>
                <a:gd name="connsiteY18" fmla="*/ 165468 h 1498127"/>
                <a:gd name="connsiteX19" fmla="*/ 984219 w 1919756"/>
                <a:gd name="connsiteY19" fmla="*/ 166385 h 1498127"/>
                <a:gd name="connsiteX20" fmla="*/ 988971 w 1919756"/>
                <a:gd name="connsiteY20" fmla="*/ 159633 h 1498127"/>
                <a:gd name="connsiteX21" fmla="*/ 996306 w 1919756"/>
                <a:gd name="connsiteY21" fmla="*/ 157048 h 1498127"/>
                <a:gd name="connsiteX22" fmla="*/ 999891 w 1919756"/>
                <a:gd name="connsiteY22" fmla="*/ 141210 h 1498127"/>
                <a:gd name="connsiteX23" fmla="*/ 1016812 w 1919756"/>
                <a:gd name="connsiteY23" fmla="*/ 122204 h 1498127"/>
                <a:gd name="connsiteX24" fmla="*/ 1020730 w 1919756"/>
                <a:gd name="connsiteY24" fmla="*/ 119787 h 1498127"/>
                <a:gd name="connsiteX25" fmla="*/ 1029483 w 1919756"/>
                <a:gd name="connsiteY25" fmla="*/ 121371 h 1498127"/>
                <a:gd name="connsiteX26" fmla="*/ 1032317 w 1919756"/>
                <a:gd name="connsiteY26" fmla="*/ 119620 h 1498127"/>
                <a:gd name="connsiteX27" fmla="*/ 1071996 w 1919756"/>
                <a:gd name="connsiteY27" fmla="*/ 80358 h 1498127"/>
                <a:gd name="connsiteX28" fmla="*/ 1067328 w 1919756"/>
                <a:gd name="connsiteY28" fmla="*/ 60935 h 1498127"/>
                <a:gd name="connsiteX29" fmla="*/ 1074830 w 1919756"/>
                <a:gd name="connsiteY29" fmla="*/ 53016 h 1498127"/>
                <a:gd name="connsiteX30" fmla="*/ 1093253 w 1919756"/>
                <a:gd name="connsiteY30" fmla="*/ 51349 h 1498127"/>
                <a:gd name="connsiteX31" fmla="*/ 1098171 w 1919756"/>
                <a:gd name="connsiteY31" fmla="*/ 58768 h 1498127"/>
                <a:gd name="connsiteX32" fmla="*/ 1107174 w 1919756"/>
                <a:gd name="connsiteY32" fmla="*/ 58685 h 1498127"/>
                <a:gd name="connsiteX33" fmla="*/ 1114426 w 1919756"/>
                <a:gd name="connsiteY33" fmla="*/ 63019 h 1498127"/>
                <a:gd name="connsiteX34" fmla="*/ 1124346 w 1919756"/>
                <a:gd name="connsiteY34" fmla="*/ 64020 h 1498127"/>
                <a:gd name="connsiteX35" fmla="*/ 1128930 w 1919756"/>
                <a:gd name="connsiteY35" fmla="*/ 55350 h 1498127"/>
                <a:gd name="connsiteX36" fmla="*/ 1145686 w 1919756"/>
                <a:gd name="connsiteY36" fmla="*/ 37011 h 1498127"/>
                <a:gd name="connsiteX37" fmla="*/ 1162941 w 1919756"/>
                <a:gd name="connsiteY37" fmla="*/ 32510 h 1498127"/>
                <a:gd name="connsiteX38" fmla="*/ 1169526 w 1919756"/>
                <a:gd name="connsiteY38" fmla="*/ 28175 h 1498127"/>
                <a:gd name="connsiteX39" fmla="*/ 1171277 w 1919756"/>
                <a:gd name="connsiteY39" fmla="*/ 24174 h 1498127"/>
                <a:gd name="connsiteX40" fmla="*/ 1168276 w 1919756"/>
                <a:gd name="connsiteY40" fmla="*/ 14505 h 1498127"/>
                <a:gd name="connsiteX41" fmla="*/ 1169693 w 1919756"/>
                <a:gd name="connsiteY41" fmla="*/ 8503 h 1498127"/>
                <a:gd name="connsiteX42" fmla="*/ 1181196 w 1919756"/>
                <a:gd name="connsiteY42" fmla="*/ 6669 h 1498127"/>
                <a:gd name="connsiteX43" fmla="*/ 1190616 w 1919756"/>
                <a:gd name="connsiteY43" fmla="*/ 0 h 1498127"/>
                <a:gd name="connsiteX44" fmla="*/ 1196201 w 1919756"/>
                <a:gd name="connsiteY44" fmla="*/ 2501 h 1498127"/>
                <a:gd name="connsiteX45" fmla="*/ 1207705 w 1919756"/>
                <a:gd name="connsiteY45" fmla="*/ 16588 h 1498127"/>
                <a:gd name="connsiteX46" fmla="*/ 1218958 w 1919756"/>
                <a:gd name="connsiteY46" fmla="*/ 18756 h 1498127"/>
                <a:gd name="connsiteX47" fmla="*/ 1225293 w 1919756"/>
                <a:gd name="connsiteY47" fmla="*/ 16088 h 1498127"/>
                <a:gd name="connsiteX48" fmla="*/ 1230628 w 1919756"/>
                <a:gd name="connsiteY48" fmla="*/ 8336 h 1498127"/>
                <a:gd name="connsiteX49" fmla="*/ 1243049 w 1919756"/>
                <a:gd name="connsiteY49" fmla="*/ 3668 h 1498127"/>
                <a:gd name="connsiteX50" fmla="*/ 1346831 w 1919756"/>
                <a:gd name="connsiteY50" fmla="*/ 55267 h 1498127"/>
                <a:gd name="connsiteX51" fmla="*/ 1403681 w 1919756"/>
                <a:gd name="connsiteY51" fmla="*/ 115202 h 1498127"/>
                <a:gd name="connsiteX52" fmla="*/ 1425938 w 1919756"/>
                <a:gd name="connsiteY52" fmla="*/ 131124 h 1498127"/>
                <a:gd name="connsiteX53" fmla="*/ 1559563 w 1919756"/>
                <a:gd name="connsiteY53" fmla="*/ 179972 h 1498127"/>
                <a:gd name="connsiteX54" fmla="*/ 1613163 w 1919756"/>
                <a:gd name="connsiteY54" fmla="*/ 261247 h 1498127"/>
                <a:gd name="connsiteX55" fmla="*/ 1694104 w 1919756"/>
                <a:gd name="connsiteY55" fmla="*/ 365779 h 1498127"/>
                <a:gd name="connsiteX56" fmla="*/ 1824394 w 1919756"/>
                <a:gd name="connsiteY56" fmla="*/ 398123 h 1498127"/>
                <a:gd name="connsiteX57" fmla="*/ 1919757 w 1919756"/>
                <a:gd name="connsiteY57" fmla="*/ 507656 h 1498127"/>
                <a:gd name="connsiteX58" fmla="*/ 1919757 w 1919756"/>
                <a:gd name="connsiteY58" fmla="*/ 507656 h 1498127"/>
                <a:gd name="connsiteX59" fmla="*/ 1916923 w 1919756"/>
                <a:gd name="connsiteY59" fmla="*/ 659536 h 1498127"/>
                <a:gd name="connsiteX60" fmla="*/ 1918006 w 1919756"/>
                <a:gd name="connsiteY60" fmla="*/ 836674 h 1498127"/>
                <a:gd name="connsiteX61" fmla="*/ 1918006 w 1919756"/>
                <a:gd name="connsiteY61" fmla="*/ 836674 h 1498127"/>
                <a:gd name="connsiteX62" fmla="*/ 1903002 w 1919756"/>
                <a:gd name="connsiteY62" fmla="*/ 846927 h 1498127"/>
                <a:gd name="connsiteX63" fmla="*/ 1887330 w 1919756"/>
                <a:gd name="connsiteY63" fmla="*/ 862682 h 1498127"/>
                <a:gd name="connsiteX64" fmla="*/ 1886830 w 1919756"/>
                <a:gd name="connsiteY64" fmla="*/ 871601 h 1498127"/>
                <a:gd name="connsiteX65" fmla="*/ 1891915 w 1919756"/>
                <a:gd name="connsiteY65" fmla="*/ 875936 h 1498127"/>
                <a:gd name="connsiteX66" fmla="*/ 1883829 w 1919756"/>
                <a:gd name="connsiteY66" fmla="*/ 890941 h 1498127"/>
                <a:gd name="connsiteX67" fmla="*/ 1872909 w 1919756"/>
                <a:gd name="connsiteY67" fmla="*/ 889857 h 1498127"/>
                <a:gd name="connsiteX68" fmla="*/ 1866574 w 1919756"/>
                <a:gd name="connsiteY68" fmla="*/ 894525 h 1498127"/>
                <a:gd name="connsiteX69" fmla="*/ 1864740 w 1919756"/>
                <a:gd name="connsiteY69" fmla="*/ 899860 h 1498127"/>
                <a:gd name="connsiteX70" fmla="*/ 1867157 w 1919756"/>
                <a:gd name="connsiteY70" fmla="*/ 907279 h 1498127"/>
                <a:gd name="connsiteX71" fmla="*/ 1884746 w 1919756"/>
                <a:gd name="connsiteY71" fmla="*/ 919199 h 1498127"/>
                <a:gd name="connsiteX72" fmla="*/ 1889164 w 1919756"/>
                <a:gd name="connsiteY72" fmla="*/ 928202 h 1498127"/>
                <a:gd name="connsiteX73" fmla="*/ 1886830 w 1919756"/>
                <a:gd name="connsiteY73" fmla="*/ 934704 h 1498127"/>
                <a:gd name="connsiteX74" fmla="*/ 1873909 w 1919756"/>
                <a:gd name="connsiteY74" fmla="*/ 947708 h 1498127"/>
                <a:gd name="connsiteX75" fmla="*/ 1875660 w 1919756"/>
                <a:gd name="connsiteY75" fmla="*/ 951126 h 1498127"/>
                <a:gd name="connsiteX76" fmla="*/ 1888914 w 1919756"/>
                <a:gd name="connsiteY76" fmla="*/ 952626 h 1498127"/>
                <a:gd name="connsiteX77" fmla="*/ 1890164 w 1919756"/>
                <a:gd name="connsiteY77" fmla="*/ 956461 h 1498127"/>
                <a:gd name="connsiteX78" fmla="*/ 1871242 w 1919756"/>
                <a:gd name="connsiteY78" fmla="*/ 985386 h 1498127"/>
                <a:gd name="connsiteX79" fmla="*/ 1856821 w 1919756"/>
                <a:gd name="connsiteY79" fmla="*/ 992389 h 1498127"/>
                <a:gd name="connsiteX80" fmla="*/ 1848652 w 1919756"/>
                <a:gd name="connsiteY80" fmla="*/ 1003059 h 1498127"/>
                <a:gd name="connsiteX81" fmla="*/ 1836815 w 1919756"/>
                <a:gd name="connsiteY81" fmla="*/ 1002058 h 1498127"/>
                <a:gd name="connsiteX82" fmla="*/ 1828896 w 1919756"/>
                <a:gd name="connsiteY82" fmla="*/ 1007977 h 1498127"/>
                <a:gd name="connsiteX83" fmla="*/ 1824144 w 1919756"/>
                <a:gd name="connsiteY83" fmla="*/ 1007310 h 1498127"/>
                <a:gd name="connsiteX84" fmla="*/ 1815725 w 1919756"/>
                <a:gd name="connsiteY84" fmla="*/ 999141 h 1498127"/>
                <a:gd name="connsiteX85" fmla="*/ 1805805 w 1919756"/>
                <a:gd name="connsiteY85" fmla="*/ 983552 h 1498127"/>
                <a:gd name="connsiteX86" fmla="*/ 1793718 w 1919756"/>
                <a:gd name="connsiteY86" fmla="*/ 977801 h 1498127"/>
                <a:gd name="connsiteX87" fmla="*/ 1783382 w 1919756"/>
                <a:gd name="connsiteY87" fmla="*/ 986470 h 1498127"/>
                <a:gd name="connsiteX88" fmla="*/ 1772545 w 1919756"/>
                <a:gd name="connsiteY88" fmla="*/ 987470 h 1498127"/>
                <a:gd name="connsiteX89" fmla="*/ 1770544 w 1919756"/>
                <a:gd name="connsiteY89" fmla="*/ 991055 h 1498127"/>
                <a:gd name="connsiteX90" fmla="*/ 1780464 w 1919756"/>
                <a:gd name="connsiteY90" fmla="*/ 1009060 h 1498127"/>
                <a:gd name="connsiteX91" fmla="*/ 1776963 w 1919756"/>
                <a:gd name="connsiteY91" fmla="*/ 1018980 h 1498127"/>
                <a:gd name="connsiteX92" fmla="*/ 1781631 w 1919756"/>
                <a:gd name="connsiteY92" fmla="*/ 1029067 h 1498127"/>
                <a:gd name="connsiteX93" fmla="*/ 1781964 w 1919756"/>
                <a:gd name="connsiteY93" fmla="*/ 1043654 h 1498127"/>
                <a:gd name="connsiteX94" fmla="*/ 1776129 w 1919756"/>
                <a:gd name="connsiteY94" fmla="*/ 1049906 h 1498127"/>
                <a:gd name="connsiteX95" fmla="*/ 1770878 w 1919756"/>
                <a:gd name="connsiteY95" fmla="*/ 1066411 h 1498127"/>
                <a:gd name="connsiteX96" fmla="*/ 1744620 w 1919756"/>
                <a:gd name="connsiteY96" fmla="*/ 1094003 h 1498127"/>
                <a:gd name="connsiteX97" fmla="*/ 1735700 w 1919756"/>
                <a:gd name="connsiteY97" fmla="*/ 1124846 h 1498127"/>
                <a:gd name="connsiteX98" fmla="*/ 1728281 w 1919756"/>
                <a:gd name="connsiteY98" fmla="*/ 1135099 h 1498127"/>
                <a:gd name="connsiteX99" fmla="*/ 1717611 w 1919756"/>
                <a:gd name="connsiteY99" fmla="*/ 1163691 h 1498127"/>
                <a:gd name="connsiteX100" fmla="*/ 1699773 w 1919756"/>
                <a:gd name="connsiteY100" fmla="*/ 1185948 h 1498127"/>
                <a:gd name="connsiteX101" fmla="*/ 1705274 w 1919756"/>
                <a:gd name="connsiteY101" fmla="*/ 1193117 h 1498127"/>
                <a:gd name="connsiteX102" fmla="*/ 1720279 w 1919756"/>
                <a:gd name="connsiteY102" fmla="*/ 1195951 h 1498127"/>
                <a:gd name="connsiteX103" fmla="*/ 1722779 w 1919756"/>
                <a:gd name="connsiteY103" fmla="*/ 1215541 h 1498127"/>
                <a:gd name="connsiteX104" fmla="*/ 1733199 w 1919756"/>
                <a:gd name="connsiteY104" fmla="*/ 1226377 h 1498127"/>
                <a:gd name="connsiteX105" fmla="*/ 1741952 w 1919756"/>
                <a:gd name="connsiteY105" fmla="*/ 1223793 h 1498127"/>
                <a:gd name="connsiteX106" fmla="*/ 1744620 w 1919756"/>
                <a:gd name="connsiteY106" fmla="*/ 1245300 h 1498127"/>
                <a:gd name="connsiteX107" fmla="*/ 1746370 w 1919756"/>
                <a:gd name="connsiteY107" fmla="*/ 1247800 h 1498127"/>
                <a:gd name="connsiteX108" fmla="*/ 1758040 w 1919756"/>
                <a:gd name="connsiteY108" fmla="*/ 1250134 h 1498127"/>
                <a:gd name="connsiteX109" fmla="*/ 1764042 w 1919756"/>
                <a:gd name="connsiteY109" fmla="*/ 1257387 h 1498127"/>
                <a:gd name="connsiteX110" fmla="*/ 1739618 w 1919756"/>
                <a:gd name="connsiteY110" fmla="*/ 1299233 h 1498127"/>
                <a:gd name="connsiteX111" fmla="*/ 1736450 w 1919756"/>
                <a:gd name="connsiteY111" fmla="*/ 1302067 h 1498127"/>
                <a:gd name="connsiteX112" fmla="*/ 1731532 w 1919756"/>
                <a:gd name="connsiteY112" fmla="*/ 1301567 h 1498127"/>
                <a:gd name="connsiteX113" fmla="*/ 1726697 w 1919756"/>
                <a:gd name="connsiteY113" fmla="*/ 1292814 h 1498127"/>
                <a:gd name="connsiteX114" fmla="*/ 1714110 w 1919756"/>
                <a:gd name="connsiteY114" fmla="*/ 1296899 h 1498127"/>
                <a:gd name="connsiteX115" fmla="*/ 1703357 w 1919756"/>
                <a:gd name="connsiteY115" fmla="*/ 1293314 h 1498127"/>
                <a:gd name="connsiteX116" fmla="*/ 1693187 w 1919756"/>
                <a:gd name="connsiteY116" fmla="*/ 1296649 h 1498127"/>
                <a:gd name="connsiteX117" fmla="*/ 1679600 w 1919756"/>
                <a:gd name="connsiteY117" fmla="*/ 1292147 h 1498127"/>
                <a:gd name="connsiteX118" fmla="*/ 1649424 w 1919756"/>
                <a:gd name="connsiteY118" fmla="*/ 1292481 h 1498127"/>
                <a:gd name="connsiteX119" fmla="*/ 1632085 w 1919756"/>
                <a:gd name="connsiteY119" fmla="*/ 1300900 h 1498127"/>
                <a:gd name="connsiteX120" fmla="*/ 1621915 w 1919756"/>
                <a:gd name="connsiteY120" fmla="*/ 1295398 h 1498127"/>
                <a:gd name="connsiteX121" fmla="*/ 1612412 w 1919756"/>
                <a:gd name="connsiteY121" fmla="*/ 1295232 h 1498127"/>
                <a:gd name="connsiteX122" fmla="*/ 1601909 w 1919756"/>
                <a:gd name="connsiteY122" fmla="*/ 1302400 h 1498127"/>
                <a:gd name="connsiteX123" fmla="*/ 1592156 w 1919756"/>
                <a:gd name="connsiteY123" fmla="*/ 1304985 h 1498127"/>
                <a:gd name="connsiteX124" fmla="*/ 1589489 w 1919756"/>
                <a:gd name="connsiteY124" fmla="*/ 1316988 h 1498127"/>
                <a:gd name="connsiteX125" fmla="*/ 1574317 w 1919756"/>
                <a:gd name="connsiteY125" fmla="*/ 1334994 h 1498127"/>
                <a:gd name="connsiteX126" fmla="*/ 1564397 w 1919756"/>
                <a:gd name="connsiteY126" fmla="*/ 1333493 h 1498127"/>
                <a:gd name="connsiteX127" fmla="*/ 1561813 w 1919756"/>
                <a:gd name="connsiteY127" fmla="*/ 1324241 h 1498127"/>
                <a:gd name="connsiteX128" fmla="*/ 1553227 w 1919756"/>
                <a:gd name="connsiteY128" fmla="*/ 1326241 h 1498127"/>
                <a:gd name="connsiteX129" fmla="*/ 1551227 w 1919756"/>
                <a:gd name="connsiteY129" fmla="*/ 1331826 h 1498127"/>
                <a:gd name="connsiteX130" fmla="*/ 1557812 w 1919756"/>
                <a:gd name="connsiteY130" fmla="*/ 1339912 h 1498127"/>
                <a:gd name="connsiteX131" fmla="*/ 1556812 w 1919756"/>
                <a:gd name="connsiteY131" fmla="*/ 1353333 h 1498127"/>
                <a:gd name="connsiteX132" fmla="*/ 1551810 w 1919756"/>
                <a:gd name="connsiteY132" fmla="*/ 1359585 h 1498127"/>
                <a:gd name="connsiteX133" fmla="*/ 1555061 w 1919756"/>
                <a:gd name="connsiteY133" fmla="*/ 1368337 h 1498127"/>
                <a:gd name="connsiteX134" fmla="*/ 1553477 w 1919756"/>
                <a:gd name="connsiteY134" fmla="*/ 1372339 h 1498127"/>
                <a:gd name="connsiteX135" fmla="*/ 1533805 w 1919756"/>
                <a:gd name="connsiteY135" fmla="*/ 1391345 h 1498127"/>
                <a:gd name="connsiteX136" fmla="*/ 1536806 w 1919756"/>
                <a:gd name="connsiteY136" fmla="*/ 1410684 h 1498127"/>
                <a:gd name="connsiteX137" fmla="*/ 1530971 w 1919756"/>
                <a:gd name="connsiteY137" fmla="*/ 1414435 h 1498127"/>
                <a:gd name="connsiteX138" fmla="*/ 1528887 w 1919756"/>
                <a:gd name="connsiteY138" fmla="*/ 1421771 h 1498127"/>
                <a:gd name="connsiteX139" fmla="*/ 1519884 w 1919756"/>
                <a:gd name="connsiteY139" fmla="*/ 1425688 h 1498127"/>
                <a:gd name="connsiteX140" fmla="*/ 1516883 w 1919756"/>
                <a:gd name="connsiteY140" fmla="*/ 1430857 h 1498127"/>
                <a:gd name="connsiteX141" fmla="*/ 1510214 w 1919756"/>
                <a:gd name="connsiteY141" fmla="*/ 1431190 h 1498127"/>
                <a:gd name="connsiteX142" fmla="*/ 1506963 w 1919756"/>
                <a:gd name="connsiteY142" fmla="*/ 1439943 h 1498127"/>
                <a:gd name="connsiteX143" fmla="*/ 1499128 w 1919756"/>
                <a:gd name="connsiteY143" fmla="*/ 1438692 h 1498127"/>
                <a:gd name="connsiteX144" fmla="*/ 1493292 w 1919756"/>
                <a:gd name="connsiteY144" fmla="*/ 1441777 h 1498127"/>
                <a:gd name="connsiteX145" fmla="*/ 1485790 w 1919756"/>
                <a:gd name="connsiteY145" fmla="*/ 1433191 h 1498127"/>
                <a:gd name="connsiteX146" fmla="*/ 1480622 w 1919756"/>
                <a:gd name="connsiteY146" fmla="*/ 1434108 h 1498127"/>
                <a:gd name="connsiteX147" fmla="*/ 1478288 w 1919756"/>
                <a:gd name="connsiteY147" fmla="*/ 1440776 h 1498127"/>
                <a:gd name="connsiteX148" fmla="*/ 1469785 w 1919756"/>
                <a:gd name="connsiteY148" fmla="*/ 1445194 h 1498127"/>
                <a:gd name="connsiteX149" fmla="*/ 1467451 w 1919756"/>
                <a:gd name="connsiteY149" fmla="*/ 1453864 h 1498127"/>
                <a:gd name="connsiteX150" fmla="*/ 1459199 w 1919756"/>
                <a:gd name="connsiteY150" fmla="*/ 1452697 h 1498127"/>
                <a:gd name="connsiteX151" fmla="*/ 1456364 w 1919756"/>
                <a:gd name="connsiteY151" fmla="*/ 1464534 h 1498127"/>
                <a:gd name="connsiteX152" fmla="*/ 1445778 w 1919756"/>
                <a:gd name="connsiteY152" fmla="*/ 1452280 h 1498127"/>
                <a:gd name="connsiteX153" fmla="*/ 1443610 w 1919756"/>
                <a:gd name="connsiteY153" fmla="*/ 1467284 h 1498127"/>
                <a:gd name="connsiteX154" fmla="*/ 1438276 w 1919756"/>
                <a:gd name="connsiteY154" fmla="*/ 1466368 h 1498127"/>
                <a:gd name="connsiteX155" fmla="*/ 1433857 w 1919756"/>
                <a:gd name="connsiteY155" fmla="*/ 1459115 h 1498127"/>
                <a:gd name="connsiteX156" fmla="*/ 1430190 w 1919756"/>
                <a:gd name="connsiteY156" fmla="*/ 1463784 h 1498127"/>
                <a:gd name="connsiteX157" fmla="*/ 1426939 w 1919756"/>
                <a:gd name="connsiteY157" fmla="*/ 1482789 h 1498127"/>
                <a:gd name="connsiteX158" fmla="*/ 1420187 w 1919756"/>
                <a:gd name="connsiteY158" fmla="*/ 1484540 h 1498127"/>
                <a:gd name="connsiteX159" fmla="*/ 1416935 w 1919756"/>
                <a:gd name="connsiteY159" fmla="*/ 1498127 h 1498127"/>
                <a:gd name="connsiteX160" fmla="*/ 1385176 w 1919756"/>
                <a:gd name="connsiteY160" fmla="*/ 1496377 h 1498127"/>
                <a:gd name="connsiteX161" fmla="*/ 1380008 w 1919756"/>
                <a:gd name="connsiteY161" fmla="*/ 1492542 h 1498127"/>
                <a:gd name="connsiteX162" fmla="*/ 1380508 w 1919756"/>
                <a:gd name="connsiteY162" fmla="*/ 1479788 h 1498127"/>
                <a:gd name="connsiteX163" fmla="*/ 1367671 w 1919756"/>
                <a:gd name="connsiteY163" fmla="*/ 1482206 h 1498127"/>
                <a:gd name="connsiteX164" fmla="*/ 1367671 w 1919756"/>
                <a:gd name="connsiteY164" fmla="*/ 1482206 h 1498127"/>
                <a:gd name="connsiteX165" fmla="*/ 1367004 w 1919756"/>
                <a:gd name="connsiteY165" fmla="*/ 1475954 h 1498127"/>
                <a:gd name="connsiteX166" fmla="*/ 1360835 w 1919756"/>
                <a:gd name="connsiteY166" fmla="*/ 1465701 h 1498127"/>
                <a:gd name="connsiteX167" fmla="*/ 1349665 w 1919756"/>
                <a:gd name="connsiteY167" fmla="*/ 1463200 h 1498127"/>
                <a:gd name="connsiteX168" fmla="*/ 1346914 w 1919756"/>
                <a:gd name="connsiteY168" fmla="*/ 1458949 h 1498127"/>
                <a:gd name="connsiteX169" fmla="*/ 1326991 w 1919756"/>
                <a:gd name="connsiteY169" fmla="*/ 1447278 h 1498127"/>
                <a:gd name="connsiteX170" fmla="*/ 1324490 w 1919756"/>
                <a:gd name="connsiteY170" fmla="*/ 1434858 h 1498127"/>
                <a:gd name="connsiteX171" fmla="*/ 1332493 w 1919756"/>
                <a:gd name="connsiteY171" fmla="*/ 1424938 h 1498127"/>
                <a:gd name="connsiteX172" fmla="*/ 1334744 w 1919756"/>
                <a:gd name="connsiteY172" fmla="*/ 1414685 h 1498127"/>
                <a:gd name="connsiteX173" fmla="*/ 1327825 w 1919756"/>
                <a:gd name="connsiteY173" fmla="*/ 1407600 h 1498127"/>
                <a:gd name="connsiteX174" fmla="*/ 1323073 w 1919756"/>
                <a:gd name="connsiteY174" fmla="*/ 1397430 h 1498127"/>
                <a:gd name="connsiteX175" fmla="*/ 1323657 w 1919756"/>
                <a:gd name="connsiteY175" fmla="*/ 1393178 h 1498127"/>
                <a:gd name="connsiteX176" fmla="*/ 1318405 w 1919756"/>
                <a:gd name="connsiteY176" fmla="*/ 1386343 h 1498127"/>
                <a:gd name="connsiteX177" fmla="*/ 1302234 w 1919756"/>
                <a:gd name="connsiteY177" fmla="*/ 1379257 h 1498127"/>
                <a:gd name="connsiteX178" fmla="*/ 1285895 w 1919756"/>
                <a:gd name="connsiteY178" fmla="*/ 1356584 h 1498127"/>
                <a:gd name="connsiteX179" fmla="*/ 1280060 w 1919756"/>
                <a:gd name="connsiteY179" fmla="*/ 1359668 h 1498127"/>
                <a:gd name="connsiteX180" fmla="*/ 1277059 w 1919756"/>
                <a:gd name="connsiteY180" fmla="*/ 1372422 h 1498127"/>
                <a:gd name="connsiteX181" fmla="*/ 1270140 w 1919756"/>
                <a:gd name="connsiteY181" fmla="*/ 1372755 h 1498127"/>
                <a:gd name="connsiteX182" fmla="*/ 1258553 w 1919756"/>
                <a:gd name="connsiteY182" fmla="*/ 1366253 h 1498127"/>
                <a:gd name="connsiteX183" fmla="*/ 1228878 w 1919756"/>
                <a:gd name="connsiteY183" fmla="*/ 1358585 h 1498127"/>
                <a:gd name="connsiteX184" fmla="*/ 1200536 w 1919756"/>
                <a:gd name="connsiteY184" fmla="*/ 1364836 h 1498127"/>
                <a:gd name="connsiteX185" fmla="*/ 1193950 w 1919756"/>
                <a:gd name="connsiteY185" fmla="*/ 1362836 h 1498127"/>
                <a:gd name="connsiteX186" fmla="*/ 1187532 w 1919756"/>
                <a:gd name="connsiteY186" fmla="*/ 1352916 h 1498127"/>
                <a:gd name="connsiteX187" fmla="*/ 1181446 w 1919756"/>
                <a:gd name="connsiteY187" fmla="*/ 1353416 h 1498127"/>
                <a:gd name="connsiteX188" fmla="*/ 1166775 w 1919756"/>
                <a:gd name="connsiteY188" fmla="*/ 1379841 h 1498127"/>
                <a:gd name="connsiteX189" fmla="*/ 1158773 w 1919756"/>
                <a:gd name="connsiteY189" fmla="*/ 1388093 h 1498127"/>
                <a:gd name="connsiteX190" fmla="*/ 1141101 w 1919756"/>
                <a:gd name="connsiteY190" fmla="*/ 1384342 h 1498127"/>
                <a:gd name="connsiteX191" fmla="*/ 1115760 w 1919756"/>
                <a:gd name="connsiteY191" fmla="*/ 1366504 h 1498127"/>
                <a:gd name="connsiteX192" fmla="*/ 1081416 w 1919756"/>
                <a:gd name="connsiteY192" fmla="*/ 1382675 h 1498127"/>
                <a:gd name="connsiteX193" fmla="*/ 1076498 w 1919756"/>
                <a:gd name="connsiteY193" fmla="*/ 1390594 h 1498127"/>
                <a:gd name="connsiteX194" fmla="*/ 1075664 w 1919756"/>
                <a:gd name="connsiteY194" fmla="*/ 1405932 h 1498127"/>
                <a:gd name="connsiteX195" fmla="*/ 1067078 w 1919756"/>
                <a:gd name="connsiteY195" fmla="*/ 1420687 h 1498127"/>
                <a:gd name="connsiteX196" fmla="*/ 1045238 w 1919756"/>
                <a:gd name="connsiteY196" fmla="*/ 1420687 h 1498127"/>
                <a:gd name="connsiteX197" fmla="*/ 1033318 w 1919756"/>
                <a:gd name="connsiteY197" fmla="*/ 1413268 h 1498127"/>
                <a:gd name="connsiteX198" fmla="*/ 1028483 w 1919756"/>
                <a:gd name="connsiteY198" fmla="*/ 1401681 h 1498127"/>
                <a:gd name="connsiteX199" fmla="*/ 1011894 w 1919756"/>
                <a:gd name="connsiteY199" fmla="*/ 1380675 h 1498127"/>
                <a:gd name="connsiteX200" fmla="*/ 990054 w 1919756"/>
                <a:gd name="connsiteY200" fmla="*/ 1377257 h 1498127"/>
                <a:gd name="connsiteX201" fmla="*/ 974550 w 1919756"/>
                <a:gd name="connsiteY201" fmla="*/ 1371589 h 1498127"/>
                <a:gd name="connsiteX202" fmla="*/ 965130 w 1919756"/>
                <a:gd name="connsiteY202" fmla="*/ 1358835 h 1498127"/>
                <a:gd name="connsiteX203" fmla="*/ 962879 w 1919756"/>
                <a:gd name="connsiteY203" fmla="*/ 1340162 h 1498127"/>
                <a:gd name="connsiteX204" fmla="*/ 959628 w 1919756"/>
                <a:gd name="connsiteY204" fmla="*/ 1332743 h 1498127"/>
                <a:gd name="connsiteX205" fmla="*/ 946291 w 1919756"/>
                <a:gd name="connsiteY205" fmla="*/ 1315154 h 1498127"/>
                <a:gd name="connsiteX206" fmla="*/ 934204 w 1919756"/>
                <a:gd name="connsiteY206" fmla="*/ 1287563 h 1498127"/>
                <a:gd name="connsiteX207" fmla="*/ 929035 w 1919756"/>
                <a:gd name="connsiteY207" fmla="*/ 1288313 h 1498127"/>
                <a:gd name="connsiteX208" fmla="*/ 915031 w 1919756"/>
                <a:gd name="connsiteY208" fmla="*/ 1284645 h 1498127"/>
                <a:gd name="connsiteX209" fmla="*/ 913197 w 1919756"/>
                <a:gd name="connsiteY209" fmla="*/ 1281311 h 1498127"/>
                <a:gd name="connsiteX210" fmla="*/ 904945 w 1919756"/>
                <a:gd name="connsiteY210" fmla="*/ 1280477 h 1498127"/>
                <a:gd name="connsiteX211" fmla="*/ 897443 w 1919756"/>
                <a:gd name="connsiteY211" fmla="*/ 1286812 h 1498127"/>
                <a:gd name="connsiteX212" fmla="*/ 896192 w 1919756"/>
                <a:gd name="connsiteY212" fmla="*/ 1298316 h 1498127"/>
                <a:gd name="connsiteX213" fmla="*/ 898443 w 1919756"/>
                <a:gd name="connsiteY213" fmla="*/ 1302234 h 1498127"/>
                <a:gd name="connsiteX214" fmla="*/ 896359 w 1919756"/>
                <a:gd name="connsiteY214" fmla="*/ 1303401 h 1498127"/>
                <a:gd name="connsiteX215" fmla="*/ 826754 w 1919756"/>
                <a:gd name="connsiteY215" fmla="*/ 1284812 h 1498127"/>
                <a:gd name="connsiteX216" fmla="*/ 793494 w 1919756"/>
                <a:gd name="connsiteY216" fmla="*/ 1206538 h 1498127"/>
                <a:gd name="connsiteX217" fmla="*/ 741478 w 1919756"/>
                <a:gd name="connsiteY217" fmla="*/ 1210205 h 1498127"/>
                <a:gd name="connsiteX218" fmla="*/ 701716 w 1919756"/>
                <a:gd name="connsiteY218" fmla="*/ 1221376 h 1498127"/>
                <a:gd name="connsiteX219" fmla="*/ 695714 w 1919756"/>
                <a:gd name="connsiteY219" fmla="*/ 1229628 h 1498127"/>
                <a:gd name="connsiteX220" fmla="*/ 679292 w 1919756"/>
                <a:gd name="connsiteY220" fmla="*/ 1233713 h 1498127"/>
                <a:gd name="connsiteX221" fmla="*/ 662287 w 1919756"/>
                <a:gd name="connsiteY221" fmla="*/ 1250051 h 1498127"/>
                <a:gd name="connsiteX222" fmla="*/ 637613 w 1919756"/>
                <a:gd name="connsiteY222" fmla="*/ 1262888 h 1498127"/>
                <a:gd name="connsiteX223" fmla="*/ 624775 w 1919756"/>
                <a:gd name="connsiteY223" fmla="*/ 1272975 h 1498127"/>
                <a:gd name="connsiteX224" fmla="*/ 617940 w 1919756"/>
                <a:gd name="connsiteY224" fmla="*/ 1270891 h 1498127"/>
                <a:gd name="connsiteX225" fmla="*/ 611438 w 1919756"/>
                <a:gd name="connsiteY225" fmla="*/ 1275642 h 1498127"/>
                <a:gd name="connsiteX226" fmla="*/ 601935 w 1919756"/>
                <a:gd name="connsiteY226" fmla="*/ 1275559 h 1498127"/>
                <a:gd name="connsiteX227" fmla="*/ 531080 w 1919756"/>
                <a:gd name="connsiteY227" fmla="*/ 1269140 h 1498127"/>
                <a:gd name="connsiteX228" fmla="*/ 524244 w 1919756"/>
                <a:gd name="connsiteY228" fmla="*/ 1244633 h 1498127"/>
                <a:gd name="connsiteX229" fmla="*/ 512741 w 1919756"/>
                <a:gd name="connsiteY229" fmla="*/ 1235547 h 1498127"/>
                <a:gd name="connsiteX230" fmla="*/ 508573 w 1919756"/>
                <a:gd name="connsiteY230" fmla="*/ 1227044 h 1498127"/>
                <a:gd name="connsiteX231" fmla="*/ 473312 w 1919756"/>
                <a:gd name="connsiteY231" fmla="*/ 1223876 h 1498127"/>
                <a:gd name="connsiteX232" fmla="*/ 465977 w 1919756"/>
                <a:gd name="connsiteY232" fmla="*/ 1207788 h 1498127"/>
                <a:gd name="connsiteX233" fmla="*/ 460558 w 1919756"/>
                <a:gd name="connsiteY233" fmla="*/ 1207455 h 1498127"/>
                <a:gd name="connsiteX234" fmla="*/ 453306 w 1919756"/>
                <a:gd name="connsiteY234" fmla="*/ 1197201 h 1498127"/>
                <a:gd name="connsiteX235" fmla="*/ 382284 w 1919756"/>
                <a:gd name="connsiteY235" fmla="*/ 1181363 h 1498127"/>
                <a:gd name="connsiteX236" fmla="*/ 371864 w 1919756"/>
                <a:gd name="connsiteY236" fmla="*/ 1189116 h 1498127"/>
                <a:gd name="connsiteX237" fmla="*/ 366779 w 1919756"/>
                <a:gd name="connsiteY237" fmla="*/ 1181030 h 1498127"/>
                <a:gd name="connsiteX238" fmla="*/ 366112 w 1919756"/>
                <a:gd name="connsiteY238" fmla="*/ 1170693 h 1498127"/>
                <a:gd name="connsiteX239" fmla="*/ 355192 w 1919756"/>
                <a:gd name="connsiteY239" fmla="*/ 1162858 h 1498127"/>
                <a:gd name="connsiteX240" fmla="*/ 351024 w 1919756"/>
                <a:gd name="connsiteY240" fmla="*/ 1155772 h 1498127"/>
                <a:gd name="connsiteX241" fmla="*/ 340688 w 1919756"/>
                <a:gd name="connsiteY241" fmla="*/ 1157523 h 1498127"/>
                <a:gd name="connsiteX242" fmla="*/ 333686 w 1919756"/>
                <a:gd name="connsiteY242" fmla="*/ 1154355 h 1498127"/>
                <a:gd name="connsiteX243" fmla="*/ 329018 w 1919756"/>
                <a:gd name="connsiteY243" fmla="*/ 1163858 h 1498127"/>
                <a:gd name="connsiteX244" fmla="*/ 325517 w 1919756"/>
                <a:gd name="connsiteY244" fmla="*/ 1164608 h 1498127"/>
                <a:gd name="connsiteX245" fmla="*/ 317014 w 1919756"/>
                <a:gd name="connsiteY245" fmla="*/ 1161607 h 1498127"/>
                <a:gd name="connsiteX246" fmla="*/ 312763 w 1919756"/>
                <a:gd name="connsiteY246" fmla="*/ 1154188 h 1498127"/>
                <a:gd name="connsiteX247" fmla="*/ 272334 w 1919756"/>
                <a:gd name="connsiteY247" fmla="*/ 1141934 h 1498127"/>
                <a:gd name="connsiteX248" fmla="*/ 272334 w 1919756"/>
                <a:gd name="connsiteY248" fmla="*/ 1141934 h 1498127"/>
                <a:gd name="connsiteX249" fmla="*/ 274835 w 1919756"/>
                <a:gd name="connsiteY249" fmla="*/ 1130181 h 1498127"/>
                <a:gd name="connsiteX250" fmla="*/ 252911 w 1919756"/>
                <a:gd name="connsiteY250" fmla="*/ 1085417 h 1498127"/>
                <a:gd name="connsiteX251" fmla="*/ 257162 w 1919756"/>
                <a:gd name="connsiteY251" fmla="*/ 1075247 h 1498127"/>
                <a:gd name="connsiteX252" fmla="*/ 256495 w 1919756"/>
                <a:gd name="connsiteY252" fmla="*/ 1059826 h 1498127"/>
                <a:gd name="connsiteX253" fmla="*/ 244575 w 1919756"/>
                <a:gd name="connsiteY253" fmla="*/ 1056408 h 1498127"/>
                <a:gd name="connsiteX254" fmla="*/ 237823 w 1919756"/>
                <a:gd name="connsiteY254" fmla="*/ 1035569 h 1498127"/>
                <a:gd name="connsiteX255" fmla="*/ 238323 w 1919756"/>
                <a:gd name="connsiteY255" fmla="*/ 1021397 h 1498127"/>
                <a:gd name="connsiteX256" fmla="*/ 245659 w 1919756"/>
                <a:gd name="connsiteY256" fmla="*/ 990221 h 1498127"/>
                <a:gd name="connsiteX257" fmla="*/ 230237 w 1919756"/>
                <a:gd name="connsiteY257" fmla="*/ 980885 h 1498127"/>
                <a:gd name="connsiteX258" fmla="*/ 228070 w 1919756"/>
                <a:gd name="connsiteY258" fmla="*/ 970048 h 1498127"/>
                <a:gd name="connsiteX259" fmla="*/ 221902 w 1919756"/>
                <a:gd name="connsiteY259" fmla="*/ 961546 h 1498127"/>
                <a:gd name="connsiteX260" fmla="*/ 195727 w 1919756"/>
                <a:gd name="connsiteY260" fmla="*/ 945541 h 1498127"/>
                <a:gd name="connsiteX261" fmla="*/ 192893 w 1919756"/>
                <a:gd name="connsiteY261" fmla="*/ 933537 h 1498127"/>
                <a:gd name="connsiteX262" fmla="*/ 188725 w 1919756"/>
                <a:gd name="connsiteY262" fmla="*/ 929036 h 1498127"/>
                <a:gd name="connsiteX263" fmla="*/ 166134 w 1919756"/>
                <a:gd name="connsiteY263" fmla="*/ 928952 h 1498127"/>
                <a:gd name="connsiteX264" fmla="*/ 151713 w 1919756"/>
                <a:gd name="connsiteY264" fmla="*/ 909947 h 1498127"/>
                <a:gd name="connsiteX265" fmla="*/ 135625 w 1919756"/>
                <a:gd name="connsiteY265" fmla="*/ 901027 h 1498127"/>
                <a:gd name="connsiteX266" fmla="*/ 121037 w 1919756"/>
                <a:gd name="connsiteY266" fmla="*/ 864683 h 1498127"/>
                <a:gd name="connsiteX267" fmla="*/ 111868 w 1919756"/>
                <a:gd name="connsiteY267" fmla="*/ 826421 h 1498127"/>
                <a:gd name="connsiteX268" fmla="*/ 89944 w 1919756"/>
                <a:gd name="connsiteY268" fmla="*/ 802747 h 1498127"/>
                <a:gd name="connsiteX269" fmla="*/ 99030 w 1919756"/>
                <a:gd name="connsiteY269" fmla="*/ 774405 h 1498127"/>
                <a:gd name="connsiteX270" fmla="*/ 80858 w 1919756"/>
                <a:gd name="connsiteY270" fmla="*/ 764819 h 1498127"/>
                <a:gd name="connsiteX271" fmla="*/ 80691 w 1919756"/>
                <a:gd name="connsiteY271" fmla="*/ 752398 h 1498127"/>
                <a:gd name="connsiteX272" fmla="*/ 85860 w 1919756"/>
                <a:gd name="connsiteY272" fmla="*/ 750648 h 1498127"/>
                <a:gd name="connsiteX273" fmla="*/ 83109 w 1919756"/>
                <a:gd name="connsiteY273" fmla="*/ 736560 h 1498127"/>
                <a:gd name="connsiteX274" fmla="*/ 72189 w 1919756"/>
                <a:gd name="connsiteY274" fmla="*/ 710969 h 1498127"/>
                <a:gd name="connsiteX275" fmla="*/ 58601 w 1919756"/>
                <a:gd name="connsiteY275" fmla="*/ 702716 h 1498127"/>
                <a:gd name="connsiteX276" fmla="*/ 59602 w 1919756"/>
                <a:gd name="connsiteY276" fmla="*/ 691213 h 1498127"/>
                <a:gd name="connsiteX277" fmla="*/ 54767 w 1919756"/>
                <a:gd name="connsiteY277" fmla="*/ 676875 h 1498127"/>
                <a:gd name="connsiteX278" fmla="*/ 55684 w 1919756"/>
                <a:gd name="connsiteY278" fmla="*/ 673541 h 1498127"/>
                <a:gd name="connsiteX279" fmla="*/ 65437 w 1919756"/>
                <a:gd name="connsiteY279" fmla="*/ 666788 h 1498127"/>
                <a:gd name="connsiteX280" fmla="*/ 65437 w 1919756"/>
                <a:gd name="connsiteY280" fmla="*/ 657619 h 1498127"/>
                <a:gd name="connsiteX281" fmla="*/ 76523 w 1919756"/>
                <a:gd name="connsiteY281" fmla="*/ 639864 h 1498127"/>
                <a:gd name="connsiteX282" fmla="*/ 84693 w 1919756"/>
                <a:gd name="connsiteY282" fmla="*/ 635946 h 1498127"/>
                <a:gd name="connsiteX283" fmla="*/ 56934 w 1919756"/>
                <a:gd name="connsiteY283" fmla="*/ 622608 h 1498127"/>
                <a:gd name="connsiteX284" fmla="*/ 56184 w 1919756"/>
                <a:gd name="connsiteY284" fmla="*/ 613105 h 1498127"/>
                <a:gd name="connsiteX285" fmla="*/ 53433 w 1919756"/>
                <a:gd name="connsiteY285" fmla="*/ 610271 h 1498127"/>
                <a:gd name="connsiteX286" fmla="*/ 24841 w 1919756"/>
                <a:gd name="connsiteY286" fmla="*/ 603102 h 1498127"/>
                <a:gd name="connsiteX287" fmla="*/ 19673 w 1919756"/>
                <a:gd name="connsiteY287" fmla="*/ 589348 h 1498127"/>
                <a:gd name="connsiteX288" fmla="*/ 5585 w 1919756"/>
                <a:gd name="connsiteY288" fmla="*/ 573843 h 1498127"/>
                <a:gd name="connsiteX289" fmla="*/ 0 w 1919756"/>
                <a:gd name="connsiteY289" fmla="*/ 563507 h 1498127"/>
                <a:gd name="connsiteX290" fmla="*/ 0 w 1919756"/>
                <a:gd name="connsiteY290" fmla="*/ 563507 h 1498127"/>
                <a:gd name="connsiteX291" fmla="*/ 11587 w 1919756"/>
                <a:gd name="connsiteY291" fmla="*/ 544918 h 1498127"/>
                <a:gd name="connsiteX292" fmla="*/ 20590 w 1919756"/>
                <a:gd name="connsiteY292" fmla="*/ 535915 h 1498127"/>
                <a:gd name="connsiteX293" fmla="*/ 29342 w 1919756"/>
                <a:gd name="connsiteY293" fmla="*/ 532831 h 1498127"/>
                <a:gd name="connsiteX294" fmla="*/ 46014 w 1919756"/>
                <a:gd name="connsiteY294" fmla="*/ 537582 h 1498127"/>
                <a:gd name="connsiteX295" fmla="*/ 55684 w 1919756"/>
                <a:gd name="connsiteY295" fmla="*/ 534665 h 1498127"/>
                <a:gd name="connsiteX296" fmla="*/ 63103 w 1919756"/>
                <a:gd name="connsiteY296" fmla="*/ 538165 h 1498127"/>
                <a:gd name="connsiteX297" fmla="*/ 66020 w 1919756"/>
                <a:gd name="connsiteY297" fmla="*/ 532997 h 1498127"/>
                <a:gd name="connsiteX298" fmla="*/ 65937 w 1919756"/>
                <a:gd name="connsiteY298" fmla="*/ 516992 h 1498127"/>
                <a:gd name="connsiteX299" fmla="*/ 68271 w 1919756"/>
                <a:gd name="connsiteY299" fmla="*/ 510907 h 1498127"/>
                <a:gd name="connsiteX300" fmla="*/ 82275 w 1919756"/>
                <a:gd name="connsiteY300" fmla="*/ 506489 h 1498127"/>
                <a:gd name="connsiteX301" fmla="*/ 89527 w 1919756"/>
                <a:gd name="connsiteY301" fmla="*/ 499154 h 1498127"/>
                <a:gd name="connsiteX302" fmla="*/ 99197 w 1919756"/>
                <a:gd name="connsiteY302" fmla="*/ 502071 h 1498127"/>
                <a:gd name="connsiteX303" fmla="*/ 103865 w 1919756"/>
                <a:gd name="connsiteY303" fmla="*/ 498153 h 1498127"/>
                <a:gd name="connsiteX304" fmla="*/ 100864 w 1919756"/>
                <a:gd name="connsiteY304" fmla="*/ 477063 h 1498127"/>
                <a:gd name="connsiteX305" fmla="*/ 105949 w 1919756"/>
                <a:gd name="connsiteY305" fmla="*/ 475563 h 1498127"/>
                <a:gd name="connsiteX306" fmla="*/ 105282 w 1919756"/>
                <a:gd name="connsiteY306" fmla="*/ 459892 h 1498127"/>
                <a:gd name="connsiteX307" fmla="*/ 109033 w 1919756"/>
                <a:gd name="connsiteY307" fmla="*/ 454306 h 1498127"/>
                <a:gd name="connsiteX308" fmla="*/ 115619 w 1919756"/>
                <a:gd name="connsiteY308" fmla="*/ 450805 h 1498127"/>
                <a:gd name="connsiteX309" fmla="*/ 116786 w 1919756"/>
                <a:gd name="connsiteY309" fmla="*/ 446721 h 1498127"/>
                <a:gd name="connsiteX310" fmla="*/ 120787 w 1919756"/>
                <a:gd name="connsiteY310" fmla="*/ 445470 h 1498127"/>
                <a:gd name="connsiteX311" fmla="*/ 122954 w 1919756"/>
                <a:gd name="connsiteY311" fmla="*/ 436718 h 1498127"/>
                <a:gd name="connsiteX312" fmla="*/ 116953 w 1919756"/>
                <a:gd name="connsiteY312" fmla="*/ 433633 h 1498127"/>
                <a:gd name="connsiteX313" fmla="*/ 125872 w 1919756"/>
                <a:gd name="connsiteY313" fmla="*/ 419796 h 1498127"/>
                <a:gd name="connsiteX314" fmla="*/ 126039 w 1919756"/>
                <a:gd name="connsiteY314" fmla="*/ 403207 h 1498127"/>
                <a:gd name="connsiteX315" fmla="*/ 118453 w 1919756"/>
                <a:gd name="connsiteY315" fmla="*/ 386035 h 1498127"/>
                <a:gd name="connsiteX316" fmla="*/ 112868 w 1919756"/>
                <a:gd name="connsiteY316" fmla="*/ 349858 h 1498127"/>
                <a:gd name="connsiteX317" fmla="*/ 116286 w 1919756"/>
                <a:gd name="connsiteY317" fmla="*/ 333352 h 1498127"/>
                <a:gd name="connsiteX318" fmla="*/ 124371 w 1919756"/>
                <a:gd name="connsiteY318" fmla="*/ 324850 h 1498127"/>
                <a:gd name="connsiteX319" fmla="*/ 133041 w 1919756"/>
                <a:gd name="connsiteY319" fmla="*/ 324600 h 1498127"/>
                <a:gd name="connsiteX320" fmla="*/ 144628 w 1919756"/>
                <a:gd name="connsiteY320" fmla="*/ 314513 h 1498127"/>
                <a:gd name="connsiteX321" fmla="*/ 159632 w 1919756"/>
                <a:gd name="connsiteY321" fmla="*/ 310929 h 1498127"/>
                <a:gd name="connsiteX322" fmla="*/ 162383 w 1919756"/>
                <a:gd name="connsiteY322" fmla="*/ 296925 h 1498127"/>
                <a:gd name="connsiteX323" fmla="*/ 184640 w 1919756"/>
                <a:gd name="connsiteY323" fmla="*/ 304094 h 1498127"/>
                <a:gd name="connsiteX324" fmla="*/ 185890 w 1919756"/>
                <a:gd name="connsiteY324" fmla="*/ 300426 h 1498127"/>
                <a:gd name="connsiteX325" fmla="*/ 195227 w 1919756"/>
                <a:gd name="connsiteY325" fmla="*/ 296258 h 1498127"/>
                <a:gd name="connsiteX326" fmla="*/ 201645 w 1919756"/>
                <a:gd name="connsiteY326" fmla="*/ 285921 h 1498127"/>
                <a:gd name="connsiteX327" fmla="*/ 214816 w 1919756"/>
                <a:gd name="connsiteY327" fmla="*/ 293340 h 1498127"/>
                <a:gd name="connsiteX328" fmla="*/ 216650 w 1919756"/>
                <a:gd name="connsiteY328" fmla="*/ 303093 h 1498127"/>
                <a:gd name="connsiteX329" fmla="*/ 222568 w 1919756"/>
                <a:gd name="connsiteY329" fmla="*/ 311179 h 1498127"/>
                <a:gd name="connsiteX330" fmla="*/ 238490 w 1919756"/>
                <a:gd name="connsiteY330" fmla="*/ 315847 h 1498127"/>
                <a:gd name="connsiteX331" fmla="*/ 253328 w 1919756"/>
                <a:gd name="connsiteY331" fmla="*/ 313263 h 1498127"/>
                <a:gd name="connsiteX332" fmla="*/ 271750 w 1919756"/>
                <a:gd name="connsiteY332" fmla="*/ 316347 h 1498127"/>
                <a:gd name="connsiteX333" fmla="*/ 297425 w 1919756"/>
                <a:gd name="connsiteY333" fmla="*/ 300426 h 1498127"/>
                <a:gd name="connsiteX334" fmla="*/ 305761 w 1919756"/>
                <a:gd name="connsiteY334" fmla="*/ 298008 h 1498127"/>
                <a:gd name="connsiteX335" fmla="*/ 306928 w 1919756"/>
                <a:gd name="connsiteY335" fmla="*/ 289006 h 1498127"/>
                <a:gd name="connsiteX336" fmla="*/ 320515 w 1919756"/>
                <a:gd name="connsiteY336" fmla="*/ 278419 h 1498127"/>
                <a:gd name="connsiteX337" fmla="*/ 322766 w 1919756"/>
                <a:gd name="connsiteY337" fmla="*/ 245909 h 1498127"/>
                <a:gd name="connsiteX338" fmla="*/ 337687 w 1919756"/>
                <a:gd name="connsiteY338" fmla="*/ 240824 h 1498127"/>
                <a:gd name="connsiteX339" fmla="*/ 343606 w 1919756"/>
                <a:gd name="connsiteY339" fmla="*/ 245576 h 1498127"/>
                <a:gd name="connsiteX340" fmla="*/ 351358 w 1919756"/>
                <a:gd name="connsiteY340" fmla="*/ 245909 h 1498127"/>
                <a:gd name="connsiteX341" fmla="*/ 362695 w 1919756"/>
                <a:gd name="connsiteY341" fmla="*/ 239574 h 1498127"/>
                <a:gd name="connsiteX342" fmla="*/ 368613 w 1919756"/>
                <a:gd name="connsiteY342" fmla="*/ 230654 h 1498127"/>
                <a:gd name="connsiteX343" fmla="*/ 401373 w 1919756"/>
                <a:gd name="connsiteY343" fmla="*/ 214649 h 1498127"/>
                <a:gd name="connsiteX344" fmla="*/ 413627 w 1919756"/>
                <a:gd name="connsiteY344" fmla="*/ 213899 h 1498127"/>
                <a:gd name="connsiteX345" fmla="*/ 418795 w 1919756"/>
                <a:gd name="connsiteY345" fmla="*/ 206147 h 1498127"/>
                <a:gd name="connsiteX346" fmla="*/ 441969 w 1919756"/>
                <a:gd name="connsiteY346" fmla="*/ 192559 h 1498127"/>
                <a:gd name="connsiteX347" fmla="*/ 451972 w 1919756"/>
                <a:gd name="connsiteY347" fmla="*/ 191976 h 1498127"/>
                <a:gd name="connsiteX348" fmla="*/ 457641 w 1919756"/>
                <a:gd name="connsiteY348" fmla="*/ 197227 h 1498127"/>
                <a:gd name="connsiteX349" fmla="*/ 466560 w 1919756"/>
                <a:gd name="connsiteY349" fmla="*/ 189142 h 1498127"/>
                <a:gd name="connsiteX350" fmla="*/ 479731 w 1919756"/>
                <a:gd name="connsiteY350" fmla="*/ 186474 h 1498127"/>
                <a:gd name="connsiteX351" fmla="*/ 482232 w 1919756"/>
                <a:gd name="connsiteY351" fmla="*/ 183890 h 1498127"/>
                <a:gd name="connsiteX352" fmla="*/ 481315 w 1919756"/>
                <a:gd name="connsiteY352" fmla="*/ 176971 h 1498127"/>
                <a:gd name="connsiteX353" fmla="*/ 515825 w 1919756"/>
                <a:gd name="connsiteY353" fmla="*/ 186057 h 1498127"/>
                <a:gd name="connsiteX354" fmla="*/ 520160 w 1919756"/>
                <a:gd name="connsiteY354" fmla="*/ 198394 h 1498127"/>
                <a:gd name="connsiteX355" fmla="*/ 526578 w 1919756"/>
                <a:gd name="connsiteY355" fmla="*/ 203396 h 1498127"/>
                <a:gd name="connsiteX356" fmla="*/ 524911 w 1919756"/>
                <a:gd name="connsiteY356" fmla="*/ 208481 h 1498127"/>
                <a:gd name="connsiteX357" fmla="*/ 528996 w 1919756"/>
                <a:gd name="connsiteY357" fmla="*/ 208147 h 1498127"/>
                <a:gd name="connsiteX358" fmla="*/ 527662 w 1919756"/>
                <a:gd name="connsiteY358" fmla="*/ 211398 h 1498127"/>
                <a:gd name="connsiteX359" fmla="*/ 535915 w 1919756"/>
                <a:gd name="connsiteY359" fmla="*/ 210898 h 1498127"/>
                <a:gd name="connsiteX360" fmla="*/ 541750 w 1919756"/>
                <a:gd name="connsiteY360" fmla="*/ 215066 h 1498127"/>
                <a:gd name="connsiteX361" fmla="*/ 544084 w 1919756"/>
                <a:gd name="connsiteY361" fmla="*/ 211315 h 1498127"/>
                <a:gd name="connsiteX362" fmla="*/ 546918 w 1919756"/>
                <a:gd name="connsiteY362" fmla="*/ 212232 h 1498127"/>
                <a:gd name="connsiteX363" fmla="*/ 554170 w 1919756"/>
                <a:gd name="connsiteY363" fmla="*/ 220985 h 1498127"/>
                <a:gd name="connsiteX364" fmla="*/ 565507 w 1919756"/>
                <a:gd name="connsiteY364" fmla="*/ 256912 h 1498127"/>
                <a:gd name="connsiteX365" fmla="*/ 575594 w 1919756"/>
                <a:gd name="connsiteY365" fmla="*/ 258496 h 1498127"/>
                <a:gd name="connsiteX366" fmla="*/ 586013 w 1919756"/>
                <a:gd name="connsiteY366" fmla="*/ 255745 h 1498127"/>
                <a:gd name="connsiteX367" fmla="*/ 619023 w 1919756"/>
                <a:gd name="connsiteY367" fmla="*/ 238240 h 1498127"/>
                <a:gd name="connsiteX368" fmla="*/ 688962 w 1919756"/>
                <a:gd name="connsiteY368" fmla="*/ 196727 h 1498127"/>
                <a:gd name="connsiteX369" fmla="*/ 694797 w 1919756"/>
                <a:gd name="connsiteY369" fmla="*/ 196560 h 149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919756" h="1498127">
                  <a:moveTo>
                    <a:pt x="744062" y="163634"/>
                  </a:moveTo>
                  <a:lnTo>
                    <a:pt x="806915" y="202229"/>
                  </a:lnTo>
                  <a:lnTo>
                    <a:pt x="822169" y="205480"/>
                  </a:lnTo>
                  <a:lnTo>
                    <a:pt x="826337" y="205563"/>
                  </a:lnTo>
                  <a:lnTo>
                    <a:pt x="833840" y="200312"/>
                  </a:lnTo>
                  <a:lnTo>
                    <a:pt x="845343" y="201062"/>
                  </a:lnTo>
                  <a:lnTo>
                    <a:pt x="857013" y="195477"/>
                  </a:lnTo>
                  <a:lnTo>
                    <a:pt x="867600" y="184473"/>
                  </a:lnTo>
                  <a:lnTo>
                    <a:pt x="878687" y="189225"/>
                  </a:lnTo>
                  <a:lnTo>
                    <a:pt x="882771" y="177388"/>
                  </a:lnTo>
                  <a:lnTo>
                    <a:pt x="916949" y="181222"/>
                  </a:lnTo>
                  <a:lnTo>
                    <a:pt x="925868" y="191476"/>
                  </a:lnTo>
                  <a:lnTo>
                    <a:pt x="937371" y="189225"/>
                  </a:lnTo>
                  <a:lnTo>
                    <a:pt x="939372" y="181806"/>
                  </a:lnTo>
                  <a:lnTo>
                    <a:pt x="944123" y="177555"/>
                  </a:lnTo>
                  <a:lnTo>
                    <a:pt x="955877" y="179472"/>
                  </a:lnTo>
                  <a:lnTo>
                    <a:pt x="959878" y="172553"/>
                  </a:lnTo>
                  <a:lnTo>
                    <a:pt x="970715" y="173387"/>
                  </a:lnTo>
                  <a:lnTo>
                    <a:pt x="974466" y="165468"/>
                  </a:lnTo>
                  <a:lnTo>
                    <a:pt x="984219" y="166385"/>
                  </a:lnTo>
                  <a:lnTo>
                    <a:pt x="988971" y="159633"/>
                  </a:lnTo>
                  <a:lnTo>
                    <a:pt x="996306" y="157048"/>
                  </a:lnTo>
                  <a:lnTo>
                    <a:pt x="999891" y="141210"/>
                  </a:lnTo>
                  <a:lnTo>
                    <a:pt x="1016812" y="122204"/>
                  </a:lnTo>
                  <a:lnTo>
                    <a:pt x="1020730" y="119787"/>
                  </a:lnTo>
                  <a:lnTo>
                    <a:pt x="1029483" y="121371"/>
                  </a:lnTo>
                  <a:lnTo>
                    <a:pt x="1032317" y="119620"/>
                  </a:lnTo>
                  <a:lnTo>
                    <a:pt x="1071996" y="80358"/>
                  </a:lnTo>
                  <a:lnTo>
                    <a:pt x="1067328" y="60935"/>
                  </a:lnTo>
                  <a:lnTo>
                    <a:pt x="1074830" y="53016"/>
                  </a:lnTo>
                  <a:lnTo>
                    <a:pt x="1093253" y="51349"/>
                  </a:lnTo>
                  <a:lnTo>
                    <a:pt x="1098171" y="58768"/>
                  </a:lnTo>
                  <a:lnTo>
                    <a:pt x="1107174" y="58685"/>
                  </a:lnTo>
                  <a:lnTo>
                    <a:pt x="1114426" y="63019"/>
                  </a:lnTo>
                  <a:lnTo>
                    <a:pt x="1124346" y="64020"/>
                  </a:lnTo>
                  <a:lnTo>
                    <a:pt x="1128930" y="55350"/>
                  </a:lnTo>
                  <a:lnTo>
                    <a:pt x="1145686" y="37011"/>
                  </a:lnTo>
                  <a:lnTo>
                    <a:pt x="1162941" y="32510"/>
                  </a:lnTo>
                  <a:lnTo>
                    <a:pt x="1169526" y="28175"/>
                  </a:lnTo>
                  <a:lnTo>
                    <a:pt x="1171277" y="24174"/>
                  </a:lnTo>
                  <a:lnTo>
                    <a:pt x="1168276" y="14505"/>
                  </a:lnTo>
                  <a:lnTo>
                    <a:pt x="1169693" y="8503"/>
                  </a:lnTo>
                  <a:lnTo>
                    <a:pt x="1181196" y="6669"/>
                  </a:lnTo>
                  <a:lnTo>
                    <a:pt x="1190616" y="0"/>
                  </a:lnTo>
                  <a:lnTo>
                    <a:pt x="1196201" y="2501"/>
                  </a:lnTo>
                  <a:lnTo>
                    <a:pt x="1207705" y="16588"/>
                  </a:lnTo>
                  <a:lnTo>
                    <a:pt x="1218958" y="18756"/>
                  </a:lnTo>
                  <a:lnTo>
                    <a:pt x="1225293" y="16088"/>
                  </a:lnTo>
                  <a:lnTo>
                    <a:pt x="1230628" y="8336"/>
                  </a:lnTo>
                  <a:lnTo>
                    <a:pt x="1243049" y="3668"/>
                  </a:lnTo>
                  <a:lnTo>
                    <a:pt x="1346831" y="55267"/>
                  </a:lnTo>
                  <a:lnTo>
                    <a:pt x="1403681" y="115202"/>
                  </a:lnTo>
                  <a:lnTo>
                    <a:pt x="1425938" y="131124"/>
                  </a:lnTo>
                  <a:lnTo>
                    <a:pt x="1559563" y="179972"/>
                  </a:lnTo>
                  <a:lnTo>
                    <a:pt x="1613163" y="261247"/>
                  </a:lnTo>
                  <a:lnTo>
                    <a:pt x="1694104" y="365779"/>
                  </a:lnTo>
                  <a:lnTo>
                    <a:pt x="1824394" y="398123"/>
                  </a:lnTo>
                  <a:lnTo>
                    <a:pt x="1919757" y="507656"/>
                  </a:lnTo>
                  <a:lnTo>
                    <a:pt x="1919757" y="507656"/>
                  </a:lnTo>
                  <a:lnTo>
                    <a:pt x="1916923" y="659536"/>
                  </a:lnTo>
                  <a:lnTo>
                    <a:pt x="1918006" y="836674"/>
                  </a:lnTo>
                  <a:lnTo>
                    <a:pt x="1918006" y="836674"/>
                  </a:lnTo>
                  <a:lnTo>
                    <a:pt x="1903002" y="846927"/>
                  </a:lnTo>
                  <a:lnTo>
                    <a:pt x="1887330" y="862682"/>
                  </a:lnTo>
                  <a:lnTo>
                    <a:pt x="1886830" y="871601"/>
                  </a:lnTo>
                  <a:lnTo>
                    <a:pt x="1891915" y="875936"/>
                  </a:lnTo>
                  <a:lnTo>
                    <a:pt x="1883829" y="890941"/>
                  </a:lnTo>
                  <a:lnTo>
                    <a:pt x="1872909" y="889857"/>
                  </a:lnTo>
                  <a:lnTo>
                    <a:pt x="1866574" y="894525"/>
                  </a:lnTo>
                  <a:lnTo>
                    <a:pt x="1864740" y="899860"/>
                  </a:lnTo>
                  <a:lnTo>
                    <a:pt x="1867157" y="907279"/>
                  </a:lnTo>
                  <a:lnTo>
                    <a:pt x="1884746" y="919199"/>
                  </a:lnTo>
                  <a:lnTo>
                    <a:pt x="1889164" y="928202"/>
                  </a:lnTo>
                  <a:lnTo>
                    <a:pt x="1886830" y="934704"/>
                  </a:lnTo>
                  <a:lnTo>
                    <a:pt x="1873909" y="947708"/>
                  </a:lnTo>
                  <a:lnTo>
                    <a:pt x="1875660" y="951126"/>
                  </a:lnTo>
                  <a:lnTo>
                    <a:pt x="1888914" y="952626"/>
                  </a:lnTo>
                  <a:lnTo>
                    <a:pt x="1890164" y="956461"/>
                  </a:lnTo>
                  <a:lnTo>
                    <a:pt x="1871242" y="985386"/>
                  </a:lnTo>
                  <a:lnTo>
                    <a:pt x="1856821" y="992389"/>
                  </a:lnTo>
                  <a:lnTo>
                    <a:pt x="1848652" y="1003059"/>
                  </a:lnTo>
                  <a:lnTo>
                    <a:pt x="1836815" y="1002058"/>
                  </a:lnTo>
                  <a:lnTo>
                    <a:pt x="1828896" y="1007977"/>
                  </a:lnTo>
                  <a:lnTo>
                    <a:pt x="1824144" y="1007310"/>
                  </a:lnTo>
                  <a:lnTo>
                    <a:pt x="1815725" y="999141"/>
                  </a:lnTo>
                  <a:lnTo>
                    <a:pt x="1805805" y="983552"/>
                  </a:lnTo>
                  <a:lnTo>
                    <a:pt x="1793718" y="977801"/>
                  </a:lnTo>
                  <a:lnTo>
                    <a:pt x="1783382" y="986470"/>
                  </a:lnTo>
                  <a:lnTo>
                    <a:pt x="1772545" y="987470"/>
                  </a:lnTo>
                  <a:lnTo>
                    <a:pt x="1770544" y="991055"/>
                  </a:lnTo>
                  <a:lnTo>
                    <a:pt x="1780464" y="1009060"/>
                  </a:lnTo>
                  <a:lnTo>
                    <a:pt x="1776963" y="1018980"/>
                  </a:lnTo>
                  <a:lnTo>
                    <a:pt x="1781631" y="1029067"/>
                  </a:lnTo>
                  <a:lnTo>
                    <a:pt x="1781964" y="1043654"/>
                  </a:lnTo>
                  <a:lnTo>
                    <a:pt x="1776129" y="1049906"/>
                  </a:lnTo>
                  <a:lnTo>
                    <a:pt x="1770878" y="1066411"/>
                  </a:lnTo>
                  <a:lnTo>
                    <a:pt x="1744620" y="1094003"/>
                  </a:lnTo>
                  <a:lnTo>
                    <a:pt x="1735700" y="1124846"/>
                  </a:lnTo>
                  <a:lnTo>
                    <a:pt x="1728281" y="1135099"/>
                  </a:lnTo>
                  <a:lnTo>
                    <a:pt x="1717611" y="1163691"/>
                  </a:lnTo>
                  <a:lnTo>
                    <a:pt x="1699773" y="1185948"/>
                  </a:lnTo>
                  <a:lnTo>
                    <a:pt x="1705274" y="1193117"/>
                  </a:lnTo>
                  <a:lnTo>
                    <a:pt x="1720279" y="1195951"/>
                  </a:lnTo>
                  <a:lnTo>
                    <a:pt x="1722779" y="1215541"/>
                  </a:lnTo>
                  <a:lnTo>
                    <a:pt x="1733199" y="1226377"/>
                  </a:lnTo>
                  <a:lnTo>
                    <a:pt x="1741952" y="1223793"/>
                  </a:lnTo>
                  <a:lnTo>
                    <a:pt x="1744620" y="1245300"/>
                  </a:lnTo>
                  <a:lnTo>
                    <a:pt x="1746370" y="1247800"/>
                  </a:lnTo>
                  <a:lnTo>
                    <a:pt x="1758040" y="1250134"/>
                  </a:lnTo>
                  <a:lnTo>
                    <a:pt x="1764042" y="1257387"/>
                  </a:lnTo>
                  <a:lnTo>
                    <a:pt x="1739618" y="1299233"/>
                  </a:lnTo>
                  <a:lnTo>
                    <a:pt x="1736450" y="1302067"/>
                  </a:lnTo>
                  <a:lnTo>
                    <a:pt x="1731532" y="1301567"/>
                  </a:lnTo>
                  <a:lnTo>
                    <a:pt x="1726697" y="1292814"/>
                  </a:lnTo>
                  <a:lnTo>
                    <a:pt x="1714110" y="1296899"/>
                  </a:lnTo>
                  <a:lnTo>
                    <a:pt x="1703357" y="1293314"/>
                  </a:lnTo>
                  <a:lnTo>
                    <a:pt x="1693187" y="1296649"/>
                  </a:lnTo>
                  <a:lnTo>
                    <a:pt x="1679600" y="1292147"/>
                  </a:lnTo>
                  <a:lnTo>
                    <a:pt x="1649424" y="1292481"/>
                  </a:lnTo>
                  <a:lnTo>
                    <a:pt x="1632085" y="1300900"/>
                  </a:lnTo>
                  <a:lnTo>
                    <a:pt x="1621915" y="1295398"/>
                  </a:lnTo>
                  <a:lnTo>
                    <a:pt x="1612412" y="1295232"/>
                  </a:lnTo>
                  <a:lnTo>
                    <a:pt x="1601909" y="1302400"/>
                  </a:lnTo>
                  <a:lnTo>
                    <a:pt x="1592156" y="1304985"/>
                  </a:lnTo>
                  <a:lnTo>
                    <a:pt x="1589489" y="1316988"/>
                  </a:lnTo>
                  <a:lnTo>
                    <a:pt x="1574317" y="1334994"/>
                  </a:lnTo>
                  <a:lnTo>
                    <a:pt x="1564397" y="1333493"/>
                  </a:lnTo>
                  <a:lnTo>
                    <a:pt x="1561813" y="1324241"/>
                  </a:lnTo>
                  <a:lnTo>
                    <a:pt x="1553227" y="1326241"/>
                  </a:lnTo>
                  <a:lnTo>
                    <a:pt x="1551227" y="1331826"/>
                  </a:lnTo>
                  <a:lnTo>
                    <a:pt x="1557812" y="1339912"/>
                  </a:lnTo>
                  <a:lnTo>
                    <a:pt x="1556812" y="1353333"/>
                  </a:lnTo>
                  <a:lnTo>
                    <a:pt x="1551810" y="1359585"/>
                  </a:lnTo>
                  <a:lnTo>
                    <a:pt x="1555061" y="1368337"/>
                  </a:lnTo>
                  <a:lnTo>
                    <a:pt x="1553477" y="1372339"/>
                  </a:lnTo>
                  <a:lnTo>
                    <a:pt x="1533805" y="1391345"/>
                  </a:lnTo>
                  <a:lnTo>
                    <a:pt x="1536806" y="1410684"/>
                  </a:lnTo>
                  <a:lnTo>
                    <a:pt x="1530971" y="1414435"/>
                  </a:lnTo>
                  <a:lnTo>
                    <a:pt x="1528887" y="1421771"/>
                  </a:lnTo>
                  <a:lnTo>
                    <a:pt x="1519884" y="1425688"/>
                  </a:lnTo>
                  <a:lnTo>
                    <a:pt x="1516883" y="1430857"/>
                  </a:lnTo>
                  <a:lnTo>
                    <a:pt x="1510214" y="1431190"/>
                  </a:lnTo>
                  <a:lnTo>
                    <a:pt x="1506963" y="1439943"/>
                  </a:lnTo>
                  <a:lnTo>
                    <a:pt x="1499128" y="1438692"/>
                  </a:lnTo>
                  <a:lnTo>
                    <a:pt x="1493292" y="1441777"/>
                  </a:lnTo>
                  <a:lnTo>
                    <a:pt x="1485790" y="1433191"/>
                  </a:lnTo>
                  <a:lnTo>
                    <a:pt x="1480622" y="1434108"/>
                  </a:lnTo>
                  <a:lnTo>
                    <a:pt x="1478288" y="1440776"/>
                  </a:lnTo>
                  <a:lnTo>
                    <a:pt x="1469785" y="1445194"/>
                  </a:lnTo>
                  <a:lnTo>
                    <a:pt x="1467451" y="1453864"/>
                  </a:lnTo>
                  <a:lnTo>
                    <a:pt x="1459199" y="1452697"/>
                  </a:lnTo>
                  <a:lnTo>
                    <a:pt x="1456364" y="1464534"/>
                  </a:lnTo>
                  <a:lnTo>
                    <a:pt x="1445778" y="1452280"/>
                  </a:lnTo>
                  <a:lnTo>
                    <a:pt x="1443610" y="1467284"/>
                  </a:lnTo>
                  <a:lnTo>
                    <a:pt x="1438276" y="1466368"/>
                  </a:lnTo>
                  <a:lnTo>
                    <a:pt x="1433857" y="1459115"/>
                  </a:lnTo>
                  <a:lnTo>
                    <a:pt x="1430190" y="1463784"/>
                  </a:lnTo>
                  <a:lnTo>
                    <a:pt x="1426939" y="1482789"/>
                  </a:lnTo>
                  <a:lnTo>
                    <a:pt x="1420187" y="1484540"/>
                  </a:lnTo>
                  <a:lnTo>
                    <a:pt x="1416935" y="1498127"/>
                  </a:lnTo>
                  <a:lnTo>
                    <a:pt x="1385176" y="1496377"/>
                  </a:lnTo>
                  <a:lnTo>
                    <a:pt x="1380008" y="1492542"/>
                  </a:lnTo>
                  <a:lnTo>
                    <a:pt x="1380508" y="1479788"/>
                  </a:lnTo>
                  <a:lnTo>
                    <a:pt x="1367671" y="1482206"/>
                  </a:lnTo>
                  <a:lnTo>
                    <a:pt x="1367671" y="1482206"/>
                  </a:lnTo>
                  <a:lnTo>
                    <a:pt x="1367004" y="1475954"/>
                  </a:lnTo>
                  <a:lnTo>
                    <a:pt x="1360835" y="1465701"/>
                  </a:lnTo>
                  <a:lnTo>
                    <a:pt x="1349665" y="1463200"/>
                  </a:lnTo>
                  <a:lnTo>
                    <a:pt x="1346914" y="1458949"/>
                  </a:lnTo>
                  <a:lnTo>
                    <a:pt x="1326991" y="1447278"/>
                  </a:lnTo>
                  <a:lnTo>
                    <a:pt x="1324490" y="1434858"/>
                  </a:lnTo>
                  <a:lnTo>
                    <a:pt x="1332493" y="1424938"/>
                  </a:lnTo>
                  <a:lnTo>
                    <a:pt x="1334744" y="1414685"/>
                  </a:lnTo>
                  <a:lnTo>
                    <a:pt x="1327825" y="1407600"/>
                  </a:lnTo>
                  <a:lnTo>
                    <a:pt x="1323073" y="1397430"/>
                  </a:lnTo>
                  <a:lnTo>
                    <a:pt x="1323657" y="1393178"/>
                  </a:lnTo>
                  <a:lnTo>
                    <a:pt x="1318405" y="1386343"/>
                  </a:lnTo>
                  <a:lnTo>
                    <a:pt x="1302234" y="1379257"/>
                  </a:lnTo>
                  <a:lnTo>
                    <a:pt x="1285895" y="1356584"/>
                  </a:lnTo>
                  <a:lnTo>
                    <a:pt x="1280060" y="1359668"/>
                  </a:lnTo>
                  <a:lnTo>
                    <a:pt x="1277059" y="1372422"/>
                  </a:lnTo>
                  <a:lnTo>
                    <a:pt x="1270140" y="1372755"/>
                  </a:lnTo>
                  <a:lnTo>
                    <a:pt x="1258553" y="1366253"/>
                  </a:lnTo>
                  <a:lnTo>
                    <a:pt x="1228878" y="1358585"/>
                  </a:lnTo>
                  <a:lnTo>
                    <a:pt x="1200536" y="1364836"/>
                  </a:lnTo>
                  <a:lnTo>
                    <a:pt x="1193950" y="1362836"/>
                  </a:lnTo>
                  <a:lnTo>
                    <a:pt x="1187532" y="1352916"/>
                  </a:lnTo>
                  <a:lnTo>
                    <a:pt x="1181446" y="1353416"/>
                  </a:lnTo>
                  <a:lnTo>
                    <a:pt x="1166775" y="1379841"/>
                  </a:lnTo>
                  <a:lnTo>
                    <a:pt x="1158773" y="1388093"/>
                  </a:lnTo>
                  <a:lnTo>
                    <a:pt x="1141101" y="1384342"/>
                  </a:lnTo>
                  <a:lnTo>
                    <a:pt x="1115760" y="1366504"/>
                  </a:lnTo>
                  <a:lnTo>
                    <a:pt x="1081416" y="1382675"/>
                  </a:lnTo>
                  <a:lnTo>
                    <a:pt x="1076498" y="1390594"/>
                  </a:lnTo>
                  <a:lnTo>
                    <a:pt x="1075664" y="1405932"/>
                  </a:lnTo>
                  <a:lnTo>
                    <a:pt x="1067078" y="1420687"/>
                  </a:lnTo>
                  <a:lnTo>
                    <a:pt x="1045238" y="1420687"/>
                  </a:lnTo>
                  <a:lnTo>
                    <a:pt x="1033318" y="1413268"/>
                  </a:lnTo>
                  <a:lnTo>
                    <a:pt x="1028483" y="1401681"/>
                  </a:lnTo>
                  <a:lnTo>
                    <a:pt x="1011894" y="1380675"/>
                  </a:lnTo>
                  <a:lnTo>
                    <a:pt x="990054" y="1377257"/>
                  </a:lnTo>
                  <a:lnTo>
                    <a:pt x="974550" y="1371589"/>
                  </a:lnTo>
                  <a:lnTo>
                    <a:pt x="965130" y="1358835"/>
                  </a:lnTo>
                  <a:lnTo>
                    <a:pt x="962879" y="1340162"/>
                  </a:lnTo>
                  <a:lnTo>
                    <a:pt x="959628" y="1332743"/>
                  </a:lnTo>
                  <a:lnTo>
                    <a:pt x="946291" y="1315154"/>
                  </a:lnTo>
                  <a:lnTo>
                    <a:pt x="934204" y="1287563"/>
                  </a:lnTo>
                  <a:lnTo>
                    <a:pt x="929035" y="1288313"/>
                  </a:lnTo>
                  <a:lnTo>
                    <a:pt x="915031" y="1284645"/>
                  </a:lnTo>
                  <a:lnTo>
                    <a:pt x="913197" y="1281311"/>
                  </a:lnTo>
                  <a:lnTo>
                    <a:pt x="904945" y="1280477"/>
                  </a:lnTo>
                  <a:lnTo>
                    <a:pt x="897443" y="1286812"/>
                  </a:lnTo>
                  <a:lnTo>
                    <a:pt x="896192" y="1298316"/>
                  </a:lnTo>
                  <a:lnTo>
                    <a:pt x="898443" y="1302234"/>
                  </a:lnTo>
                  <a:lnTo>
                    <a:pt x="896359" y="1303401"/>
                  </a:lnTo>
                  <a:lnTo>
                    <a:pt x="826754" y="1284812"/>
                  </a:lnTo>
                  <a:lnTo>
                    <a:pt x="793494" y="1206538"/>
                  </a:lnTo>
                  <a:lnTo>
                    <a:pt x="741478" y="1210205"/>
                  </a:lnTo>
                  <a:lnTo>
                    <a:pt x="701716" y="1221376"/>
                  </a:lnTo>
                  <a:lnTo>
                    <a:pt x="695714" y="1229628"/>
                  </a:lnTo>
                  <a:lnTo>
                    <a:pt x="679292" y="1233713"/>
                  </a:lnTo>
                  <a:lnTo>
                    <a:pt x="662287" y="1250051"/>
                  </a:lnTo>
                  <a:lnTo>
                    <a:pt x="637613" y="1262888"/>
                  </a:lnTo>
                  <a:lnTo>
                    <a:pt x="624775" y="1272975"/>
                  </a:lnTo>
                  <a:lnTo>
                    <a:pt x="617940" y="1270891"/>
                  </a:lnTo>
                  <a:lnTo>
                    <a:pt x="611438" y="1275642"/>
                  </a:lnTo>
                  <a:lnTo>
                    <a:pt x="601935" y="1275559"/>
                  </a:lnTo>
                  <a:lnTo>
                    <a:pt x="531080" y="1269140"/>
                  </a:lnTo>
                  <a:lnTo>
                    <a:pt x="524244" y="1244633"/>
                  </a:lnTo>
                  <a:lnTo>
                    <a:pt x="512741" y="1235547"/>
                  </a:lnTo>
                  <a:lnTo>
                    <a:pt x="508573" y="1227044"/>
                  </a:lnTo>
                  <a:lnTo>
                    <a:pt x="473312" y="1223876"/>
                  </a:lnTo>
                  <a:lnTo>
                    <a:pt x="465977" y="1207788"/>
                  </a:lnTo>
                  <a:lnTo>
                    <a:pt x="460558" y="1207455"/>
                  </a:lnTo>
                  <a:lnTo>
                    <a:pt x="453306" y="1197201"/>
                  </a:lnTo>
                  <a:lnTo>
                    <a:pt x="382284" y="1181363"/>
                  </a:lnTo>
                  <a:lnTo>
                    <a:pt x="371864" y="1189116"/>
                  </a:lnTo>
                  <a:lnTo>
                    <a:pt x="366779" y="1181030"/>
                  </a:lnTo>
                  <a:lnTo>
                    <a:pt x="366112" y="1170693"/>
                  </a:lnTo>
                  <a:lnTo>
                    <a:pt x="355192" y="1162858"/>
                  </a:lnTo>
                  <a:lnTo>
                    <a:pt x="351024" y="1155772"/>
                  </a:lnTo>
                  <a:lnTo>
                    <a:pt x="340688" y="1157523"/>
                  </a:lnTo>
                  <a:lnTo>
                    <a:pt x="333686" y="1154355"/>
                  </a:lnTo>
                  <a:lnTo>
                    <a:pt x="329018" y="1163858"/>
                  </a:lnTo>
                  <a:lnTo>
                    <a:pt x="325517" y="1164608"/>
                  </a:lnTo>
                  <a:lnTo>
                    <a:pt x="317014" y="1161607"/>
                  </a:lnTo>
                  <a:lnTo>
                    <a:pt x="312763" y="1154188"/>
                  </a:lnTo>
                  <a:lnTo>
                    <a:pt x="272334" y="1141934"/>
                  </a:lnTo>
                  <a:lnTo>
                    <a:pt x="272334" y="1141934"/>
                  </a:lnTo>
                  <a:lnTo>
                    <a:pt x="274835" y="1130181"/>
                  </a:lnTo>
                  <a:lnTo>
                    <a:pt x="252911" y="1085417"/>
                  </a:lnTo>
                  <a:lnTo>
                    <a:pt x="257162" y="1075247"/>
                  </a:lnTo>
                  <a:lnTo>
                    <a:pt x="256495" y="1059826"/>
                  </a:lnTo>
                  <a:lnTo>
                    <a:pt x="244575" y="1056408"/>
                  </a:lnTo>
                  <a:lnTo>
                    <a:pt x="237823" y="1035569"/>
                  </a:lnTo>
                  <a:lnTo>
                    <a:pt x="238323" y="1021397"/>
                  </a:lnTo>
                  <a:lnTo>
                    <a:pt x="245659" y="990221"/>
                  </a:lnTo>
                  <a:lnTo>
                    <a:pt x="230237" y="980885"/>
                  </a:lnTo>
                  <a:lnTo>
                    <a:pt x="228070" y="970048"/>
                  </a:lnTo>
                  <a:lnTo>
                    <a:pt x="221902" y="961546"/>
                  </a:lnTo>
                  <a:lnTo>
                    <a:pt x="195727" y="945541"/>
                  </a:lnTo>
                  <a:lnTo>
                    <a:pt x="192893" y="933537"/>
                  </a:lnTo>
                  <a:lnTo>
                    <a:pt x="188725" y="929036"/>
                  </a:lnTo>
                  <a:lnTo>
                    <a:pt x="166134" y="928952"/>
                  </a:lnTo>
                  <a:lnTo>
                    <a:pt x="151713" y="909947"/>
                  </a:lnTo>
                  <a:lnTo>
                    <a:pt x="135625" y="901027"/>
                  </a:lnTo>
                  <a:lnTo>
                    <a:pt x="121037" y="864683"/>
                  </a:lnTo>
                  <a:lnTo>
                    <a:pt x="111868" y="826421"/>
                  </a:lnTo>
                  <a:lnTo>
                    <a:pt x="89944" y="802747"/>
                  </a:lnTo>
                  <a:lnTo>
                    <a:pt x="99030" y="774405"/>
                  </a:lnTo>
                  <a:lnTo>
                    <a:pt x="80858" y="764819"/>
                  </a:lnTo>
                  <a:lnTo>
                    <a:pt x="80691" y="752398"/>
                  </a:lnTo>
                  <a:lnTo>
                    <a:pt x="85860" y="750648"/>
                  </a:lnTo>
                  <a:lnTo>
                    <a:pt x="83109" y="736560"/>
                  </a:lnTo>
                  <a:lnTo>
                    <a:pt x="72189" y="710969"/>
                  </a:lnTo>
                  <a:lnTo>
                    <a:pt x="58601" y="702716"/>
                  </a:lnTo>
                  <a:lnTo>
                    <a:pt x="59602" y="691213"/>
                  </a:lnTo>
                  <a:lnTo>
                    <a:pt x="54767" y="676875"/>
                  </a:lnTo>
                  <a:lnTo>
                    <a:pt x="55684" y="673541"/>
                  </a:lnTo>
                  <a:lnTo>
                    <a:pt x="65437" y="666788"/>
                  </a:lnTo>
                  <a:lnTo>
                    <a:pt x="65437" y="657619"/>
                  </a:lnTo>
                  <a:lnTo>
                    <a:pt x="76523" y="639864"/>
                  </a:lnTo>
                  <a:lnTo>
                    <a:pt x="84693" y="635946"/>
                  </a:lnTo>
                  <a:lnTo>
                    <a:pt x="56934" y="622608"/>
                  </a:lnTo>
                  <a:lnTo>
                    <a:pt x="56184" y="613105"/>
                  </a:lnTo>
                  <a:lnTo>
                    <a:pt x="53433" y="610271"/>
                  </a:lnTo>
                  <a:lnTo>
                    <a:pt x="24841" y="603102"/>
                  </a:lnTo>
                  <a:lnTo>
                    <a:pt x="19673" y="589348"/>
                  </a:lnTo>
                  <a:lnTo>
                    <a:pt x="5585" y="573843"/>
                  </a:lnTo>
                  <a:lnTo>
                    <a:pt x="0" y="563507"/>
                  </a:lnTo>
                  <a:lnTo>
                    <a:pt x="0" y="563507"/>
                  </a:lnTo>
                  <a:lnTo>
                    <a:pt x="11587" y="544918"/>
                  </a:lnTo>
                  <a:lnTo>
                    <a:pt x="20590" y="535915"/>
                  </a:lnTo>
                  <a:lnTo>
                    <a:pt x="29342" y="532831"/>
                  </a:lnTo>
                  <a:lnTo>
                    <a:pt x="46014" y="537582"/>
                  </a:lnTo>
                  <a:lnTo>
                    <a:pt x="55684" y="534665"/>
                  </a:lnTo>
                  <a:lnTo>
                    <a:pt x="63103" y="538165"/>
                  </a:lnTo>
                  <a:lnTo>
                    <a:pt x="66020" y="532997"/>
                  </a:lnTo>
                  <a:lnTo>
                    <a:pt x="65937" y="516992"/>
                  </a:lnTo>
                  <a:lnTo>
                    <a:pt x="68271" y="510907"/>
                  </a:lnTo>
                  <a:lnTo>
                    <a:pt x="82275" y="506489"/>
                  </a:lnTo>
                  <a:lnTo>
                    <a:pt x="89527" y="499154"/>
                  </a:lnTo>
                  <a:lnTo>
                    <a:pt x="99197" y="502071"/>
                  </a:lnTo>
                  <a:lnTo>
                    <a:pt x="103865" y="498153"/>
                  </a:lnTo>
                  <a:lnTo>
                    <a:pt x="100864" y="477063"/>
                  </a:lnTo>
                  <a:lnTo>
                    <a:pt x="105949" y="475563"/>
                  </a:lnTo>
                  <a:lnTo>
                    <a:pt x="105282" y="459892"/>
                  </a:lnTo>
                  <a:lnTo>
                    <a:pt x="109033" y="454306"/>
                  </a:lnTo>
                  <a:lnTo>
                    <a:pt x="115619" y="450805"/>
                  </a:lnTo>
                  <a:lnTo>
                    <a:pt x="116786" y="446721"/>
                  </a:lnTo>
                  <a:lnTo>
                    <a:pt x="120787" y="445470"/>
                  </a:lnTo>
                  <a:lnTo>
                    <a:pt x="122954" y="436718"/>
                  </a:lnTo>
                  <a:lnTo>
                    <a:pt x="116953" y="433633"/>
                  </a:lnTo>
                  <a:lnTo>
                    <a:pt x="125872" y="419796"/>
                  </a:lnTo>
                  <a:lnTo>
                    <a:pt x="126039" y="403207"/>
                  </a:lnTo>
                  <a:lnTo>
                    <a:pt x="118453" y="386035"/>
                  </a:lnTo>
                  <a:lnTo>
                    <a:pt x="112868" y="349858"/>
                  </a:lnTo>
                  <a:lnTo>
                    <a:pt x="116286" y="333352"/>
                  </a:lnTo>
                  <a:lnTo>
                    <a:pt x="124371" y="324850"/>
                  </a:lnTo>
                  <a:lnTo>
                    <a:pt x="133041" y="324600"/>
                  </a:lnTo>
                  <a:lnTo>
                    <a:pt x="144628" y="314513"/>
                  </a:lnTo>
                  <a:lnTo>
                    <a:pt x="159632" y="310929"/>
                  </a:lnTo>
                  <a:lnTo>
                    <a:pt x="162383" y="296925"/>
                  </a:lnTo>
                  <a:lnTo>
                    <a:pt x="184640" y="304094"/>
                  </a:lnTo>
                  <a:lnTo>
                    <a:pt x="185890" y="300426"/>
                  </a:lnTo>
                  <a:lnTo>
                    <a:pt x="195227" y="296258"/>
                  </a:lnTo>
                  <a:lnTo>
                    <a:pt x="201645" y="285921"/>
                  </a:lnTo>
                  <a:lnTo>
                    <a:pt x="214816" y="293340"/>
                  </a:lnTo>
                  <a:lnTo>
                    <a:pt x="216650" y="303093"/>
                  </a:lnTo>
                  <a:lnTo>
                    <a:pt x="222568" y="311179"/>
                  </a:lnTo>
                  <a:lnTo>
                    <a:pt x="238490" y="315847"/>
                  </a:lnTo>
                  <a:lnTo>
                    <a:pt x="253328" y="313263"/>
                  </a:lnTo>
                  <a:lnTo>
                    <a:pt x="271750" y="316347"/>
                  </a:lnTo>
                  <a:lnTo>
                    <a:pt x="297425" y="300426"/>
                  </a:lnTo>
                  <a:lnTo>
                    <a:pt x="305761" y="298008"/>
                  </a:lnTo>
                  <a:lnTo>
                    <a:pt x="306928" y="289006"/>
                  </a:lnTo>
                  <a:lnTo>
                    <a:pt x="320515" y="278419"/>
                  </a:lnTo>
                  <a:lnTo>
                    <a:pt x="322766" y="245909"/>
                  </a:lnTo>
                  <a:lnTo>
                    <a:pt x="337687" y="240824"/>
                  </a:lnTo>
                  <a:lnTo>
                    <a:pt x="343606" y="245576"/>
                  </a:lnTo>
                  <a:lnTo>
                    <a:pt x="351358" y="245909"/>
                  </a:lnTo>
                  <a:lnTo>
                    <a:pt x="362695" y="239574"/>
                  </a:lnTo>
                  <a:lnTo>
                    <a:pt x="368613" y="230654"/>
                  </a:lnTo>
                  <a:lnTo>
                    <a:pt x="401373" y="214649"/>
                  </a:lnTo>
                  <a:lnTo>
                    <a:pt x="413627" y="213899"/>
                  </a:lnTo>
                  <a:lnTo>
                    <a:pt x="418795" y="206147"/>
                  </a:lnTo>
                  <a:lnTo>
                    <a:pt x="441969" y="192559"/>
                  </a:lnTo>
                  <a:lnTo>
                    <a:pt x="451972" y="191976"/>
                  </a:lnTo>
                  <a:lnTo>
                    <a:pt x="457641" y="197227"/>
                  </a:lnTo>
                  <a:lnTo>
                    <a:pt x="466560" y="189142"/>
                  </a:lnTo>
                  <a:lnTo>
                    <a:pt x="479731" y="186474"/>
                  </a:lnTo>
                  <a:lnTo>
                    <a:pt x="482232" y="183890"/>
                  </a:lnTo>
                  <a:lnTo>
                    <a:pt x="481315" y="176971"/>
                  </a:lnTo>
                  <a:lnTo>
                    <a:pt x="515825" y="186057"/>
                  </a:lnTo>
                  <a:lnTo>
                    <a:pt x="520160" y="198394"/>
                  </a:lnTo>
                  <a:lnTo>
                    <a:pt x="526578" y="203396"/>
                  </a:lnTo>
                  <a:lnTo>
                    <a:pt x="524911" y="208481"/>
                  </a:lnTo>
                  <a:lnTo>
                    <a:pt x="528996" y="208147"/>
                  </a:lnTo>
                  <a:lnTo>
                    <a:pt x="527662" y="211398"/>
                  </a:lnTo>
                  <a:lnTo>
                    <a:pt x="535915" y="210898"/>
                  </a:lnTo>
                  <a:lnTo>
                    <a:pt x="541750" y="215066"/>
                  </a:lnTo>
                  <a:lnTo>
                    <a:pt x="544084" y="211315"/>
                  </a:lnTo>
                  <a:lnTo>
                    <a:pt x="546918" y="212232"/>
                  </a:lnTo>
                  <a:lnTo>
                    <a:pt x="554170" y="220985"/>
                  </a:lnTo>
                  <a:lnTo>
                    <a:pt x="565507" y="256912"/>
                  </a:lnTo>
                  <a:lnTo>
                    <a:pt x="575594" y="258496"/>
                  </a:lnTo>
                  <a:lnTo>
                    <a:pt x="586013" y="255745"/>
                  </a:lnTo>
                  <a:lnTo>
                    <a:pt x="619023" y="238240"/>
                  </a:lnTo>
                  <a:lnTo>
                    <a:pt x="688962" y="196727"/>
                  </a:lnTo>
                  <a:lnTo>
                    <a:pt x="694797" y="196560"/>
                  </a:lnTo>
                  <a:close/>
                </a:path>
              </a:pathLst>
            </a:custGeom>
            <a:grpFill/>
            <a:ln w="8331" cap="flat">
              <a:solidFill>
                <a:srgbClr val="61CBF4"/>
              </a:solidFill>
              <a:prstDash val="solid"/>
              <a:miter/>
            </a:ln>
          </p:spPr>
          <p:txBody>
            <a:bodyPr rtlCol="0" anchor="ctr"/>
            <a:lstStyle/>
            <a:p>
              <a:endParaRPr lang="es-HN"/>
            </a:p>
          </p:txBody>
        </p:sp>
        <p:sp>
          <p:nvSpPr>
            <p:cNvPr id="22" name="Forma libre: forma 21">
              <a:extLst>
                <a:ext uri="{FF2B5EF4-FFF2-40B4-BE49-F238E27FC236}">
                  <a16:creationId xmlns:a16="http://schemas.microsoft.com/office/drawing/2014/main" id="{8E5DF9CC-53C0-11D5-195C-11DCEC5CD5C8}"/>
                </a:ext>
              </a:extLst>
            </p:cNvPr>
            <p:cNvSpPr/>
            <p:nvPr/>
          </p:nvSpPr>
          <p:spPr>
            <a:xfrm>
              <a:off x="3699604" y="3677294"/>
              <a:ext cx="733559" cy="893024"/>
            </a:xfrm>
            <a:custGeom>
              <a:avLst/>
              <a:gdLst>
                <a:gd name="connsiteX0" fmla="*/ 310346 w 733559"/>
                <a:gd name="connsiteY0" fmla="*/ 0 h 893024"/>
                <a:gd name="connsiteX1" fmla="*/ 498404 w 733559"/>
                <a:gd name="connsiteY1" fmla="*/ 54350 h 893024"/>
                <a:gd name="connsiteX2" fmla="*/ 501238 w 733559"/>
                <a:gd name="connsiteY2" fmla="*/ 63436 h 893024"/>
                <a:gd name="connsiteX3" fmla="*/ 494236 w 733559"/>
                <a:gd name="connsiteY3" fmla="*/ 73689 h 893024"/>
                <a:gd name="connsiteX4" fmla="*/ 493569 w 733559"/>
                <a:gd name="connsiteY4" fmla="*/ 81608 h 893024"/>
                <a:gd name="connsiteX5" fmla="*/ 497570 w 733559"/>
                <a:gd name="connsiteY5" fmla="*/ 94279 h 893024"/>
                <a:gd name="connsiteX6" fmla="*/ 492652 w 733559"/>
                <a:gd name="connsiteY6" fmla="*/ 109117 h 893024"/>
                <a:gd name="connsiteX7" fmla="*/ 495236 w 733559"/>
                <a:gd name="connsiteY7" fmla="*/ 113868 h 893024"/>
                <a:gd name="connsiteX8" fmla="*/ 493569 w 733559"/>
                <a:gd name="connsiteY8" fmla="*/ 119703 h 893024"/>
                <a:gd name="connsiteX9" fmla="*/ 496904 w 733559"/>
                <a:gd name="connsiteY9" fmla="*/ 121371 h 893024"/>
                <a:gd name="connsiteX10" fmla="*/ 504906 w 733559"/>
                <a:gd name="connsiteY10" fmla="*/ 139710 h 893024"/>
                <a:gd name="connsiteX11" fmla="*/ 517410 w 733559"/>
                <a:gd name="connsiteY11" fmla="*/ 141794 h 893024"/>
                <a:gd name="connsiteX12" fmla="*/ 540000 w 733559"/>
                <a:gd name="connsiteY12" fmla="*/ 150880 h 893024"/>
                <a:gd name="connsiteX13" fmla="*/ 548086 w 733559"/>
                <a:gd name="connsiteY13" fmla="*/ 164050 h 893024"/>
                <a:gd name="connsiteX14" fmla="*/ 553754 w 733559"/>
                <a:gd name="connsiteY14" fmla="*/ 165217 h 893024"/>
                <a:gd name="connsiteX15" fmla="*/ 568509 w 733559"/>
                <a:gd name="connsiteY15" fmla="*/ 176888 h 893024"/>
                <a:gd name="connsiteX16" fmla="*/ 585014 w 733559"/>
                <a:gd name="connsiteY16" fmla="*/ 171136 h 893024"/>
                <a:gd name="connsiteX17" fmla="*/ 600185 w 733559"/>
                <a:gd name="connsiteY17" fmla="*/ 177388 h 893024"/>
                <a:gd name="connsiteX18" fmla="*/ 607187 w 733559"/>
                <a:gd name="connsiteY18" fmla="*/ 284004 h 893024"/>
                <a:gd name="connsiteX19" fmla="*/ 620108 w 733559"/>
                <a:gd name="connsiteY19" fmla="*/ 299259 h 893024"/>
                <a:gd name="connsiteX20" fmla="*/ 629194 w 733559"/>
                <a:gd name="connsiteY20" fmla="*/ 330018 h 893024"/>
                <a:gd name="connsiteX21" fmla="*/ 667289 w 733559"/>
                <a:gd name="connsiteY21" fmla="*/ 334936 h 893024"/>
                <a:gd name="connsiteX22" fmla="*/ 663622 w 733559"/>
                <a:gd name="connsiteY22" fmla="*/ 341355 h 893024"/>
                <a:gd name="connsiteX23" fmla="*/ 663038 w 733559"/>
                <a:gd name="connsiteY23" fmla="*/ 352775 h 893024"/>
                <a:gd name="connsiteX24" fmla="*/ 650534 w 733559"/>
                <a:gd name="connsiteY24" fmla="*/ 363362 h 893024"/>
                <a:gd name="connsiteX25" fmla="*/ 650201 w 733559"/>
                <a:gd name="connsiteY25" fmla="*/ 372698 h 893024"/>
                <a:gd name="connsiteX26" fmla="*/ 643365 w 733559"/>
                <a:gd name="connsiteY26" fmla="*/ 376866 h 893024"/>
                <a:gd name="connsiteX27" fmla="*/ 637614 w 733559"/>
                <a:gd name="connsiteY27" fmla="*/ 387786 h 893024"/>
                <a:gd name="connsiteX28" fmla="*/ 630445 w 733559"/>
                <a:gd name="connsiteY28" fmla="*/ 391120 h 893024"/>
                <a:gd name="connsiteX29" fmla="*/ 614440 w 733559"/>
                <a:gd name="connsiteY29" fmla="*/ 415128 h 893024"/>
                <a:gd name="connsiteX30" fmla="*/ 629361 w 733559"/>
                <a:gd name="connsiteY30" fmla="*/ 437468 h 893024"/>
                <a:gd name="connsiteX31" fmla="*/ 648200 w 733559"/>
                <a:gd name="connsiteY31" fmla="*/ 454306 h 893024"/>
                <a:gd name="connsiteX32" fmla="*/ 661454 w 733559"/>
                <a:gd name="connsiteY32" fmla="*/ 454890 h 893024"/>
                <a:gd name="connsiteX33" fmla="*/ 666456 w 733559"/>
                <a:gd name="connsiteY33" fmla="*/ 462225 h 893024"/>
                <a:gd name="connsiteX34" fmla="*/ 690380 w 733559"/>
                <a:gd name="connsiteY34" fmla="*/ 464893 h 893024"/>
                <a:gd name="connsiteX35" fmla="*/ 703384 w 733559"/>
                <a:gd name="connsiteY35" fmla="*/ 479647 h 893024"/>
                <a:gd name="connsiteX36" fmla="*/ 701133 w 733559"/>
                <a:gd name="connsiteY36" fmla="*/ 490567 h 893024"/>
                <a:gd name="connsiteX37" fmla="*/ 695715 w 733559"/>
                <a:gd name="connsiteY37" fmla="*/ 498070 h 893024"/>
                <a:gd name="connsiteX38" fmla="*/ 693714 w 733559"/>
                <a:gd name="connsiteY38" fmla="*/ 540416 h 893024"/>
                <a:gd name="connsiteX39" fmla="*/ 684795 w 733559"/>
                <a:gd name="connsiteY39" fmla="*/ 549086 h 893024"/>
                <a:gd name="connsiteX40" fmla="*/ 674125 w 733559"/>
                <a:gd name="connsiteY40" fmla="*/ 614272 h 893024"/>
                <a:gd name="connsiteX41" fmla="*/ 703967 w 733559"/>
                <a:gd name="connsiteY41" fmla="*/ 605853 h 893024"/>
                <a:gd name="connsiteX42" fmla="*/ 704301 w 733559"/>
                <a:gd name="connsiteY42" fmla="*/ 608770 h 893024"/>
                <a:gd name="connsiteX43" fmla="*/ 697632 w 733559"/>
                <a:gd name="connsiteY43" fmla="*/ 614689 h 893024"/>
                <a:gd name="connsiteX44" fmla="*/ 698466 w 733559"/>
                <a:gd name="connsiteY44" fmla="*/ 618107 h 893024"/>
                <a:gd name="connsiteX45" fmla="*/ 694048 w 733559"/>
                <a:gd name="connsiteY45" fmla="*/ 619690 h 893024"/>
                <a:gd name="connsiteX46" fmla="*/ 693131 w 733559"/>
                <a:gd name="connsiteY46" fmla="*/ 629277 h 893024"/>
                <a:gd name="connsiteX47" fmla="*/ 696965 w 733559"/>
                <a:gd name="connsiteY47" fmla="*/ 627276 h 893024"/>
                <a:gd name="connsiteX48" fmla="*/ 695465 w 733559"/>
                <a:gd name="connsiteY48" fmla="*/ 630110 h 893024"/>
                <a:gd name="connsiteX49" fmla="*/ 697299 w 733559"/>
                <a:gd name="connsiteY49" fmla="*/ 630944 h 893024"/>
                <a:gd name="connsiteX50" fmla="*/ 702050 w 733559"/>
                <a:gd name="connsiteY50" fmla="*/ 625526 h 893024"/>
                <a:gd name="connsiteX51" fmla="*/ 700300 w 733559"/>
                <a:gd name="connsiteY51" fmla="*/ 634362 h 893024"/>
                <a:gd name="connsiteX52" fmla="*/ 705635 w 733559"/>
                <a:gd name="connsiteY52" fmla="*/ 638697 h 893024"/>
                <a:gd name="connsiteX53" fmla="*/ 708302 w 733559"/>
                <a:gd name="connsiteY53" fmla="*/ 645199 h 893024"/>
                <a:gd name="connsiteX54" fmla="*/ 706385 w 733559"/>
                <a:gd name="connsiteY54" fmla="*/ 651450 h 893024"/>
                <a:gd name="connsiteX55" fmla="*/ 702800 w 733559"/>
                <a:gd name="connsiteY55" fmla="*/ 652367 h 893024"/>
                <a:gd name="connsiteX56" fmla="*/ 711970 w 733559"/>
                <a:gd name="connsiteY56" fmla="*/ 654785 h 893024"/>
                <a:gd name="connsiteX57" fmla="*/ 721473 w 733559"/>
                <a:gd name="connsiteY57" fmla="*/ 653701 h 893024"/>
                <a:gd name="connsiteX58" fmla="*/ 731309 w 733559"/>
                <a:gd name="connsiteY58" fmla="*/ 661703 h 893024"/>
                <a:gd name="connsiteX59" fmla="*/ 725224 w 733559"/>
                <a:gd name="connsiteY59" fmla="*/ 684711 h 893024"/>
                <a:gd name="connsiteX60" fmla="*/ 722640 w 733559"/>
                <a:gd name="connsiteY60" fmla="*/ 712719 h 893024"/>
                <a:gd name="connsiteX61" fmla="*/ 727141 w 733559"/>
                <a:gd name="connsiteY61" fmla="*/ 729308 h 893024"/>
                <a:gd name="connsiteX62" fmla="*/ 733560 w 733559"/>
                <a:gd name="connsiteY62" fmla="*/ 740644 h 893024"/>
                <a:gd name="connsiteX63" fmla="*/ 733560 w 733559"/>
                <a:gd name="connsiteY63" fmla="*/ 740644 h 893024"/>
                <a:gd name="connsiteX64" fmla="*/ 702550 w 733559"/>
                <a:gd name="connsiteY64" fmla="*/ 773071 h 893024"/>
                <a:gd name="connsiteX65" fmla="*/ 683211 w 733559"/>
                <a:gd name="connsiteY65" fmla="*/ 781074 h 893024"/>
                <a:gd name="connsiteX66" fmla="*/ 647367 w 733559"/>
                <a:gd name="connsiteY66" fmla="*/ 821003 h 893024"/>
                <a:gd name="connsiteX67" fmla="*/ 647617 w 733559"/>
                <a:gd name="connsiteY67" fmla="*/ 827254 h 893024"/>
                <a:gd name="connsiteX68" fmla="*/ 658287 w 733559"/>
                <a:gd name="connsiteY68" fmla="*/ 829422 h 893024"/>
                <a:gd name="connsiteX69" fmla="*/ 675625 w 733559"/>
                <a:gd name="connsiteY69" fmla="*/ 856263 h 893024"/>
                <a:gd name="connsiteX70" fmla="*/ 653618 w 733559"/>
                <a:gd name="connsiteY70" fmla="*/ 875352 h 893024"/>
                <a:gd name="connsiteX71" fmla="*/ 653618 w 733559"/>
                <a:gd name="connsiteY71" fmla="*/ 875352 h 893024"/>
                <a:gd name="connsiteX72" fmla="*/ 645033 w 733559"/>
                <a:gd name="connsiteY72" fmla="*/ 877770 h 893024"/>
                <a:gd name="connsiteX73" fmla="*/ 634029 w 733559"/>
                <a:gd name="connsiteY73" fmla="*/ 893025 h 893024"/>
                <a:gd name="connsiteX74" fmla="*/ 578012 w 733559"/>
                <a:gd name="connsiteY74" fmla="*/ 878354 h 893024"/>
                <a:gd name="connsiteX75" fmla="*/ 509491 w 733559"/>
                <a:gd name="connsiteY75" fmla="*/ 882105 h 893024"/>
                <a:gd name="connsiteX76" fmla="*/ 489318 w 733559"/>
                <a:gd name="connsiteY76" fmla="*/ 891441 h 893024"/>
                <a:gd name="connsiteX77" fmla="*/ 454974 w 733559"/>
                <a:gd name="connsiteY77" fmla="*/ 890274 h 893024"/>
                <a:gd name="connsiteX78" fmla="*/ 401374 w 733559"/>
                <a:gd name="connsiteY78" fmla="*/ 882855 h 893024"/>
                <a:gd name="connsiteX79" fmla="*/ 401374 w 733559"/>
                <a:gd name="connsiteY79" fmla="*/ 882855 h 893024"/>
                <a:gd name="connsiteX80" fmla="*/ 426132 w 733559"/>
                <a:gd name="connsiteY80" fmla="*/ 853012 h 893024"/>
                <a:gd name="connsiteX81" fmla="*/ 429133 w 733559"/>
                <a:gd name="connsiteY81" fmla="*/ 805248 h 893024"/>
                <a:gd name="connsiteX82" fmla="*/ 393789 w 733559"/>
                <a:gd name="connsiteY82" fmla="*/ 819669 h 893024"/>
                <a:gd name="connsiteX83" fmla="*/ 376116 w 733559"/>
                <a:gd name="connsiteY83" fmla="*/ 804997 h 893024"/>
                <a:gd name="connsiteX84" fmla="*/ 372115 w 733559"/>
                <a:gd name="connsiteY84" fmla="*/ 788909 h 893024"/>
                <a:gd name="connsiteX85" fmla="*/ 360612 w 733559"/>
                <a:gd name="connsiteY85" fmla="*/ 771821 h 893024"/>
                <a:gd name="connsiteX86" fmla="*/ 376783 w 733559"/>
                <a:gd name="connsiteY86" fmla="*/ 743812 h 893024"/>
                <a:gd name="connsiteX87" fmla="*/ 384619 w 733559"/>
                <a:gd name="connsiteY87" fmla="*/ 719972 h 893024"/>
                <a:gd name="connsiteX88" fmla="*/ 370115 w 733559"/>
                <a:gd name="connsiteY88" fmla="*/ 706301 h 893024"/>
                <a:gd name="connsiteX89" fmla="*/ 353193 w 733559"/>
                <a:gd name="connsiteY89" fmla="*/ 704217 h 893024"/>
                <a:gd name="connsiteX90" fmla="*/ 345690 w 733559"/>
                <a:gd name="connsiteY90" fmla="*/ 708468 h 893024"/>
                <a:gd name="connsiteX91" fmla="*/ 338938 w 733559"/>
                <a:gd name="connsiteY91" fmla="*/ 707551 h 893024"/>
                <a:gd name="connsiteX92" fmla="*/ 331519 w 733559"/>
                <a:gd name="connsiteY92" fmla="*/ 694463 h 893024"/>
                <a:gd name="connsiteX93" fmla="*/ 307679 w 733559"/>
                <a:gd name="connsiteY93" fmla="*/ 686128 h 893024"/>
                <a:gd name="connsiteX94" fmla="*/ 296092 w 733559"/>
                <a:gd name="connsiteY94" fmla="*/ 692129 h 893024"/>
                <a:gd name="connsiteX95" fmla="*/ 282171 w 733559"/>
                <a:gd name="connsiteY95" fmla="*/ 725390 h 893024"/>
                <a:gd name="connsiteX96" fmla="*/ 265082 w 733559"/>
                <a:gd name="connsiteY96" fmla="*/ 731975 h 893024"/>
                <a:gd name="connsiteX97" fmla="*/ 223819 w 733559"/>
                <a:gd name="connsiteY97" fmla="*/ 672707 h 893024"/>
                <a:gd name="connsiteX98" fmla="*/ 202479 w 733559"/>
                <a:gd name="connsiteY98" fmla="*/ 612022 h 893024"/>
                <a:gd name="connsiteX99" fmla="*/ 197894 w 733559"/>
                <a:gd name="connsiteY99" fmla="*/ 614189 h 893024"/>
                <a:gd name="connsiteX100" fmla="*/ 172553 w 733559"/>
                <a:gd name="connsiteY100" fmla="*/ 608187 h 893024"/>
                <a:gd name="connsiteX101" fmla="*/ 151297 w 733559"/>
                <a:gd name="connsiteY101" fmla="*/ 599351 h 893024"/>
                <a:gd name="connsiteX102" fmla="*/ 146295 w 733559"/>
                <a:gd name="connsiteY102" fmla="*/ 611271 h 893024"/>
                <a:gd name="connsiteX103" fmla="*/ 149046 w 733559"/>
                <a:gd name="connsiteY103" fmla="*/ 618107 h 893024"/>
                <a:gd name="connsiteX104" fmla="*/ 139460 w 733559"/>
                <a:gd name="connsiteY104" fmla="*/ 627193 h 893024"/>
                <a:gd name="connsiteX105" fmla="*/ 132457 w 733559"/>
                <a:gd name="connsiteY105" fmla="*/ 628943 h 893024"/>
                <a:gd name="connsiteX106" fmla="*/ 116536 w 733559"/>
                <a:gd name="connsiteY106" fmla="*/ 625692 h 893024"/>
                <a:gd name="connsiteX107" fmla="*/ 116536 w 733559"/>
                <a:gd name="connsiteY107" fmla="*/ 625692 h 893024"/>
                <a:gd name="connsiteX108" fmla="*/ 119287 w 733559"/>
                <a:gd name="connsiteY108" fmla="*/ 618774 h 893024"/>
                <a:gd name="connsiteX109" fmla="*/ 113035 w 733559"/>
                <a:gd name="connsiteY109" fmla="*/ 614689 h 893024"/>
                <a:gd name="connsiteX110" fmla="*/ 102615 w 733559"/>
                <a:gd name="connsiteY110" fmla="*/ 614772 h 893024"/>
                <a:gd name="connsiteX111" fmla="*/ 86443 w 733559"/>
                <a:gd name="connsiteY111" fmla="*/ 624192 h 893024"/>
                <a:gd name="connsiteX112" fmla="*/ 74106 w 733559"/>
                <a:gd name="connsiteY112" fmla="*/ 622441 h 893024"/>
                <a:gd name="connsiteX113" fmla="*/ 61102 w 733559"/>
                <a:gd name="connsiteY113" fmla="*/ 592849 h 893024"/>
                <a:gd name="connsiteX114" fmla="*/ 76190 w 733559"/>
                <a:gd name="connsiteY114" fmla="*/ 552753 h 893024"/>
                <a:gd name="connsiteX115" fmla="*/ 82359 w 733559"/>
                <a:gd name="connsiteY115" fmla="*/ 546085 h 893024"/>
                <a:gd name="connsiteX116" fmla="*/ 87277 w 733559"/>
                <a:gd name="connsiteY116" fmla="*/ 499487 h 893024"/>
                <a:gd name="connsiteX117" fmla="*/ 105449 w 733559"/>
                <a:gd name="connsiteY117" fmla="*/ 480481 h 893024"/>
                <a:gd name="connsiteX118" fmla="*/ 117953 w 733559"/>
                <a:gd name="connsiteY118" fmla="*/ 478647 h 893024"/>
                <a:gd name="connsiteX119" fmla="*/ 122954 w 733559"/>
                <a:gd name="connsiteY119" fmla="*/ 473396 h 893024"/>
                <a:gd name="connsiteX120" fmla="*/ 123788 w 733559"/>
                <a:gd name="connsiteY120" fmla="*/ 467227 h 893024"/>
                <a:gd name="connsiteX121" fmla="*/ 118286 w 733559"/>
                <a:gd name="connsiteY121" fmla="*/ 459475 h 893024"/>
                <a:gd name="connsiteX122" fmla="*/ 116119 w 733559"/>
                <a:gd name="connsiteY122" fmla="*/ 448554 h 893024"/>
                <a:gd name="connsiteX123" fmla="*/ 97363 w 733559"/>
                <a:gd name="connsiteY123" fmla="*/ 429882 h 893024"/>
                <a:gd name="connsiteX124" fmla="*/ 98114 w 733559"/>
                <a:gd name="connsiteY124" fmla="*/ 410460 h 893024"/>
                <a:gd name="connsiteX125" fmla="*/ 101781 w 733559"/>
                <a:gd name="connsiteY125" fmla="*/ 398789 h 893024"/>
                <a:gd name="connsiteX126" fmla="*/ 113118 w 733559"/>
                <a:gd name="connsiteY126" fmla="*/ 391287 h 893024"/>
                <a:gd name="connsiteX127" fmla="*/ 92112 w 733559"/>
                <a:gd name="connsiteY127" fmla="*/ 376699 h 893024"/>
                <a:gd name="connsiteX128" fmla="*/ 83109 w 733559"/>
                <a:gd name="connsiteY128" fmla="*/ 377033 h 893024"/>
                <a:gd name="connsiteX129" fmla="*/ 77524 w 733559"/>
                <a:gd name="connsiteY129" fmla="*/ 370281 h 893024"/>
                <a:gd name="connsiteX130" fmla="*/ 72272 w 733559"/>
                <a:gd name="connsiteY130" fmla="*/ 352608 h 893024"/>
                <a:gd name="connsiteX131" fmla="*/ 64103 w 733559"/>
                <a:gd name="connsiteY131" fmla="*/ 349274 h 893024"/>
                <a:gd name="connsiteX132" fmla="*/ 52516 w 733559"/>
                <a:gd name="connsiteY132" fmla="*/ 333853 h 893024"/>
                <a:gd name="connsiteX133" fmla="*/ 41679 w 733559"/>
                <a:gd name="connsiteY133" fmla="*/ 328851 h 893024"/>
                <a:gd name="connsiteX134" fmla="*/ 52266 w 733559"/>
                <a:gd name="connsiteY134" fmla="*/ 302843 h 893024"/>
                <a:gd name="connsiteX135" fmla="*/ 0 w 733559"/>
                <a:gd name="connsiteY135" fmla="*/ 247659 h 893024"/>
                <a:gd name="connsiteX136" fmla="*/ 0 w 733559"/>
                <a:gd name="connsiteY136" fmla="*/ 247659 h 893024"/>
                <a:gd name="connsiteX137" fmla="*/ 72272 w 733559"/>
                <a:gd name="connsiteY137" fmla="*/ 201395 h 893024"/>
                <a:gd name="connsiteX138" fmla="*/ 113201 w 733559"/>
                <a:gd name="connsiteY138" fmla="*/ 166968 h 893024"/>
                <a:gd name="connsiteX139" fmla="*/ 151547 w 733559"/>
                <a:gd name="connsiteY139" fmla="*/ 126706 h 893024"/>
                <a:gd name="connsiteX140" fmla="*/ 169385 w 733559"/>
                <a:gd name="connsiteY140" fmla="*/ 115119 h 893024"/>
                <a:gd name="connsiteX141" fmla="*/ 173637 w 733559"/>
                <a:gd name="connsiteY141" fmla="*/ 117286 h 893024"/>
                <a:gd name="connsiteX142" fmla="*/ 183140 w 733559"/>
                <a:gd name="connsiteY142" fmla="*/ 112034 h 89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33559" h="893024">
                  <a:moveTo>
                    <a:pt x="310346" y="0"/>
                  </a:moveTo>
                  <a:lnTo>
                    <a:pt x="498404" y="54350"/>
                  </a:lnTo>
                  <a:lnTo>
                    <a:pt x="501238" y="63436"/>
                  </a:lnTo>
                  <a:lnTo>
                    <a:pt x="494236" y="73689"/>
                  </a:lnTo>
                  <a:lnTo>
                    <a:pt x="493569" y="81608"/>
                  </a:lnTo>
                  <a:lnTo>
                    <a:pt x="497570" y="94279"/>
                  </a:lnTo>
                  <a:lnTo>
                    <a:pt x="492652" y="109117"/>
                  </a:lnTo>
                  <a:lnTo>
                    <a:pt x="495236" y="113868"/>
                  </a:lnTo>
                  <a:lnTo>
                    <a:pt x="493569" y="119703"/>
                  </a:lnTo>
                  <a:lnTo>
                    <a:pt x="496904" y="121371"/>
                  </a:lnTo>
                  <a:lnTo>
                    <a:pt x="504906" y="139710"/>
                  </a:lnTo>
                  <a:lnTo>
                    <a:pt x="517410" y="141794"/>
                  </a:lnTo>
                  <a:lnTo>
                    <a:pt x="540000" y="150880"/>
                  </a:lnTo>
                  <a:lnTo>
                    <a:pt x="548086" y="164050"/>
                  </a:lnTo>
                  <a:lnTo>
                    <a:pt x="553754" y="165217"/>
                  </a:lnTo>
                  <a:lnTo>
                    <a:pt x="568509" y="176888"/>
                  </a:lnTo>
                  <a:lnTo>
                    <a:pt x="585014" y="171136"/>
                  </a:lnTo>
                  <a:lnTo>
                    <a:pt x="600185" y="177388"/>
                  </a:lnTo>
                  <a:lnTo>
                    <a:pt x="607187" y="284004"/>
                  </a:lnTo>
                  <a:lnTo>
                    <a:pt x="620108" y="299259"/>
                  </a:lnTo>
                  <a:lnTo>
                    <a:pt x="629194" y="330018"/>
                  </a:lnTo>
                  <a:lnTo>
                    <a:pt x="667289" y="334936"/>
                  </a:lnTo>
                  <a:lnTo>
                    <a:pt x="663622" y="341355"/>
                  </a:lnTo>
                  <a:lnTo>
                    <a:pt x="663038" y="352775"/>
                  </a:lnTo>
                  <a:lnTo>
                    <a:pt x="650534" y="363362"/>
                  </a:lnTo>
                  <a:lnTo>
                    <a:pt x="650201" y="372698"/>
                  </a:lnTo>
                  <a:lnTo>
                    <a:pt x="643365" y="376866"/>
                  </a:lnTo>
                  <a:lnTo>
                    <a:pt x="637614" y="387786"/>
                  </a:lnTo>
                  <a:lnTo>
                    <a:pt x="630445" y="391120"/>
                  </a:lnTo>
                  <a:lnTo>
                    <a:pt x="614440" y="415128"/>
                  </a:lnTo>
                  <a:lnTo>
                    <a:pt x="629361" y="437468"/>
                  </a:lnTo>
                  <a:lnTo>
                    <a:pt x="648200" y="454306"/>
                  </a:lnTo>
                  <a:lnTo>
                    <a:pt x="661454" y="454890"/>
                  </a:lnTo>
                  <a:lnTo>
                    <a:pt x="666456" y="462225"/>
                  </a:lnTo>
                  <a:lnTo>
                    <a:pt x="690380" y="464893"/>
                  </a:lnTo>
                  <a:lnTo>
                    <a:pt x="703384" y="479647"/>
                  </a:lnTo>
                  <a:lnTo>
                    <a:pt x="701133" y="490567"/>
                  </a:lnTo>
                  <a:lnTo>
                    <a:pt x="695715" y="498070"/>
                  </a:lnTo>
                  <a:lnTo>
                    <a:pt x="693714" y="540416"/>
                  </a:lnTo>
                  <a:lnTo>
                    <a:pt x="684795" y="549086"/>
                  </a:lnTo>
                  <a:lnTo>
                    <a:pt x="674125" y="614272"/>
                  </a:lnTo>
                  <a:lnTo>
                    <a:pt x="703967" y="605853"/>
                  </a:lnTo>
                  <a:lnTo>
                    <a:pt x="704301" y="608770"/>
                  </a:lnTo>
                  <a:lnTo>
                    <a:pt x="697632" y="614689"/>
                  </a:lnTo>
                  <a:lnTo>
                    <a:pt x="698466" y="618107"/>
                  </a:lnTo>
                  <a:lnTo>
                    <a:pt x="694048" y="619690"/>
                  </a:lnTo>
                  <a:lnTo>
                    <a:pt x="693131" y="629277"/>
                  </a:lnTo>
                  <a:lnTo>
                    <a:pt x="696965" y="627276"/>
                  </a:lnTo>
                  <a:lnTo>
                    <a:pt x="695465" y="630110"/>
                  </a:lnTo>
                  <a:lnTo>
                    <a:pt x="697299" y="630944"/>
                  </a:lnTo>
                  <a:lnTo>
                    <a:pt x="702050" y="625526"/>
                  </a:lnTo>
                  <a:lnTo>
                    <a:pt x="700300" y="634362"/>
                  </a:lnTo>
                  <a:lnTo>
                    <a:pt x="705635" y="638697"/>
                  </a:lnTo>
                  <a:lnTo>
                    <a:pt x="708302" y="645199"/>
                  </a:lnTo>
                  <a:lnTo>
                    <a:pt x="706385" y="651450"/>
                  </a:lnTo>
                  <a:lnTo>
                    <a:pt x="702800" y="652367"/>
                  </a:lnTo>
                  <a:lnTo>
                    <a:pt x="711970" y="654785"/>
                  </a:lnTo>
                  <a:lnTo>
                    <a:pt x="721473" y="653701"/>
                  </a:lnTo>
                  <a:lnTo>
                    <a:pt x="731309" y="661703"/>
                  </a:lnTo>
                  <a:lnTo>
                    <a:pt x="725224" y="684711"/>
                  </a:lnTo>
                  <a:lnTo>
                    <a:pt x="722640" y="712719"/>
                  </a:lnTo>
                  <a:lnTo>
                    <a:pt x="727141" y="729308"/>
                  </a:lnTo>
                  <a:lnTo>
                    <a:pt x="733560" y="740644"/>
                  </a:lnTo>
                  <a:lnTo>
                    <a:pt x="733560" y="740644"/>
                  </a:lnTo>
                  <a:lnTo>
                    <a:pt x="702550" y="773071"/>
                  </a:lnTo>
                  <a:lnTo>
                    <a:pt x="683211" y="781074"/>
                  </a:lnTo>
                  <a:lnTo>
                    <a:pt x="647367" y="821003"/>
                  </a:lnTo>
                  <a:lnTo>
                    <a:pt x="647617" y="827254"/>
                  </a:lnTo>
                  <a:lnTo>
                    <a:pt x="658287" y="829422"/>
                  </a:lnTo>
                  <a:lnTo>
                    <a:pt x="675625" y="856263"/>
                  </a:lnTo>
                  <a:lnTo>
                    <a:pt x="653618" y="875352"/>
                  </a:lnTo>
                  <a:lnTo>
                    <a:pt x="653618" y="875352"/>
                  </a:lnTo>
                  <a:lnTo>
                    <a:pt x="645033" y="877770"/>
                  </a:lnTo>
                  <a:lnTo>
                    <a:pt x="634029" y="893025"/>
                  </a:lnTo>
                  <a:lnTo>
                    <a:pt x="578012" y="878354"/>
                  </a:lnTo>
                  <a:lnTo>
                    <a:pt x="509491" y="882105"/>
                  </a:lnTo>
                  <a:lnTo>
                    <a:pt x="489318" y="891441"/>
                  </a:lnTo>
                  <a:lnTo>
                    <a:pt x="454974" y="890274"/>
                  </a:lnTo>
                  <a:lnTo>
                    <a:pt x="401374" y="882855"/>
                  </a:lnTo>
                  <a:lnTo>
                    <a:pt x="401374" y="882855"/>
                  </a:lnTo>
                  <a:lnTo>
                    <a:pt x="426132" y="853012"/>
                  </a:lnTo>
                  <a:lnTo>
                    <a:pt x="429133" y="805248"/>
                  </a:lnTo>
                  <a:lnTo>
                    <a:pt x="393789" y="819669"/>
                  </a:lnTo>
                  <a:lnTo>
                    <a:pt x="376116" y="804997"/>
                  </a:lnTo>
                  <a:lnTo>
                    <a:pt x="372115" y="788909"/>
                  </a:lnTo>
                  <a:lnTo>
                    <a:pt x="360612" y="771821"/>
                  </a:lnTo>
                  <a:lnTo>
                    <a:pt x="376783" y="743812"/>
                  </a:lnTo>
                  <a:lnTo>
                    <a:pt x="384619" y="719972"/>
                  </a:lnTo>
                  <a:lnTo>
                    <a:pt x="370115" y="706301"/>
                  </a:lnTo>
                  <a:lnTo>
                    <a:pt x="353193" y="704217"/>
                  </a:lnTo>
                  <a:lnTo>
                    <a:pt x="345690" y="708468"/>
                  </a:lnTo>
                  <a:lnTo>
                    <a:pt x="338938" y="707551"/>
                  </a:lnTo>
                  <a:lnTo>
                    <a:pt x="331519" y="694463"/>
                  </a:lnTo>
                  <a:lnTo>
                    <a:pt x="307679" y="686128"/>
                  </a:lnTo>
                  <a:lnTo>
                    <a:pt x="296092" y="692129"/>
                  </a:lnTo>
                  <a:lnTo>
                    <a:pt x="282171" y="725390"/>
                  </a:lnTo>
                  <a:lnTo>
                    <a:pt x="265082" y="731975"/>
                  </a:lnTo>
                  <a:lnTo>
                    <a:pt x="223819" y="672707"/>
                  </a:lnTo>
                  <a:lnTo>
                    <a:pt x="202479" y="612022"/>
                  </a:lnTo>
                  <a:lnTo>
                    <a:pt x="197894" y="614189"/>
                  </a:lnTo>
                  <a:lnTo>
                    <a:pt x="172553" y="608187"/>
                  </a:lnTo>
                  <a:lnTo>
                    <a:pt x="151297" y="599351"/>
                  </a:lnTo>
                  <a:lnTo>
                    <a:pt x="146295" y="611271"/>
                  </a:lnTo>
                  <a:lnTo>
                    <a:pt x="149046" y="618107"/>
                  </a:lnTo>
                  <a:lnTo>
                    <a:pt x="139460" y="627193"/>
                  </a:lnTo>
                  <a:lnTo>
                    <a:pt x="132457" y="628943"/>
                  </a:lnTo>
                  <a:lnTo>
                    <a:pt x="116536" y="625692"/>
                  </a:lnTo>
                  <a:lnTo>
                    <a:pt x="116536" y="625692"/>
                  </a:lnTo>
                  <a:lnTo>
                    <a:pt x="119287" y="618774"/>
                  </a:lnTo>
                  <a:lnTo>
                    <a:pt x="113035" y="614689"/>
                  </a:lnTo>
                  <a:lnTo>
                    <a:pt x="102615" y="614772"/>
                  </a:lnTo>
                  <a:lnTo>
                    <a:pt x="86443" y="624192"/>
                  </a:lnTo>
                  <a:lnTo>
                    <a:pt x="74106" y="622441"/>
                  </a:lnTo>
                  <a:lnTo>
                    <a:pt x="61102" y="592849"/>
                  </a:lnTo>
                  <a:lnTo>
                    <a:pt x="76190" y="552753"/>
                  </a:lnTo>
                  <a:lnTo>
                    <a:pt x="82359" y="546085"/>
                  </a:lnTo>
                  <a:lnTo>
                    <a:pt x="87277" y="499487"/>
                  </a:lnTo>
                  <a:lnTo>
                    <a:pt x="105449" y="480481"/>
                  </a:lnTo>
                  <a:lnTo>
                    <a:pt x="117953" y="478647"/>
                  </a:lnTo>
                  <a:lnTo>
                    <a:pt x="122954" y="473396"/>
                  </a:lnTo>
                  <a:lnTo>
                    <a:pt x="123788" y="467227"/>
                  </a:lnTo>
                  <a:lnTo>
                    <a:pt x="118286" y="459475"/>
                  </a:lnTo>
                  <a:lnTo>
                    <a:pt x="116119" y="448554"/>
                  </a:lnTo>
                  <a:lnTo>
                    <a:pt x="97363" y="429882"/>
                  </a:lnTo>
                  <a:lnTo>
                    <a:pt x="98114" y="410460"/>
                  </a:lnTo>
                  <a:lnTo>
                    <a:pt x="101781" y="398789"/>
                  </a:lnTo>
                  <a:lnTo>
                    <a:pt x="113118" y="391287"/>
                  </a:lnTo>
                  <a:lnTo>
                    <a:pt x="92112" y="376699"/>
                  </a:lnTo>
                  <a:lnTo>
                    <a:pt x="83109" y="377033"/>
                  </a:lnTo>
                  <a:lnTo>
                    <a:pt x="77524" y="370281"/>
                  </a:lnTo>
                  <a:lnTo>
                    <a:pt x="72272" y="352608"/>
                  </a:lnTo>
                  <a:lnTo>
                    <a:pt x="64103" y="349274"/>
                  </a:lnTo>
                  <a:lnTo>
                    <a:pt x="52516" y="333853"/>
                  </a:lnTo>
                  <a:lnTo>
                    <a:pt x="41679" y="328851"/>
                  </a:lnTo>
                  <a:lnTo>
                    <a:pt x="52266" y="302843"/>
                  </a:lnTo>
                  <a:lnTo>
                    <a:pt x="0" y="247659"/>
                  </a:lnTo>
                  <a:lnTo>
                    <a:pt x="0" y="247659"/>
                  </a:lnTo>
                  <a:lnTo>
                    <a:pt x="72272" y="201395"/>
                  </a:lnTo>
                  <a:lnTo>
                    <a:pt x="113201" y="166968"/>
                  </a:lnTo>
                  <a:lnTo>
                    <a:pt x="151547" y="126706"/>
                  </a:lnTo>
                  <a:lnTo>
                    <a:pt x="169385" y="115119"/>
                  </a:lnTo>
                  <a:lnTo>
                    <a:pt x="173637" y="117286"/>
                  </a:lnTo>
                  <a:lnTo>
                    <a:pt x="183140" y="112034"/>
                  </a:lnTo>
                  <a:close/>
                </a:path>
              </a:pathLst>
            </a:custGeom>
            <a:grpFill/>
            <a:ln w="8331" cap="flat">
              <a:solidFill>
                <a:srgbClr val="61CBF4"/>
              </a:solidFill>
              <a:prstDash val="solid"/>
              <a:miter/>
            </a:ln>
          </p:spPr>
          <p:txBody>
            <a:bodyPr rtlCol="0" anchor="ctr"/>
            <a:lstStyle/>
            <a:p>
              <a:endParaRPr lang="es-HN"/>
            </a:p>
          </p:txBody>
        </p:sp>
        <p:sp>
          <p:nvSpPr>
            <p:cNvPr id="23" name="Forma libre: forma 22">
              <a:extLst>
                <a:ext uri="{FF2B5EF4-FFF2-40B4-BE49-F238E27FC236}">
                  <a16:creationId xmlns:a16="http://schemas.microsoft.com/office/drawing/2014/main" id="{1A2F1A99-3D92-EE38-3615-4B51F82FD55A}"/>
                </a:ext>
              </a:extLst>
            </p:cNvPr>
            <p:cNvSpPr/>
            <p:nvPr/>
          </p:nvSpPr>
          <p:spPr>
            <a:xfrm>
              <a:off x="4601882" y="5336637"/>
              <a:ext cx="446720" cy="577094"/>
            </a:xfrm>
            <a:custGeom>
              <a:avLst/>
              <a:gdLst>
                <a:gd name="connsiteX0" fmla="*/ 162300 w 446720"/>
                <a:gd name="connsiteY0" fmla="*/ 528663 h 577094"/>
                <a:gd name="connsiteX1" fmla="*/ 167551 w 446720"/>
                <a:gd name="connsiteY1" fmla="*/ 533497 h 577094"/>
                <a:gd name="connsiteX2" fmla="*/ 174387 w 446720"/>
                <a:gd name="connsiteY2" fmla="*/ 533497 h 577094"/>
                <a:gd name="connsiteX3" fmla="*/ 177555 w 446720"/>
                <a:gd name="connsiteY3" fmla="*/ 538582 h 577094"/>
                <a:gd name="connsiteX4" fmla="*/ 182806 w 446720"/>
                <a:gd name="connsiteY4" fmla="*/ 535331 h 577094"/>
                <a:gd name="connsiteX5" fmla="*/ 186224 w 446720"/>
                <a:gd name="connsiteY5" fmla="*/ 537165 h 577094"/>
                <a:gd name="connsiteX6" fmla="*/ 188558 w 446720"/>
                <a:gd name="connsiteY6" fmla="*/ 544584 h 577094"/>
                <a:gd name="connsiteX7" fmla="*/ 184890 w 446720"/>
                <a:gd name="connsiteY7" fmla="*/ 548002 h 577094"/>
                <a:gd name="connsiteX8" fmla="*/ 190475 w 446720"/>
                <a:gd name="connsiteY8" fmla="*/ 552337 h 577094"/>
                <a:gd name="connsiteX9" fmla="*/ 186807 w 446720"/>
                <a:gd name="connsiteY9" fmla="*/ 568508 h 577094"/>
                <a:gd name="connsiteX10" fmla="*/ 169635 w 446720"/>
                <a:gd name="connsiteY10" fmla="*/ 577094 h 577094"/>
                <a:gd name="connsiteX11" fmla="*/ 144794 w 446720"/>
                <a:gd name="connsiteY11" fmla="*/ 574927 h 577094"/>
                <a:gd name="connsiteX12" fmla="*/ 140543 w 446720"/>
                <a:gd name="connsiteY12" fmla="*/ 565507 h 577094"/>
                <a:gd name="connsiteX13" fmla="*/ 143127 w 446720"/>
                <a:gd name="connsiteY13" fmla="*/ 555171 h 577094"/>
                <a:gd name="connsiteX14" fmla="*/ 139710 w 446720"/>
                <a:gd name="connsiteY14" fmla="*/ 550920 h 577094"/>
                <a:gd name="connsiteX15" fmla="*/ 136542 w 446720"/>
                <a:gd name="connsiteY15" fmla="*/ 550920 h 577094"/>
                <a:gd name="connsiteX16" fmla="*/ 137125 w 446720"/>
                <a:gd name="connsiteY16" fmla="*/ 548169 h 577094"/>
                <a:gd name="connsiteX17" fmla="*/ 140793 w 446720"/>
                <a:gd name="connsiteY17" fmla="*/ 549836 h 577094"/>
                <a:gd name="connsiteX18" fmla="*/ 144211 w 446720"/>
                <a:gd name="connsiteY18" fmla="*/ 547919 h 577094"/>
                <a:gd name="connsiteX19" fmla="*/ 142711 w 446720"/>
                <a:gd name="connsiteY19" fmla="*/ 543917 h 577094"/>
                <a:gd name="connsiteX20" fmla="*/ 146878 w 446720"/>
                <a:gd name="connsiteY20" fmla="*/ 540166 h 577094"/>
                <a:gd name="connsiteX21" fmla="*/ 146878 w 446720"/>
                <a:gd name="connsiteY21" fmla="*/ 533164 h 577094"/>
                <a:gd name="connsiteX22" fmla="*/ 152463 w 446720"/>
                <a:gd name="connsiteY22" fmla="*/ 530997 h 577094"/>
                <a:gd name="connsiteX23" fmla="*/ 154547 w 446720"/>
                <a:gd name="connsiteY23" fmla="*/ 532914 h 577094"/>
                <a:gd name="connsiteX24" fmla="*/ 162300 w 446720"/>
                <a:gd name="connsiteY24" fmla="*/ 528663 h 577094"/>
                <a:gd name="connsiteX25" fmla="*/ 130373 w 446720"/>
                <a:gd name="connsiteY25" fmla="*/ 497070 h 577094"/>
                <a:gd name="connsiteX26" fmla="*/ 136709 w 446720"/>
                <a:gd name="connsiteY26" fmla="*/ 505239 h 577094"/>
                <a:gd name="connsiteX27" fmla="*/ 137542 w 446720"/>
                <a:gd name="connsiteY27" fmla="*/ 510657 h 577094"/>
                <a:gd name="connsiteX28" fmla="*/ 128289 w 446720"/>
                <a:gd name="connsiteY28" fmla="*/ 515242 h 577094"/>
                <a:gd name="connsiteX29" fmla="*/ 129873 w 446720"/>
                <a:gd name="connsiteY29" fmla="*/ 520077 h 577094"/>
                <a:gd name="connsiteX30" fmla="*/ 125955 w 446720"/>
                <a:gd name="connsiteY30" fmla="*/ 523828 h 577094"/>
                <a:gd name="connsiteX31" fmla="*/ 124622 w 446720"/>
                <a:gd name="connsiteY31" fmla="*/ 517659 h 577094"/>
                <a:gd name="connsiteX32" fmla="*/ 120370 w 446720"/>
                <a:gd name="connsiteY32" fmla="*/ 513658 h 577094"/>
                <a:gd name="connsiteX33" fmla="*/ 123205 w 446720"/>
                <a:gd name="connsiteY33" fmla="*/ 512324 h 577094"/>
                <a:gd name="connsiteX34" fmla="*/ 124538 w 446720"/>
                <a:gd name="connsiteY34" fmla="*/ 505322 h 577094"/>
                <a:gd name="connsiteX35" fmla="*/ 130373 w 446720"/>
                <a:gd name="connsiteY35" fmla="*/ 497070 h 577094"/>
                <a:gd name="connsiteX36" fmla="*/ 221401 w 446720"/>
                <a:gd name="connsiteY36" fmla="*/ 468644 h 577094"/>
                <a:gd name="connsiteX37" fmla="*/ 232071 w 446720"/>
                <a:gd name="connsiteY37" fmla="*/ 471562 h 577094"/>
                <a:gd name="connsiteX38" fmla="*/ 237656 w 446720"/>
                <a:gd name="connsiteY38" fmla="*/ 471062 h 577094"/>
                <a:gd name="connsiteX39" fmla="*/ 241574 w 446720"/>
                <a:gd name="connsiteY39" fmla="*/ 480231 h 577094"/>
                <a:gd name="connsiteX40" fmla="*/ 252911 w 446720"/>
                <a:gd name="connsiteY40" fmla="*/ 482565 h 577094"/>
                <a:gd name="connsiteX41" fmla="*/ 256912 w 446720"/>
                <a:gd name="connsiteY41" fmla="*/ 487233 h 577094"/>
                <a:gd name="connsiteX42" fmla="*/ 252161 w 446720"/>
                <a:gd name="connsiteY42" fmla="*/ 491568 h 577094"/>
                <a:gd name="connsiteX43" fmla="*/ 225486 w 446720"/>
                <a:gd name="connsiteY43" fmla="*/ 493985 h 577094"/>
                <a:gd name="connsiteX44" fmla="*/ 225153 w 446720"/>
                <a:gd name="connsiteY44" fmla="*/ 488567 h 577094"/>
                <a:gd name="connsiteX45" fmla="*/ 228320 w 446720"/>
                <a:gd name="connsiteY45" fmla="*/ 483482 h 577094"/>
                <a:gd name="connsiteX46" fmla="*/ 226320 w 446720"/>
                <a:gd name="connsiteY46" fmla="*/ 480481 h 577094"/>
                <a:gd name="connsiteX47" fmla="*/ 217900 w 446720"/>
                <a:gd name="connsiteY47" fmla="*/ 478314 h 577094"/>
                <a:gd name="connsiteX48" fmla="*/ 211648 w 446720"/>
                <a:gd name="connsiteY48" fmla="*/ 474396 h 577094"/>
                <a:gd name="connsiteX49" fmla="*/ 221401 w 446720"/>
                <a:gd name="connsiteY49" fmla="*/ 468644 h 577094"/>
                <a:gd name="connsiteX50" fmla="*/ 203813 w 446720"/>
                <a:gd name="connsiteY50" fmla="*/ 449888 h 577094"/>
                <a:gd name="connsiteX51" fmla="*/ 212232 w 446720"/>
                <a:gd name="connsiteY51" fmla="*/ 452889 h 577094"/>
                <a:gd name="connsiteX52" fmla="*/ 218567 w 446720"/>
                <a:gd name="connsiteY52" fmla="*/ 450722 h 577094"/>
                <a:gd name="connsiteX53" fmla="*/ 226986 w 446720"/>
                <a:gd name="connsiteY53" fmla="*/ 452889 h 577094"/>
                <a:gd name="connsiteX54" fmla="*/ 230654 w 446720"/>
                <a:gd name="connsiteY54" fmla="*/ 456640 h 577094"/>
                <a:gd name="connsiteX55" fmla="*/ 227487 w 446720"/>
                <a:gd name="connsiteY55" fmla="*/ 457974 h 577094"/>
                <a:gd name="connsiteX56" fmla="*/ 229320 w 446720"/>
                <a:gd name="connsiteY56" fmla="*/ 461809 h 577094"/>
                <a:gd name="connsiteX57" fmla="*/ 238073 w 446720"/>
                <a:gd name="connsiteY57" fmla="*/ 464226 h 577094"/>
                <a:gd name="connsiteX58" fmla="*/ 234905 w 446720"/>
                <a:gd name="connsiteY58" fmla="*/ 469895 h 577094"/>
                <a:gd name="connsiteX59" fmla="*/ 220901 w 446720"/>
                <a:gd name="connsiteY59" fmla="*/ 466644 h 577094"/>
                <a:gd name="connsiteX60" fmla="*/ 212982 w 446720"/>
                <a:gd name="connsiteY60" fmla="*/ 471479 h 577094"/>
                <a:gd name="connsiteX61" fmla="*/ 206397 w 446720"/>
                <a:gd name="connsiteY61" fmla="*/ 471729 h 577094"/>
                <a:gd name="connsiteX62" fmla="*/ 212732 w 446720"/>
                <a:gd name="connsiteY62" fmla="*/ 478481 h 577094"/>
                <a:gd name="connsiteX63" fmla="*/ 225653 w 446720"/>
                <a:gd name="connsiteY63" fmla="*/ 483065 h 577094"/>
                <a:gd name="connsiteX64" fmla="*/ 221401 w 446720"/>
                <a:gd name="connsiteY64" fmla="*/ 489817 h 577094"/>
                <a:gd name="connsiteX65" fmla="*/ 225069 w 446720"/>
                <a:gd name="connsiteY65" fmla="*/ 503238 h 577094"/>
                <a:gd name="connsiteX66" fmla="*/ 218234 w 446720"/>
                <a:gd name="connsiteY66" fmla="*/ 508657 h 577094"/>
                <a:gd name="connsiteX67" fmla="*/ 219317 w 446720"/>
                <a:gd name="connsiteY67" fmla="*/ 519743 h 577094"/>
                <a:gd name="connsiteX68" fmla="*/ 211148 w 446720"/>
                <a:gd name="connsiteY68" fmla="*/ 521661 h 577094"/>
                <a:gd name="connsiteX69" fmla="*/ 208481 w 446720"/>
                <a:gd name="connsiteY69" fmla="*/ 518660 h 577094"/>
                <a:gd name="connsiteX70" fmla="*/ 203729 w 446720"/>
                <a:gd name="connsiteY70" fmla="*/ 515159 h 577094"/>
                <a:gd name="connsiteX71" fmla="*/ 201145 w 446720"/>
                <a:gd name="connsiteY71" fmla="*/ 518409 h 577094"/>
                <a:gd name="connsiteX72" fmla="*/ 193476 w 446720"/>
                <a:gd name="connsiteY72" fmla="*/ 518660 h 577094"/>
                <a:gd name="connsiteX73" fmla="*/ 191142 w 446720"/>
                <a:gd name="connsiteY73" fmla="*/ 515742 h 577094"/>
                <a:gd name="connsiteX74" fmla="*/ 185891 w 446720"/>
                <a:gd name="connsiteY74" fmla="*/ 520577 h 577094"/>
                <a:gd name="connsiteX75" fmla="*/ 157632 w 446720"/>
                <a:gd name="connsiteY75" fmla="*/ 510074 h 577094"/>
                <a:gd name="connsiteX76" fmla="*/ 155298 w 446720"/>
                <a:gd name="connsiteY76" fmla="*/ 502655 h 577094"/>
                <a:gd name="connsiteX77" fmla="*/ 144544 w 446720"/>
                <a:gd name="connsiteY77" fmla="*/ 493819 h 577094"/>
                <a:gd name="connsiteX78" fmla="*/ 143461 w 446720"/>
                <a:gd name="connsiteY78" fmla="*/ 482232 h 577094"/>
                <a:gd name="connsiteX79" fmla="*/ 150880 w 446720"/>
                <a:gd name="connsiteY79" fmla="*/ 478731 h 577094"/>
                <a:gd name="connsiteX80" fmla="*/ 147212 w 446720"/>
                <a:gd name="connsiteY80" fmla="*/ 474396 h 577094"/>
                <a:gd name="connsiteX81" fmla="*/ 147462 w 446720"/>
                <a:gd name="connsiteY81" fmla="*/ 463643 h 577094"/>
                <a:gd name="connsiteX82" fmla="*/ 155131 w 446720"/>
                <a:gd name="connsiteY82" fmla="*/ 467144 h 577094"/>
                <a:gd name="connsiteX83" fmla="*/ 160383 w 446720"/>
                <a:gd name="connsiteY83" fmla="*/ 456390 h 577094"/>
                <a:gd name="connsiteX84" fmla="*/ 166968 w 446720"/>
                <a:gd name="connsiteY84" fmla="*/ 455057 h 577094"/>
                <a:gd name="connsiteX85" fmla="*/ 172220 w 446720"/>
                <a:gd name="connsiteY85" fmla="*/ 463643 h 577094"/>
                <a:gd name="connsiteX86" fmla="*/ 180972 w 446720"/>
                <a:gd name="connsiteY86" fmla="*/ 464976 h 577094"/>
                <a:gd name="connsiteX87" fmla="*/ 192893 w 446720"/>
                <a:gd name="connsiteY87" fmla="*/ 459308 h 577094"/>
                <a:gd name="connsiteX88" fmla="*/ 196310 w 446720"/>
                <a:gd name="connsiteY88" fmla="*/ 451972 h 577094"/>
                <a:gd name="connsiteX89" fmla="*/ 203813 w 446720"/>
                <a:gd name="connsiteY89" fmla="*/ 449888 h 577094"/>
                <a:gd name="connsiteX90" fmla="*/ 334269 w 446720"/>
                <a:gd name="connsiteY90" fmla="*/ 424714 h 577094"/>
                <a:gd name="connsiteX91" fmla="*/ 336103 w 446720"/>
                <a:gd name="connsiteY91" fmla="*/ 428632 h 577094"/>
                <a:gd name="connsiteX92" fmla="*/ 333686 w 446720"/>
                <a:gd name="connsiteY92" fmla="*/ 434384 h 577094"/>
                <a:gd name="connsiteX93" fmla="*/ 338938 w 446720"/>
                <a:gd name="connsiteY93" fmla="*/ 438385 h 577094"/>
                <a:gd name="connsiteX94" fmla="*/ 345856 w 446720"/>
                <a:gd name="connsiteY94" fmla="*/ 435134 h 577094"/>
                <a:gd name="connsiteX95" fmla="*/ 349524 w 446720"/>
                <a:gd name="connsiteY95" fmla="*/ 444303 h 577094"/>
                <a:gd name="connsiteX96" fmla="*/ 361695 w 446720"/>
                <a:gd name="connsiteY96" fmla="*/ 445137 h 577094"/>
                <a:gd name="connsiteX97" fmla="*/ 351942 w 446720"/>
                <a:gd name="connsiteY97" fmla="*/ 455640 h 577094"/>
                <a:gd name="connsiteX98" fmla="*/ 339771 w 446720"/>
                <a:gd name="connsiteY98" fmla="*/ 453723 h 577094"/>
                <a:gd name="connsiteX99" fmla="*/ 328434 w 446720"/>
                <a:gd name="connsiteY99" fmla="*/ 457808 h 577094"/>
                <a:gd name="connsiteX100" fmla="*/ 317348 w 446720"/>
                <a:gd name="connsiteY100" fmla="*/ 444554 h 577094"/>
                <a:gd name="connsiteX101" fmla="*/ 320265 w 446720"/>
                <a:gd name="connsiteY101" fmla="*/ 430549 h 577094"/>
                <a:gd name="connsiteX102" fmla="*/ 323433 w 446720"/>
                <a:gd name="connsiteY102" fmla="*/ 431633 h 577094"/>
                <a:gd name="connsiteX103" fmla="*/ 334269 w 446720"/>
                <a:gd name="connsiteY103" fmla="*/ 424714 h 577094"/>
                <a:gd name="connsiteX104" fmla="*/ 336103 w 446720"/>
                <a:gd name="connsiteY104" fmla="*/ 415378 h 577094"/>
                <a:gd name="connsiteX105" fmla="*/ 347857 w 446720"/>
                <a:gd name="connsiteY105" fmla="*/ 417795 h 577094"/>
                <a:gd name="connsiteX106" fmla="*/ 348107 w 446720"/>
                <a:gd name="connsiteY106" fmla="*/ 420713 h 577094"/>
                <a:gd name="connsiteX107" fmla="*/ 341438 w 446720"/>
                <a:gd name="connsiteY107" fmla="*/ 422380 h 577094"/>
                <a:gd name="connsiteX108" fmla="*/ 340605 w 446720"/>
                <a:gd name="connsiteY108" fmla="*/ 427548 h 577094"/>
                <a:gd name="connsiteX109" fmla="*/ 345106 w 446720"/>
                <a:gd name="connsiteY109" fmla="*/ 429966 h 577094"/>
                <a:gd name="connsiteX110" fmla="*/ 357527 w 446720"/>
                <a:gd name="connsiteY110" fmla="*/ 429132 h 577094"/>
                <a:gd name="connsiteX111" fmla="*/ 362528 w 446720"/>
                <a:gd name="connsiteY111" fmla="*/ 440719 h 577094"/>
                <a:gd name="connsiteX112" fmla="*/ 352192 w 446720"/>
                <a:gd name="connsiteY112" fmla="*/ 442386 h 577094"/>
                <a:gd name="connsiteX113" fmla="*/ 349441 w 446720"/>
                <a:gd name="connsiteY113" fmla="*/ 439885 h 577094"/>
                <a:gd name="connsiteX114" fmla="*/ 348107 w 446720"/>
                <a:gd name="connsiteY114" fmla="*/ 432633 h 577094"/>
                <a:gd name="connsiteX115" fmla="*/ 343772 w 446720"/>
                <a:gd name="connsiteY115" fmla="*/ 432633 h 577094"/>
                <a:gd name="connsiteX116" fmla="*/ 339354 w 446720"/>
                <a:gd name="connsiteY116" fmla="*/ 436718 h 577094"/>
                <a:gd name="connsiteX117" fmla="*/ 335437 w 446720"/>
                <a:gd name="connsiteY117" fmla="*/ 433967 h 577094"/>
                <a:gd name="connsiteX118" fmla="*/ 337937 w 446720"/>
                <a:gd name="connsiteY118" fmla="*/ 428215 h 577094"/>
                <a:gd name="connsiteX119" fmla="*/ 334686 w 446720"/>
                <a:gd name="connsiteY119" fmla="*/ 417879 h 577094"/>
                <a:gd name="connsiteX120" fmla="*/ 336103 w 446720"/>
                <a:gd name="connsiteY120" fmla="*/ 415378 h 577094"/>
                <a:gd name="connsiteX121" fmla="*/ 349774 w 446720"/>
                <a:gd name="connsiteY121" fmla="*/ 423464 h 577094"/>
                <a:gd name="connsiteX122" fmla="*/ 348691 w 446720"/>
                <a:gd name="connsiteY122" fmla="*/ 416212 h 577094"/>
                <a:gd name="connsiteX123" fmla="*/ 336270 w 446720"/>
                <a:gd name="connsiteY123" fmla="*/ 414044 h 577094"/>
                <a:gd name="connsiteX124" fmla="*/ 333353 w 446720"/>
                <a:gd name="connsiteY124" fmla="*/ 415128 h 577094"/>
                <a:gd name="connsiteX125" fmla="*/ 331269 w 446720"/>
                <a:gd name="connsiteY125" fmla="*/ 424547 h 577094"/>
                <a:gd name="connsiteX126" fmla="*/ 328101 w 446720"/>
                <a:gd name="connsiteY126" fmla="*/ 426465 h 577094"/>
                <a:gd name="connsiteX127" fmla="*/ 321015 w 446720"/>
                <a:gd name="connsiteY127" fmla="*/ 426214 h 577094"/>
                <a:gd name="connsiteX128" fmla="*/ 318765 w 446720"/>
                <a:gd name="connsiteY128" fmla="*/ 428715 h 577094"/>
                <a:gd name="connsiteX129" fmla="*/ 315514 w 446720"/>
                <a:gd name="connsiteY129" fmla="*/ 442136 h 577094"/>
                <a:gd name="connsiteX130" fmla="*/ 313180 w 446720"/>
                <a:gd name="connsiteY130" fmla="*/ 437051 h 577094"/>
                <a:gd name="connsiteX131" fmla="*/ 311846 w 446720"/>
                <a:gd name="connsiteY131" fmla="*/ 439468 h 577094"/>
                <a:gd name="connsiteX132" fmla="*/ 320265 w 446720"/>
                <a:gd name="connsiteY132" fmla="*/ 459475 h 577094"/>
                <a:gd name="connsiteX133" fmla="*/ 320515 w 446720"/>
                <a:gd name="connsiteY133" fmla="*/ 465977 h 577094"/>
                <a:gd name="connsiteX134" fmla="*/ 317097 w 446720"/>
                <a:gd name="connsiteY134" fmla="*/ 472145 h 577094"/>
                <a:gd name="connsiteX135" fmla="*/ 307344 w 446720"/>
                <a:gd name="connsiteY135" fmla="*/ 470561 h 577094"/>
                <a:gd name="connsiteX136" fmla="*/ 306844 w 446720"/>
                <a:gd name="connsiteY136" fmla="*/ 466727 h 577094"/>
                <a:gd name="connsiteX137" fmla="*/ 297842 w 446720"/>
                <a:gd name="connsiteY137" fmla="*/ 457057 h 577094"/>
                <a:gd name="connsiteX138" fmla="*/ 287505 w 446720"/>
                <a:gd name="connsiteY138" fmla="*/ 454056 h 577094"/>
                <a:gd name="connsiteX139" fmla="*/ 296758 w 446720"/>
                <a:gd name="connsiteY139" fmla="*/ 444053 h 577094"/>
                <a:gd name="connsiteX140" fmla="*/ 293340 w 446720"/>
                <a:gd name="connsiteY140" fmla="*/ 444554 h 577094"/>
                <a:gd name="connsiteX141" fmla="*/ 285921 w 446720"/>
                <a:gd name="connsiteY141" fmla="*/ 450805 h 577094"/>
                <a:gd name="connsiteX142" fmla="*/ 286005 w 446720"/>
                <a:gd name="connsiteY142" fmla="*/ 452889 h 577094"/>
                <a:gd name="connsiteX143" fmla="*/ 283837 w 446720"/>
                <a:gd name="connsiteY143" fmla="*/ 452973 h 577094"/>
                <a:gd name="connsiteX144" fmla="*/ 280420 w 446720"/>
                <a:gd name="connsiteY144" fmla="*/ 451389 h 577094"/>
                <a:gd name="connsiteX145" fmla="*/ 283337 w 446720"/>
                <a:gd name="connsiteY145" fmla="*/ 459975 h 577094"/>
                <a:gd name="connsiteX146" fmla="*/ 294674 w 446720"/>
                <a:gd name="connsiteY146" fmla="*/ 458058 h 577094"/>
                <a:gd name="connsiteX147" fmla="*/ 294424 w 446720"/>
                <a:gd name="connsiteY147" fmla="*/ 471312 h 577094"/>
                <a:gd name="connsiteX148" fmla="*/ 286755 w 446720"/>
                <a:gd name="connsiteY148" fmla="*/ 475396 h 577094"/>
                <a:gd name="connsiteX149" fmla="*/ 284671 w 446720"/>
                <a:gd name="connsiteY149" fmla="*/ 470311 h 577094"/>
                <a:gd name="connsiteX150" fmla="*/ 281253 w 446720"/>
                <a:gd name="connsiteY150" fmla="*/ 475396 h 577094"/>
                <a:gd name="connsiteX151" fmla="*/ 278919 w 446720"/>
                <a:gd name="connsiteY151" fmla="*/ 474896 h 577094"/>
                <a:gd name="connsiteX152" fmla="*/ 278419 w 446720"/>
                <a:gd name="connsiteY152" fmla="*/ 480815 h 577094"/>
                <a:gd name="connsiteX153" fmla="*/ 263915 w 446720"/>
                <a:gd name="connsiteY153" fmla="*/ 485649 h 577094"/>
                <a:gd name="connsiteX154" fmla="*/ 254412 w 446720"/>
                <a:gd name="connsiteY154" fmla="*/ 478064 h 577094"/>
                <a:gd name="connsiteX155" fmla="*/ 243825 w 446720"/>
                <a:gd name="connsiteY155" fmla="*/ 476480 h 577094"/>
                <a:gd name="connsiteX156" fmla="*/ 240657 w 446720"/>
                <a:gd name="connsiteY156" fmla="*/ 470812 h 577094"/>
                <a:gd name="connsiteX157" fmla="*/ 245409 w 446720"/>
                <a:gd name="connsiteY157" fmla="*/ 462226 h 577094"/>
                <a:gd name="connsiteX158" fmla="*/ 251744 w 446720"/>
                <a:gd name="connsiteY158" fmla="*/ 458224 h 577094"/>
                <a:gd name="connsiteX159" fmla="*/ 250410 w 446720"/>
                <a:gd name="connsiteY159" fmla="*/ 457974 h 577094"/>
                <a:gd name="connsiteX160" fmla="*/ 239740 w 446720"/>
                <a:gd name="connsiteY160" fmla="*/ 462559 h 577094"/>
                <a:gd name="connsiteX161" fmla="*/ 231571 w 446720"/>
                <a:gd name="connsiteY161" fmla="*/ 459475 h 577094"/>
                <a:gd name="connsiteX162" fmla="*/ 233155 w 446720"/>
                <a:gd name="connsiteY162" fmla="*/ 456974 h 577094"/>
                <a:gd name="connsiteX163" fmla="*/ 228487 w 446720"/>
                <a:gd name="connsiteY163" fmla="*/ 451889 h 577094"/>
                <a:gd name="connsiteX164" fmla="*/ 219234 w 446720"/>
                <a:gd name="connsiteY164" fmla="*/ 449638 h 577094"/>
                <a:gd name="connsiteX165" fmla="*/ 206397 w 446720"/>
                <a:gd name="connsiteY165" fmla="*/ 448805 h 577094"/>
                <a:gd name="connsiteX166" fmla="*/ 211982 w 446720"/>
                <a:gd name="connsiteY166" fmla="*/ 443720 h 577094"/>
                <a:gd name="connsiteX167" fmla="*/ 197144 w 446720"/>
                <a:gd name="connsiteY167" fmla="*/ 447221 h 577094"/>
                <a:gd name="connsiteX168" fmla="*/ 188475 w 446720"/>
                <a:gd name="connsiteY168" fmla="*/ 453973 h 577094"/>
                <a:gd name="connsiteX169" fmla="*/ 184223 w 446720"/>
                <a:gd name="connsiteY169" fmla="*/ 454223 h 577094"/>
                <a:gd name="connsiteX170" fmla="*/ 184723 w 446720"/>
                <a:gd name="connsiteY170" fmla="*/ 447471 h 577094"/>
                <a:gd name="connsiteX171" fmla="*/ 189475 w 446720"/>
                <a:gd name="connsiteY171" fmla="*/ 442636 h 577094"/>
                <a:gd name="connsiteX172" fmla="*/ 190309 w 446720"/>
                <a:gd name="connsiteY172" fmla="*/ 437551 h 577094"/>
                <a:gd name="connsiteX173" fmla="*/ 197144 w 446720"/>
                <a:gd name="connsiteY173" fmla="*/ 434550 h 577094"/>
                <a:gd name="connsiteX174" fmla="*/ 199311 w 446720"/>
                <a:gd name="connsiteY174" fmla="*/ 424881 h 577094"/>
                <a:gd name="connsiteX175" fmla="*/ 193226 w 446720"/>
                <a:gd name="connsiteY175" fmla="*/ 428965 h 577094"/>
                <a:gd name="connsiteX176" fmla="*/ 188975 w 446720"/>
                <a:gd name="connsiteY176" fmla="*/ 422797 h 577094"/>
                <a:gd name="connsiteX177" fmla="*/ 172053 w 446720"/>
                <a:gd name="connsiteY177" fmla="*/ 416878 h 577094"/>
                <a:gd name="connsiteX178" fmla="*/ 174387 w 446720"/>
                <a:gd name="connsiteY178" fmla="*/ 410960 h 577094"/>
                <a:gd name="connsiteX179" fmla="*/ 182556 w 446720"/>
                <a:gd name="connsiteY179" fmla="*/ 412544 h 577094"/>
                <a:gd name="connsiteX180" fmla="*/ 178555 w 446720"/>
                <a:gd name="connsiteY180" fmla="*/ 407959 h 577094"/>
                <a:gd name="connsiteX181" fmla="*/ 182223 w 446720"/>
                <a:gd name="connsiteY181" fmla="*/ 398289 h 577094"/>
                <a:gd name="connsiteX182" fmla="*/ 177805 w 446720"/>
                <a:gd name="connsiteY182" fmla="*/ 395872 h 577094"/>
                <a:gd name="connsiteX183" fmla="*/ 179639 w 446720"/>
                <a:gd name="connsiteY183" fmla="*/ 387786 h 577094"/>
                <a:gd name="connsiteX184" fmla="*/ 181723 w 446720"/>
                <a:gd name="connsiteY184" fmla="*/ 385619 h 577094"/>
                <a:gd name="connsiteX185" fmla="*/ 180972 w 446720"/>
                <a:gd name="connsiteY185" fmla="*/ 381868 h 577094"/>
                <a:gd name="connsiteX186" fmla="*/ 187058 w 446720"/>
                <a:gd name="connsiteY186" fmla="*/ 378283 h 577094"/>
                <a:gd name="connsiteX187" fmla="*/ 188141 w 446720"/>
                <a:gd name="connsiteY187" fmla="*/ 374032 h 577094"/>
                <a:gd name="connsiteX188" fmla="*/ 180222 w 446720"/>
                <a:gd name="connsiteY188" fmla="*/ 374615 h 577094"/>
                <a:gd name="connsiteX189" fmla="*/ 179472 w 446720"/>
                <a:gd name="connsiteY189" fmla="*/ 372698 h 577094"/>
                <a:gd name="connsiteX190" fmla="*/ 184473 w 446720"/>
                <a:gd name="connsiteY190" fmla="*/ 370531 h 577094"/>
                <a:gd name="connsiteX191" fmla="*/ 182640 w 446720"/>
                <a:gd name="connsiteY191" fmla="*/ 367863 h 577094"/>
                <a:gd name="connsiteX192" fmla="*/ 177054 w 446720"/>
                <a:gd name="connsiteY192" fmla="*/ 365446 h 577094"/>
                <a:gd name="connsiteX193" fmla="*/ 169635 w 446720"/>
                <a:gd name="connsiteY193" fmla="*/ 367363 h 577094"/>
                <a:gd name="connsiteX194" fmla="*/ 167802 w 446720"/>
                <a:gd name="connsiteY194" fmla="*/ 368197 h 577094"/>
                <a:gd name="connsiteX195" fmla="*/ 161716 w 446720"/>
                <a:gd name="connsiteY195" fmla="*/ 371448 h 577094"/>
                <a:gd name="connsiteX196" fmla="*/ 157215 w 446720"/>
                <a:gd name="connsiteY196" fmla="*/ 375782 h 577094"/>
                <a:gd name="connsiteX197" fmla="*/ 147712 w 446720"/>
                <a:gd name="connsiteY197" fmla="*/ 378200 h 577094"/>
                <a:gd name="connsiteX198" fmla="*/ 148796 w 446720"/>
                <a:gd name="connsiteY198" fmla="*/ 383868 h 577094"/>
                <a:gd name="connsiteX199" fmla="*/ 146128 w 446720"/>
                <a:gd name="connsiteY199" fmla="*/ 389286 h 577094"/>
                <a:gd name="connsiteX200" fmla="*/ 143211 w 446720"/>
                <a:gd name="connsiteY200" fmla="*/ 389787 h 577094"/>
                <a:gd name="connsiteX201" fmla="*/ 142460 w 446720"/>
                <a:gd name="connsiteY201" fmla="*/ 395205 h 577094"/>
                <a:gd name="connsiteX202" fmla="*/ 150880 w 446720"/>
                <a:gd name="connsiteY202" fmla="*/ 396872 h 577094"/>
                <a:gd name="connsiteX203" fmla="*/ 154047 w 446720"/>
                <a:gd name="connsiteY203" fmla="*/ 414711 h 577094"/>
                <a:gd name="connsiteX204" fmla="*/ 147962 w 446720"/>
                <a:gd name="connsiteY204" fmla="*/ 426881 h 577094"/>
                <a:gd name="connsiteX205" fmla="*/ 142127 w 446720"/>
                <a:gd name="connsiteY205" fmla="*/ 426881 h 577094"/>
                <a:gd name="connsiteX206" fmla="*/ 145795 w 446720"/>
                <a:gd name="connsiteY206" fmla="*/ 431966 h 577094"/>
                <a:gd name="connsiteX207" fmla="*/ 146878 w 446720"/>
                <a:gd name="connsiteY207" fmla="*/ 435801 h 577094"/>
                <a:gd name="connsiteX208" fmla="*/ 144794 w 446720"/>
                <a:gd name="connsiteY208" fmla="*/ 440636 h 577094"/>
                <a:gd name="connsiteX209" fmla="*/ 137709 w 446720"/>
                <a:gd name="connsiteY209" fmla="*/ 437134 h 577094"/>
                <a:gd name="connsiteX210" fmla="*/ 131374 w 446720"/>
                <a:gd name="connsiteY210" fmla="*/ 439302 h 577094"/>
                <a:gd name="connsiteX211" fmla="*/ 131874 w 446720"/>
                <a:gd name="connsiteY211" fmla="*/ 447388 h 577094"/>
                <a:gd name="connsiteX212" fmla="*/ 128373 w 446720"/>
                <a:gd name="connsiteY212" fmla="*/ 448555 h 577094"/>
                <a:gd name="connsiteX213" fmla="*/ 128456 w 446720"/>
                <a:gd name="connsiteY213" fmla="*/ 456140 h 577094"/>
                <a:gd name="connsiteX214" fmla="*/ 125289 w 446720"/>
                <a:gd name="connsiteY214" fmla="*/ 459391 h 577094"/>
                <a:gd name="connsiteX215" fmla="*/ 119787 w 446720"/>
                <a:gd name="connsiteY215" fmla="*/ 460975 h 577094"/>
                <a:gd name="connsiteX216" fmla="*/ 111701 w 446720"/>
                <a:gd name="connsiteY216" fmla="*/ 457474 h 577094"/>
                <a:gd name="connsiteX217" fmla="*/ 111368 w 446720"/>
                <a:gd name="connsiteY217" fmla="*/ 463393 h 577094"/>
                <a:gd name="connsiteX218" fmla="*/ 89944 w 446720"/>
                <a:gd name="connsiteY218" fmla="*/ 465560 h 577094"/>
                <a:gd name="connsiteX219" fmla="*/ 88861 w 446720"/>
                <a:gd name="connsiteY219" fmla="*/ 472062 h 577094"/>
                <a:gd name="connsiteX220" fmla="*/ 68521 w 446720"/>
                <a:gd name="connsiteY220" fmla="*/ 472312 h 577094"/>
                <a:gd name="connsiteX221" fmla="*/ 61686 w 446720"/>
                <a:gd name="connsiteY221" fmla="*/ 471812 h 577094"/>
                <a:gd name="connsiteX222" fmla="*/ 56434 w 446720"/>
                <a:gd name="connsiteY222" fmla="*/ 469895 h 577094"/>
                <a:gd name="connsiteX223" fmla="*/ 44014 w 446720"/>
                <a:gd name="connsiteY223" fmla="*/ 453723 h 577094"/>
                <a:gd name="connsiteX224" fmla="*/ 38512 w 446720"/>
                <a:gd name="connsiteY224" fmla="*/ 451306 h 577094"/>
                <a:gd name="connsiteX225" fmla="*/ 26341 w 446720"/>
                <a:gd name="connsiteY225" fmla="*/ 453139 h 577094"/>
                <a:gd name="connsiteX226" fmla="*/ 24508 w 446720"/>
                <a:gd name="connsiteY226" fmla="*/ 450472 h 577094"/>
                <a:gd name="connsiteX227" fmla="*/ 19506 w 446720"/>
                <a:gd name="connsiteY227" fmla="*/ 448305 h 577094"/>
                <a:gd name="connsiteX228" fmla="*/ 11587 w 446720"/>
                <a:gd name="connsiteY228" fmla="*/ 444804 h 577094"/>
                <a:gd name="connsiteX229" fmla="*/ 11587 w 446720"/>
                <a:gd name="connsiteY229" fmla="*/ 439385 h 577094"/>
                <a:gd name="connsiteX230" fmla="*/ 9003 w 446720"/>
                <a:gd name="connsiteY230" fmla="*/ 438052 h 577094"/>
                <a:gd name="connsiteX231" fmla="*/ 6085 w 446720"/>
                <a:gd name="connsiteY231" fmla="*/ 436134 h 577094"/>
                <a:gd name="connsiteX232" fmla="*/ 0 w 446720"/>
                <a:gd name="connsiteY232" fmla="*/ 427215 h 577094"/>
                <a:gd name="connsiteX233" fmla="*/ 15838 w 446720"/>
                <a:gd name="connsiteY233" fmla="*/ 426548 h 577094"/>
                <a:gd name="connsiteX234" fmla="*/ 23841 w 446720"/>
                <a:gd name="connsiteY234" fmla="*/ 414378 h 577094"/>
                <a:gd name="connsiteX235" fmla="*/ 36094 w 446720"/>
                <a:gd name="connsiteY235" fmla="*/ 413627 h 577094"/>
                <a:gd name="connsiteX236" fmla="*/ 38345 w 446720"/>
                <a:gd name="connsiteY236" fmla="*/ 408792 h 577094"/>
                <a:gd name="connsiteX237" fmla="*/ 52349 w 446720"/>
                <a:gd name="connsiteY237" fmla="*/ 398623 h 577094"/>
                <a:gd name="connsiteX238" fmla="*/ 58601 w 446720"/>
                <a:gd name="connsiteY238" fmla="*/ 401374 h 577094"/>
                <a:gd name="connsiteX239" fmla="*/ 67938 w 446720"/>
                <a:gd name="connsiteY239" fmla="*/ 393288 h 577094"/>
                <a:gd name="connsiteX240" fmla="*/ 81942 w 446720"/>
                <a:gd name="connsiteY240" fmla="*/ 393621 h 577094"/>
                <a:gd name="connsiteX241" fmla="*/ 88944 w 446720"/>
                <a:gd name="connsiteY241" fmla="*/ 371531 h 577094"/>
                <a:gd name="connsiteX242" fmla="*/ 82692 w 446720"/>
                <a:gd name="connsiteY242" fmla="*/ 348191 h 577094"/>
                <a:gd name="connsiteX243" fmla="*/ 85109 w 446720"/>
                <a:gd name="connsiteY243" fmla="*/ 333853 h 577094"/>
                <a:gd name="connsiteX244" fmla="*/ 67604 w 446720"/>
                <a:gd name="connsiteY244" fmla="*/ 327434 h 577094"/>
                <a:gd name="connsiteX245" fmla="*/ 60018 w 446720"/>
                <a:gd name="connsiteY245" fmla="*/ 330685 h 577094"/>
                <a:gd name="connsiteX246" fmla="*/ 55517 w 446720"/>
                <a:gd name="connsiteY246" fmla="*/ 323516 h 577094"/>
                <a:gd name="connsiteX247" fmla="*/ 43930 w 446720"/>
                <a:gd name="connsiteY247" fmla="*/ 332269 h 577094"/>
                <a:gd name="connsiteX248" fmla="*/ 33844 w 446720"/>
                <a:gd name="connsiteY248" fmla="*/ 328184 h 577094"/>
                <a:gd name="connsiteX249" fmla="*/ 28509 w 446720"/>
                <a:gd name="connsiteY249" fmla="*/ 329351 h 577094"/>
                <a:gd name="connsiteX250" fmla="*/ 27092 w 446720"/>
                <a:gd name="connsiteY250" fmla="*/ 322683 h 577094"/>
                <a:gd name="connsiteX251" fmla="*/ 19923 w 446720"/>
                <a:gd name="connsiteY251" fmla="*/ 318431 h 577094"/>
                <a:gd name="connsiteX252" fmla="*/ 19506 w 446720"/>
                <a:gd name="connsiteY252" fmla="*/ 315264 h 577094"/>
                <a:gd name="connsiteX253" fmla="*/ 25591 w 446720"/>
                <a:gd name="connsiteY253" fmla="*/ 307595 h 577094"/>
                <a:gd name="connsiteX254" fmla="*/ 21423 w 446720"/>
                <a:gd name="connsiteY254" fmla="*/ 298592 h 577094"/>
                <a:gd name="connsiteX255" fmla="*/ 22924 w 446720"/>
                <a:gd name="connsiteY255" fmla="*/ 282837 h 577094"/>
                <a:gd name="connsiteX256" fmla="*/ 29509 w 446720"/>
                <a:gd name="connsiteY256" fmla="*/ 274501 h 577094"/>
                <a:gd name="connsiteX257" fmla="*/ 24257 w 446720"/>
                <a:gd name="connsiteY257" fmla="*/ 269333 h 577094"/>
                <a:gd name="connsiteX258" fmla="*/ 33260 w 446720"/>
                <a:gd name="connsiteY258" fmla="*/ 265999 h 577094"/>
                <a:gd name="connsiteX259" fmla="*/ 35344 w 446720"/>
                <a:gd name="connsiteY259" fmla="*/ 256662 h 577094"/>
                <a:gd name="connsiteX260" fmla="*/ 52266 w 446720"/>
                <a:gd name="connsiteY260" fmla="*/ 235906 h 577094"/>
                <a:gd name="connsiteX261" fmla="*/ 52516 w 446720"/>
                <a:gd name="connsiteY261" fmla="*/ 208647 h 577094"/>
                <a:gd name="connsiteX262" fmla="*/ 57101 w 446720"/>
                <a:gd name="connsiteY262" fmla="*/ 182723 h 577094"/>
                <a:gd name="connsiteX263" fmla="*/ 54267 w 446720"/>
                <a:gd name="connsiteY263" fmla="*/ 161383 h 577094"/>
                <a:gd name="connsiteX264" fmla="*/ 55600 w 446720"/>
                <a:gd name="connsiteY264" fmla="*/ 152047 h 577094"/>
                <a:gd name="connsiteX265" fmla="*/ 59352 w 446720"/>
                <a:gd name="connsiteY265" fmla="*/ 144961 h 577094"/>
                <a:gd name="connsiteX266" fmla="*/ 74856 w 446720"/>
                <a:gd name="connsiteY266" fmla="*/ 129540 h 577094"/>
                <a:gd name="connsiteX267" fmla="*/ 80608 w 446720"/>
                <a:gd name="connsiteY267" fmla="*/ 114452 h 577094"/>
                <a:gd name="connsiteX268" fmla="*/ 79858 w 446720"/>
                <a:gd name="connsiteY268" fmla="*/ 109200 h 577094"/>
                <a:gd name="connsiteX269" fmla="*/ 74023 w 446720"/>
                <a:gd name="connsiteY269" fmla="*/ 104532 h 577094"/>
                <a:gd name="connsiteX270" fmla="*/ 73606 w 446720"/>
                <a:gd name="connsiteY270" fmla="*/ 98280 h 577094"/>
                <a:gd name="connsiteX271" fmla="*/ 77607 w 446720"/>
                <a:gd name="connsiteY271" fmla="*/ 89194 h 577094"/>
                <a:gd name="connsiteX272" fmla="*/ 85693 w 446720"/>
                <a:gd name="connsiteY272" fmla="*/ 81609 h 577094"/>
                <a:gd name="connsiteX273" fmla="*/ 95779 w 446720"/>
                <a:gd name="connsiteY273" fmla="*/ 65270 h 577094"/>
                <a:gd name="connsiteX274" fmla="*/ 96530 w 446720"/>
                <a:gd name="connsiteY274" fmla="*/ 31510 h 577094"/>
                <a:gd name="connsiteX275" fmla="*/ 87610 w 446720"/>
                <a:gd name="connsiteY275" fmla="*/ 25925 h 577094"/>
                <a:gd name="connsiteX276" fmla="*/ 78858 w 446720"/>
                <a:gd name="connsiteY276" fmla="*/ 24758 h 577094"/>
                <a:gd name="connsiteX277" fmla="*/ 67021 w 446720"/>
                <a:gd name="connsiteY277" fmla="*/ 15338 h 577094"/>
                <a:gd name="connsiteX278" fmla="*/ 63269 w 446720"/>
                <a:gd name="connsiteY278" fmla="*/ 8669 h 577094"/>
                <a:gd name="connsiteX279" fmla="*/ 63269 w 446720"/>
                <a:gd name="connsiteY279" fmla="*/ 8669 h 577094"/>
                <a:gd name="connsiteX280" fmla="*/ 85276 w 446720"/>
                <a:gd name="connsiteY280" fmla="*/ 917 h 577094"/>
                <a:gd name="connsiteX281" fmla="*/ 108867 w 446720"/>
                <a:gd name="connsiteY281" fmla="*/ 0 h 577094"/>
                <a:gd name="connsiteX282" fmla="*/ 111868 w 446720"/>
                <a:gd name="connsiteY282" fmla="*/ 4835 h 577094"/>
                <a:gd name="connsiteX283" fmla="*/ 123288 w 446720"/>
                <a:gd name="connsiteY283" fmla="*/ 9753 h 577094"/>
                <a:gd name="connsiteX284" fmla="*/ 131040 w 446720"/>
                <a:gd name="connsiteY284" fmla="*/ 19506 h 577094"/>
                <a:gd name="connsiteX285" fmla="*/ 153380 w 446720"/>
                <a:gd name="connsiteY285" fmla="*/ 19673 h 577094"/>
                <a:gd name="connsiteX286" fmla="*/ 153380 w 446720"/>
                <a:gd name="connsiteY286" fmla="*/ 19673 h 577094"/>
                <a:gd name="connsiteX287" fmla="*/ 151797 w 446720"/>
                <a:gd name="connsiteY287" fmla="*/ 40929 h 577094"/>
                <a:gd name="connsiteX288" fmla="*/ 154631 w 446720"/>
                <a:gd name="connsiteY288" fmla="*/ 65604 h 577094"/>
                <a:gd name="connsiteX289" fmla="*/ 151046 w 446720"/>
                <a:gd name="connsiteY289" fmla="*/ 72439 h 577094"/>
                <a:gd name="connsiteX290" fmla="*/ 148962 w 446720"/>
                <a:gd name="connsiteY290" fmla="*/ 101198 h 577094"/>
                <a:gd name="connsiteX291" fmla="*/ 157882 w 446720"/>
                <a:gd name="connsiteY291" fmla="*/ 96363 h 577094"/>
                <a:gd name="connsiteX292" fmla="*/ 168552 w 446720"/>
                <a:gd name="connsiteY292" fmla="*/ 97197 h 577094"/>
                <a:gd name="connsiteX293" fmla="*/ 197811 w 446720"/>
                <a:gd name="connsiteY293" fmla="*/ 117453 h 577094"/>
                <a:gd name="connsiteX294" fmla="*/ 211982 w 446720"/>
                <a:gd name="connsiteY294" fmla="*/ 123121 h 577094"/>
                <a:gd name="connsiteX295" fmla="*/ 249660 w 446720"/>
                <a:gd name="connsiteY295" fmla="*/ 119370 h 577094"/>
                <a:gd name="connsiteX296" fmla="*/ 251911 w 446720"/>
                <a:gd name="connsiteY296" fmla="*/ 126872 h 577094"/>
                <a:gd name="connsiteX297" fmla="*/ 271500 w 446720"/>
                <a:gd name="connsiteY297" fmla="*/ 139126 h 577094"/>
                <a:gd name="connsiteX298" fmla="*/ 276335 w 446720"/>
                <a:gd name="connsiteY298" fmla="*/ 145712 h 577094"/>
                <a:gd name="connsiteX299" fmla="*/ 299759 w 446720"/>
                <a:gd name="connsiteY299" fmla="*/ 151963 h 577094"/>
                <a:gd name="connsiteX300" fmla="*/ 302926 w 446720"/>
                <a:gd name="connsiteY300" fmla="*/ 155798 h 577094"/>
                <a:gd name="connsiteX301" fmla="*/ 305177 w 446720"/>
                <a:gd name="connsiteY301" fmla="*/ 154214 h 577094"/>
                <a:gd name="connsiteX302" fmla="*/ 309595 w 446720"/>
                <a:gd name="connsiteY302" fmla="*/ 157465 h 577094"/>
                <a:gd name="connsiteX303" fmla="*/ 316764 w 446720"/>
                <a:gd name="connsiteY303" fmla="*/ 157799 h 577094"/>
                <a:gd name="connsiteX304" fmla="*/ 323516 w 446720"/>
                <a:gd name="connsiteY304" fmla="*/ 165634 h 577094"/>
                <a:gd name="connsiteX305" fmla="*/ 332686 w 446720"/>
                <a:gd name="connsiteY305" fmla="*/ 166468 h 577094"/>
                <a:gd name="connsiteX306" fmla="*/ 332686 w 446720"/>
                <a:gd name="connsiteY306" fmla="*/ 166468 h 577094"/>
                <a:gd name="connsiteX307" fmla="*/ 338688 w 446720"/>
                <a:gd name="connsiteY307" fmla="*/ 179055 h 577094"/>
                <a:gd name="connsiteX308" fmla="*/ 364362 w 446720"/>
                <a:gd name="connsiteY308" fmla="*/ 191309 h 577094"/>
                <a:gd name="connsiteX309" fmla="*/ 377699 w 446720"/>
                <a:gd name="connsiteY309" fmla="*/ 201229 h 577094"/>
                <a:gd name="connsiteX310" fmla="*/ 362528 w 446720"/>
                <a:gd name="connsiteY310" fmla="*/ 245326 h 577094"/>
                <a:gd name="connsiteX311" fmla="*/ 374448 w 446720"/>
                <a:gd name="connsiteY311" fmla="*/ 249910 h 577094"/>
                <a:gd name="connsiteX312" fmla="*/ 378866 w 446720"/>
                <a:gd name="connsiteY312" fmla="*/ 258080 h 577094"/>
                <a:gd name="connsiteX313" fmla="*/ 376032 w 446720"/>
                <a:gd name="connsiteY313" fmla="*/ 264331 h 577094"/>
                <a:gd name="connsiteX314" fmla="*/ 390037 w 446720"/>
                <a:gd name="connsiteY314" fmla="*/ 291506 h 577094"/>
                <a:gd name="connsiteX315" fmla="*/ 399039 w 446720"/>
                <a:gd name="connsiteY315" fmla="*/ 301343 h 577094"/>
                <a:gd name="connsiteX316" fmla="*/ 427631 w 446720"/>
                <a:gd name="connsiteY316" fmla="*/ 314764 h 577094"/>
                <a:gd name="connsiteX317" fmla="*/ 426131 w 446720"/>
                <a:gd name="connsiteY317" fmla="*/ 333936 h 577094"/>
                <a:gd name="connsiteX318" fmla="*/ 421380 w 446720"/>
                <a:gd name="connsiteY318" fmla="*/ 345523 h 577094"/>
                <a:gd name="connsiteX319" fmla="*/ 422380 w 446720"/>
                <a:gd name="connsiteY319" fmla="*/ 355276 h 577094"/>
                <a:gd name="connsiteX320" fmla="*/ 446721 w 446720"/>
                <a:gd name="connsiteY320" fmla="*/ 391537 h 577094"/>
                <a:gd name="connsiteX321" fmla="*/ 442970 w 446720"/>
                <a:gd name="connsiteY321" fmla="*/ 394455 h 577094"/>
                <a:gd name="connsiteX322" fmla="*/ 444137 w 446720"/>
                <a:gd name="connsiteY322" fmla="*/ 403791 h 577094"/>
                <a:gd name="connsiteX323" fmla="*/ 438718 w 446720"/>
                <a:gd name="connsiteY323" fmla="*/ 409543 h 577094"/>
                <a:gd name="connsiteX324" fmla="*/ 433967 w 446720"/>
                <a:gd name="connsiteY324" fmla="*/ 426381 h 577094"/>
                <a:gd name="connsiteX325" fmla="*/ 417879 w 446720"/>
                <a:gd name="connsiteY325" fmla="*/ 433884 h 577094"/>
                <a:gd name="connsiteX326" fmla="*/ 412210 w 446720"/>
                <a:gd name="connsiteY326" fmla="*/ 431550 h 577094"/>
                <a:gd name="connsiteX327" fmla="*/ 409959 w 446720"/>
                <a:gd name="connsiteY327" fmla="*/ 433133 h 577094"/>
                <a:gd name="connsiteX328" fmla="*/ 407792 w 446720"/>
                <a:gd name="connsiteY328" fmla="*/ 437134 h 577094"/>
                <a:gd name="connsiteX329" fmla="*/ 410043 w 446720"/>
                <a:gd name="connsiteY329" fmla="*/ 440219 h 577094"/>
                <a:gd name="connsiteX330" fmla="*/ 407459 w 446720"/>
                <a:gd name="connsiteY330" fmla="*/ 442053 h 577094"/>
                <a:gd name="connsiteX331" fmla="*/ 407459 w 446720"/>
                <a:gd name="connsiteY331" fmla="*/ 442053 h 577094"/>
                <a:gd name="connsiteX332" fmla="*/ 402957 w 446720"/>
                <a:gd name="connsiteY332" fmla="*/ 443720 h 577094"/>
                <a:gd name="connsiteX333" fmla="*/ 401790 w 446720"/>
                <a:gd name="connsiteY333" fmla="*/ 455807 h 577094"/>
                <a:gd name="connsiteX334" fmla="*/ 398289 w 446720"/>
                <a:gd name="connsiteY334" fmla="*/ 459475 h 577094"/>
                <a:gd name="connsiteX335" fmla="*/ 387869 w 446720"/>
                <a:gd name="connsiteY335" fmla="*/ 458058 h 577094"/>
                <a:gd name="connsiteX336" fmla="*/ 384451 w 446720"/>
                <a:gd name="connsiteY336" fmla="*/ 456974 h 577094"/>
                <a:gd name="connsiteX337" fmla="*/ 376782 w 446720"/>
                <a:gd name="connsiteY337" fmla="*/ 459975 h 577094"/>
                <a:gd name="connsiteX338" fmla="*/ 367780 w 446720"/>
                <a:gd name="connsiteY338" fmla="*/ 472395 h 577094"/>
                <a:gd name="connsiteX339" fmla="*/ 364612 w 446720"/>
                <a:gd name="connsiteY339" fmla="*/ 466477 h 577094"/>
                <a:gd name="connsiteX340" fmla="*/ 365112 w 446720"/>
                <a:gd name="connsiteY340" fmla="*/ 454890 h 577094"/>
                <a:gd name="connsiteX341" fmla="*/ 373281 w 446720"/>
                <a:gd name="connsiteY341" fmla="*/ 427132 h 577094"/>
                <a:gd name="connsiteX342" fmla="*/ 384368 w 446720"/>
                <a:gd name="connsiteY342" fmla="*/ 433050 h 577094"/>
                <a:gd name="connsiteX343" fmla="*/ 392287 w 446720"/>
                <a:gd name="connsiteY343" fmla="*/ 429549 h 577094"/>
                <a:gd name="connsiteX344" fmla="*/ 393871 w 446720"/>
                <a:gd name="connsiteY344" fmla="*/ 429049 h 577094"/>
                <a:gd name="connsiteX345" fmla="*/ 400456 w 446720"/>
                <a:gd name="connsiteY345" fmla="*/ 431716 h 577094"/>
                <a:gd name="connsiteX346" fmla="*/ 401290 w 446720"/>
                <a:gd name="connsiteY346" fmla="*/ 429799 h 577094"/>
                <a:gd name="connsiteX347" fmla="*/ 398873 w 446720"/>
                <a:gd name="connsiteY347" fmla="*/ 426798 h 577094"/>
                <a:gd name="connsiteX348" fmla="*/ 387286 w 446720"/>
                <a:gd name="connsiteY348" fmla="*/ 427382 h 577094"/>
                <a:gd name="connsiteX349" fmla="*/ 391287 w 446720"/>
                <a:gd name="connsiteY349" fmla="*/ 424130 h 577094"/>
                <a:gd name="connsiteX350" fmla="*/ 390453 w 446720"/>
                <a:gd name="connsiteY350" fmla="*/ 415211 h 577094"/>
                <a:gd name="connsiteX351" fmla="*/ 385452 w 446720"/>
                <a:gd name="connsiteY351" fmla="*/ 413627 h 577094"/>
                <a:gd name="connsiteX352" fmla="*/ 379367 w 446720"/>
                <a:gd name="connsiteY352" fmla="*/ 419796 h 577094"/>
                <a:gd name="connsiteX353" fmla="*/ 380200 w 446720"/>
                <a:gd name="connsiteY353" fmla="*/ 410126 h 577094"/>
                <a:gd name="connsiteX354" fmla="*/ 369364 w 446720"/>
                <a:gd name="connsiteY354" fmla="*/ 416878 h 577094"/>
                <a:gd name="connsiteX355" fmla="*/ 372281 w 446720"/>
                <a:gd name="connsiteY355" fmla="*/ 419046 h 577094"/>
                <a:gd name="connsiteX356" fmla="*/ 363528 w 446720"/>
                <a:gd name="connsiteY356" fmla="*/ 434717 h 577094"/>
                <a:gd name="connsiteX357" fmla="*/ 356693 w 446720"/>
                <a:gd name="connsiteY357" fmla="*/ 426881 h 577094"/>
                <a:gd name="connsiteX358" fmla="*/ 349774 w 446720"/>
                <a:gd name="connsiteY358" fmla="*/ 423464 h 57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446720" h="577094">
                  <a:moveTo>
                    <a:pt x="162300" y="528663"/>
                  </a:moveTo>
                  <a:lnTo>
                    <a:pt x="167551" y="533497"/>
                  </a:lnTo>
                  <a:lnTo>
                    <a:pt x="174387" y="533497"/>
                  </a:lnTo>
                  <a:lnTo>
                    <a:pt x="177555" y="538582"/>
                  </a:lnTo>
                  <a:lnTo>
                    <a:pt x="182806" y="535331"/>
                  </a:lnTo>
                  <a:lnTo>
                    <a:pt x="186224" y="537165"/>
                  </a:lnTo>
                  <a:lnTo>
                    <a:pt x="188558" y="544584"/>
                  </a:lnTo>
                  <a:lnTo>
                    <a:pt x="184890" y="548002"/>
                  </a:lnTo>
                  <a:lnTo>
                    <a:pt x="190475" y="552337"/>
                  </a:lnTo>
                  <a:lnTo>
                    <a:pt x="186807" y="568508"/>
                  </a:lnTo>
                  <a:lnTo>
                    <a:pt x="169635" y="577094"/>
                  </a:lnTo>
                  <a:lnTo>
                    <a:pt x="144794" y="574927"/>
                  </a:lnTo>
                  <a:lnTo>
                    <a:pt x="140543" y="565507"/>
                  </a:lnTo>
                  <a:lnTo>
                    <a:pt x="143127" y="555171"/>
                  </a:lnTo>
                  <a:lnTo>
                    <a:pt x="139710" y="550920"/>
                  </a:lnTo>
                  <a:lnTo>
                    <a:pt x="136542" y="550920"/>
                  </a:lnTo>
                  <a:lnTo>
                    <a:pt x="137125" y="548169"/>
                  </a:lnTo>
                  <a:lnTo>
                    <a:pt x="140793" y="549836"/>
                  </a:lnTo>
                  <a:lnTo>
                    <a:pt x="144211" y="547919"/>
                  </a:lnTo>
                  <a:lnTo>
                    <a:pt x="142711" y="543917"/>
                  </a:lnTo>
                  <a:lnTo>
                    <a:pt x="146878" y="540166"/>
                  </a:lnTo>
                  <a:lnTo>
                    <a:pt x="146878" y="533164"/>
                  </a:lnTo>
                  <a:lnTo>
                    <a:pt x="152463" y="530997"/>
                  </a:lnTo>
                  <a:lnTo>
                    <a:pt x="154547" y="532914"/>
                  </a:lnTo>
                  <a:lnTo>
                    <a:pt x="162300" y="528663"/>
                  </a:lnTo>
                  <a:close/>
                  <a:moveTo>
                    <a:pt x="130373" y="497070"/>
                  </a:moveTo>
                  <a:lnTo>
                    <a:pt x="136709" y="505239"/>
                  </a:lnTo>
                  <a:lnTo>
                    <a:pt x="137542" y="510657"/>
                  </a:lnTo>
                  <a:lnTo>
                    <a:pt x="128289" y="515242"/>
                  </a:lnTo>
                  <a:lnTo>
                    <a:pt x="129873" y="520077"/>
                  </a:lnTo>
                  <a:lnTo>
                    <a:pt x="125955" y="523828"/>
                  </a:lnTo>
                  <a:lnTo>
                    <a:pt x="124622" y="517659"/>
                  </a:lnTo>
                  <a:lnTo>
                    <a:pt x="120370" y="513658"/>
                  </a:lnTo>
                  <a:lnTo>
                    <a:pt x="123205" y="512324"/>
                  </a:lnTo>
                  <a:lnTo>
                    <a:pt x="124538" y="505322"/>
                  </a:lnTo>
                  <a:lnTo>
                    <a:pt x="130373" y="497070"/>
                  </a:lnTo>
                  <a:close/>
                  <a:moveTo>
                    <a:pt x="221401" y="468644"/>
                  </a:moveTo>
                  <a:lnTo>
                    <a:pt x="232071" y="471562"/>
                  </a:lnTo>
                  <a:lnTo>
                    <a:pt x="237656" y="471062"/>
                  </a:lnTo>
                  <a:lnTo>
                    <a:pt x="241574" y="480231"/>
                  </a:lnTo>
                  <a:lnTo>
                    <a:pt x="252911" y="482565"/>
                  </a:lnTo>
                  <a:lnTo>
                    <a:pt x="256912" y="487233"/>
                  </a:lnTo>
                  <a:lnTo>
                    <a:pt x="252161" y="491568"/>
                  </a:lnTo>
                  <a:lnTo>
                    <a:pt x="225486" y="493985"/>
                  </a:lnTo>
                  <a:lnTo>
                    <a:pt x="225153" y="488567"/>
                  </a:lnTo>
                  <a:lnTo>
                    <a:pt x="228320" y="483482"/>
                  </a:lnTo>
                  <a:lnTo>
                    <a:pt x="226320" y="480481"/>
                  </a:lnTo>
                  <a:lnTo>
                    <a:pt x="217900" y="478314"/>
                  </a:lnTo>
                  <a:lnTo>
                    <a:pt x="211648" y="474396"/>
                  </a:lnTo>
                  <a:lnTo>
                    <a:pt x="221401" y="468644"/>
                  </a:lnTo>
                  <a:close/>
                  <a:moveTo>
                    <a:pt x="203813" y="449888"/>
                  </a:moveTo>
                  <a:lnTo>
                    <a:pt x="212232" y="452889"/>
                  </a:lnTo>
                  <a:lnTo>
                    <a:pt x="218567" y="450722"/>
                  </a:lnTo>
                  <a:lnTo>
                    <a:pt x="226986" y="452889"/>
                  </a:lnTo>
                  <a:lnTo>
                    <a:pt x="230654" y="456640"/>
                  </a:lnTo>
                  <a:lnTo>
                    <a:pt x="227487" y="457974"/>
                  </a:lnTo>
                  <a:lnTo>
                    <a:pt x="229320" y="461809"/>
                  </a:lnTo>
                  <a:lnTo>
                    <a:pt x="238073" y="464226"/>
                  </a:lnTo>
                  <a:lnTo>
                    <a:pt x="234905" y="469895"/>
                  </a:lnTo>
                  <a:lnTo>
                    <a:pt x="220901" y="466644"/>
                  </a:lnTo>
                  <a:lnTo>
                    <a:pt x="212982" y="471479"/>
                  </a:lnTo>
                  <a:lnTo>
                    <a:pt x="206397" y="471729"/>
                  </a:lnTo>
                  <a:lnTo>
                    <a:pt x="212732" y="478481"/>
                  </a:lnTo>
                  <a:lnTo>
                    <a:pt x="225653" y="483065"/>
                  </a:lnTo>
                  <a:lnTo>
                    <a:pt x="221401" y="489817"/>
                  </a:lnTo>
                  <a:lnTo>
                    <a:pt x="225069" y="503238"/>
                  </a:lnTo>
                  <a:lnTo>
                    <a:pt x="218234" y="508657"/>
                  </a:lnTo>
                  <a:lnTo>
                    <a:pt x="219317" y="519743"/>
                  </a:lnTo>
                  <a:lnTo>
                    <a:pt x="211148" y="521661"/>
                  </a:lnTo>
                  <a:lnTo>
                    <a:pt x="208481" y="518660"/>
                  </a:lnTo>
                  <a:lnTo>
                    <a:pt x="203729" y="515159"/>
                  </a:lnTo>
                  <a:lnTo>
                    <a:pt x="201145" y="518409"/>
                  </a:lnTo>
                  <a:lnTo>
                    <a:pt x="193476" y="518660"/>
                  </a:lnTo>
                  <a:lnTo>
                    <a:pt x="191142" y="515742"/>
                  </a:lnTo>
                  <a:lnTo>
                    <a:pt x="185891" y="520577"/>
                  </a:lnTo>
                  <a:lnTo>
                    <a:pt x="157632" y="510074"/>
                  </a:lnTo>
                  <a:lnTo>
                    <a:pt x="155298" y="502655"/>
                  </a:lnTo>
                  <a:lnTo>
                    <a:pt x="144544" y="493819"/>
                  </a:lnTo>
                  <a:lnTo>
                    <a:pt x="143461" y="482232"/>
                  </a:lnTo>
                  <a:lnTo>
                    <a:pt x="150880" y="478731"/>
                  </a:lnTo>
                  <a:lnTo>
                    <a:pt x="147212" y="474396"/>
                  </a:lnTo>
                  <a:lnTo>
                    <a:pt x="147462" y="463643"/>
                  </a:lnTo>
                  <a:lnTo>
                    <a:pt x="155131" y="467144"/>
                  </a:lnTo>
                  <a:lnTo>
                    <a:pt x="160383" y="456390"/>
                  </a:lnTo>
                  <a:lnTo>
                    <a:pt x="166968" y="455057"/>
                  </a:lnTo>
                  <a:lnTo>
                    <a:pt x="172220" y="463643"/>
                  </a:lnTo>
                  <a:lnTo>
                    <a:pt x="180972" y="464976"/>
                  </a:lnTo>
                  <a:lnTo>
                    <a:pt x="192893" y="459308"/>
                  </a:lnTo>
                  <a:lnTo>
                    <a:pt x="196310" y="451972"/>
                  </a:lnTo>
                  <a:lnTo>
                    <a:pt x="203813" y="449888"/>
                  </a:lnTo>
                  <a:close/>
                  <a:moveTo>
                    <a:pt x="334269" y="424714"/>
                  </a:moveTo>
                  <a:lnTo>
                    <a:pt x="336103" y="428632"/>
                  </a:lnTo>
                  <a:lnTo>
                    <a:pt x="333686" y="434384"/>
                  </a:lnTo>
                  <a:lnTo>
                    <a:pt x="338938" y="438385"/>
                  </a:lnTo>
                  <a:lnTo>
                    <a:pt x="345856" y="435134"/>
                  </a:lnTo>
                  <a:lnTo>
                    <a:pt x="349524" y="444303"/>
                  </a:lnTo>
                  <a:lnTo>
                    <a:pt x="361695" y="445137"/>
                  </a:lnTo>
                  <a:lnTo>
                    <a:pt x="351942" y="455640"/>
                  </a:lnTo>
                  <a:lnTo>
                    <a:pt x="339771" y="453723"/>
                  </a:lnTo>
                  <a:lnTo>
                    <a:pt x="328434" y="457808"/>
                  </a:lnTo>
                  <a:lnTo>
                    <a:pt x="317348" y="444554"/>
                  </a:lnTo>
                  <a:lnTo>
                    <a:pt x="320265" y="430549"/>
                  </a:lnTo>
                  <a:lnTo>
                    <a:pt x="323433" y="431633"/>
                  </a:lnTo>
                  <a:lnTo>
                    <a:pt x="334269" y="424714"/>
                  </a:lnTo>
                  <a:close/>
                  <a:moveTo>
                    <a:pt x="336103" y="415378"/>
                  </a:moveTo>
                  <a:lnTo>
                    <a:pt x="347857" y="417795"/>
                  </a:lnTo>
                  <a:lnTo>
                    <a:pt x="348107" y="420713"/>
                  </a:lnTo>
                  <a:lnTo>
                    <a:pt x="341438" y="422380"/>
                  </a:lnTo>
                  <a:lnTo>
                    <a:pt x="340605" y="427548"/>
                  </a:lnTo>
                  <a:lnTo>
                    <a:pt x="345106" y="429966"/>
                  </a:lnTo>
                  <a:lnTo>
                    <a:pt x="357527" y="429132"/>
                  </a:lnTo>
                  <a:lnTo>
                    <a:pt x="362528" y="440719"/>
                  </a:lnTo>
                  <a:lnTo>
                    <a:pt x="352192" y="442386"/>
                  </a:lnTo>
                  <a:lnTo>
                    <a:pt x="349441" y="439885"/>
                  </a:lnTo>
                  <a:lnTo>
                    <a:pt x="348107" y="432633"/>
                  </a:lnTo>
                  <a:lnTo>
                    <a:pt x="343772" y="432633"/>
                  </a:lnTo>
                  <a:lnTo>
                    <a:pt x="339354" y="436718"/>
                  </a:lnTo>
                  <a:lnTo>
                    <a:pt x="335437" y="433967"/>
                  </a:lnTo>
                  <a:lnTo>
                    <a:pt x="337937" y="428215"/>
                  </a:lnTo>
                  <a:lnTo>
                    <a:pt x="334686" y="417879"/>
                  </a:lnTo>
                  <a:lnTo>
                    <a:pt x="336103" y="415378"/>
                  </a:lnTo>
                  <a:close/>
                  <a:moveTo>
                    <a:pt x="349774" y="423464"/>
                  </a:moveTo>
                  <a:lnTo>
                    <a:pt x="348691" y="416212"/>
                  </a:lnTo>
                  <a:lnTo>
                    <a:pt x="336270" y="414044"/>
                  </a:lnTo>
                  <a:lnTo>
                    <a:pt x="333353" y="415128"/>
                  </a:lnTo>
                  <a:lnTo>
                    <a:pt x="331269" y="424547"/>
                  </a:lnTo>
                  <a:lnTo>
                    <a:pt x="328101" y="426465"/>
                  </a:lnTo>
                  <a:lnTo>
                    <a:pt x="321015" y="426214"/>
                  </a:lnTo>
                  <a:lnTo>
                    <a:pt x="318765" y="428715"/>
                  </a:lnTo>
                  <a:lnTo>
                    <a:pt x="315514" y="442136"/>
                  </a:lnTo>
                  <a:lnTo>
                    <a:pt x="313180" y="437051"/>
                  </a:lnTo>
                  <a:lnTo>
                    <a:pt x="311846" y="439468"/>
                  </a:lnTo>
                  <a:lnTo>
                    <a:pt x="320265" y="459475"/>
                  </a:lnTo>
                  <a:lnTo>
                    <a:pt x="320515" y="465977"/>
                  </a:lnTo>
                  <a:lnTo>
                    <a:pt x="317097" y="472145"/>
                  </a:lnTo>
                  <a:lnTo>
                    <a:pt x="307344" y="470561"/>
                  </a:lnTo>
                  <a:lnTo>
                    <a:pt x="306844" y="466727"/>
                  </a:lnTo>
                  <a:lnTo>
                    <a:pt x="297842" y="457057"/>
                  </a:lnTo>
                  <a:lnTo>
                    <a:pt x="287505" y="454056"/>
                  </a:lnTo>
                  <a:lnTo>
                    <a:pt x="296758" y="444053"/>
                  </a:lnTo>
                  <a:lnTo>
                    <a:pt x="293340" y="444554"/>
                  </a:lnTo>
                  <a:lnTo>
                    <a:pt x="285921" y="450805"/>
                  </a:lnTo>
                  <a:lnTo>
                    <a:pt x="286005" y="452889"/>
                  </a:lnTo>
                  <a:lnTo>
                    <a:pt x="283837" y="452973"/>
                  </a:lnTo>
                  <a:lnTo>
                    <a:pt x="280420" y="451389"/>
                  </a:lnTo>
                  <a:lnTo>
                    <a:pt x="283337" y="459975"/>
                  </a:lnTo>
                  <a:lnTo>
                    <a:pt x="294674" y="458058"/>
                  </a:lnTo>
                  <a:lnTo>
                    <a:pt x="294424" y="471312"/>
                  </a:lnTo>
                  <a:lnTo>
                    <a:pt x="286755" y="475396"/>
                  </a:lnTo>
                  <a:lnTo>
                    <a:pt x="284671" y="470311"/>
                  </a:lnTo>
                  <a:lnTo>
                    <a:pt x="281253" y="475396"/>
                  </a:lnTo>
                  <a:lnTo>
                    <a:pt x="278919" y="474896"/>
                  </a:lnTo>
                  <a:lnTo>
                    <a:pt x="278419" y="480815"/>
                  </a:lnTo>
                  <a:lnTo>
                    <a:pt x="263915" y="485649"/>
                  </a:lnTo>
                  <a:lnTo>
                    <a:pt x="254412" y="478064"/>
                  </a:lnTo>
                  <a:lnTo>
                    <a:pt x="243825" y="476480"/>
                  </a:lnTo>
                  <a:lnTo>
                    <a:pt x="240657" y="470812"/>
                  </a:lnTo>
                  <a:lnTo>
                    <a:pt x="245409" y="462226"/>
                  </a:lnTo>
                  <a:lnTo>
                    <a:pt x="251744" y="458224"/>
                  </a:lnTo>
                  <a:lnTo>
                    <a:pt x="250410" y="457974"/>
                  </a:lnTo>
                  <a:lnTo>
                    <a:pt x="239740" y="462559"/>
                  </a:lnTo>
                  <a:lnTo>
                    <a:pt x="231571" y="459475"/>
                  </a:lnTo>
                  <a:lnTo>
                    <a:pt x="233155" y="456974"/>
                  </a:lnTo>
                  <a:lnTo>
                    <a:pt x="228487" y="451889"/>
                  </a:lnTo>
                  <a:lnTo>
                    <a:pt x="219234" y="449638"/>
                  </a:lnTo>
                  <a:lnTo>
                    <a:pt x="206397" y="448805"/>
                  </a:lnTo>
                  <a:lnTo>
                    <a:pt x="211982" y="443720"/>
                  </a:lnTo>
                  <a:lnTo>
                    <a:pt x="197144" y="447221"/>
                  </a:lnTo>
                  <a:lnTo>
                    <a:pt x="188475" y="453973"/>
                  </a:lnTo>
                  <a:lnTo>
                    <a:pt x="184223" y="454223"/>
                  </a:lnTo>
                  <a:lnTo>
                    <a:pt x="184723" y="447471"/>
                  </a:lnTo>
                  <a:lnTo>
                    <a:pt x="189475" y="442636"/>
                  </a:lnTo>
                  <a:lnTo>
                    <a:pt x="190309" y="437551"/>
                  </a:lnTo>
                  <a:lnTo>
                    <a:pt x="197144" y="434550"/>
                  </a:lnTo>
                  <a:lnTo>
                    <a:pt x="199311" y="424881"/>
                  </a:lnTo>
                  <a:lnTo>
                    <a:pt x="193226" y="428965"/>
                  </a:lnTo>
                  <a:lnTo>
                    <a:pt x="188975" y="422797"/>
                  </a:lnTo>
                  <a:lnTo>
                    <a:pt x="172053" y="416878"/>
                  </a:lnTo>
                  <a:lnTo>
                    <a:pt x="174387" y="410960"/>
                  </a:lnTo>
                  <a:lnTo>
                    <a:pt x="182556" y="412544"/>
                  </a:lnTo>
                  <a:lnTo>
                    <a:pt x="178555" y="407959"/>
                  </a:lnTo>
                  <a:lnTo>
                    <a:pt x="182223" y="398289"/>
                  </a:lnTo>
                  <a:lnTo>
                    <a:pt x="177805" y="395872"/>
                  </a:lnTo>
                  <a:lnTo>
                    <a:pt x="179639" y="387786"/>
                  </a:lnTo>
                  <a:lnTo>
                    <a:pt x="181723" y="385619"/>
                  </a:lnTo>
                  <a:lnTo>
                    <a:pt x="180972" y="381868"/>
                  </a:lnTo>
                  <a:lnTo>
                    <a:pt x="187058" y="378283"/>
                  </a:lnTo>
                  <a:lnTo>
                    <a:pt x="188141" y="374032"/>
                  </a:lnTo>
                  <a:lnTo>
                    <a:pt x="180222" y="374615"/>
                  </a:lnTo>
                  <a:lnTo>
                    <a:pt x="179472" y="372698"/>
                  </a:lnTo>
                  <a:lnTo>
                    <a:pt x="184473" y="370531"/>
                  </a:lnTo>
                  <a:lnTo>
                    <a:pt x="182640" y="367863"/>
                  </a:lnTo>
                  <a:lnTo>
                    <a:pt x="177054" y="365446"/>
                  </a:lnTo>
                  <a:lnTo>
                    <a:pt x="169635" y="367363"/>
                  </a:lnTo>
                  <a:lnTo>
                    <a:pt x="167802" y="368197"/>
                  </a:lnTo>
                  <a:lnTo>
                    <a:pt x="161716" y="371448"/>
                  </a:lnTo>
                  <a:lnTo>
                    <a:pt x="157215" y="375782"/>
                  </a:lnTo>
                  <a:lnTo>
                    <a:pt x="147712" y="378200"/>
                  </a:lnTo>
                  <a:lnTo>
                    <a:pt x="148796" y="383868"/>
                  </a:lnTo>
                  <a:lnTo>
                    <a:pt x="146128" y="389286"/>
                  </a:lnTo>
                  <a:lnTo>
                    <a:pt x="143211" y="389787"/>
                  </a:lnTo>
                  <a:lnTo>
                    <a:pt x="142460" y="395205"/>
                  </a:lnTo>
                  <a:lnTo>
                    <a:pt x="150880" y="396872"/>
                  </a:lnTo>
                  <a:lnTo>
                    <a:pt x="154047" y="414711"/>
                  </a:lnTo>
                  <a:lnTo>
                    <a:pt x="147962" y="426881"/>
                  </a:lnTo>
                  <a:lnTo>
                    <a:pt x="142127" y="426881"/>
                  </a:lnTo>
                  <a:lnTo>
                    <a:pt x="145795" y="431966"/>
                  </a:lnTo>
                  <a:lnTo>
                    <a:pt x="146878" y="435801"/>
                  </a:lnTo>
                  <a:lnTo>
                    <a:pt x="144794" y="440636"/>
                  </a:lnTo>
                  <a:lnTo>
                    <a:pt x="137709" y="437134"/>
                  </a:lnTo>
                  <a:lnTo>
                    <a:pt x="131374" y="439302"/>
                  </a:lnTo>
                  <a:lnTo>
                    <a:pt x="131874" y="447388"/>
                  </a:lnTo>
                  <a:lnTo>
                    <a:pt x="128373" y="448555"/>
                  </a:lnTo>
                  <a:lnTo>
                    <a:pt x="128456" y="456140"/>
                  </a:lnTo>
                  <a:lnTo>
                    <a:pt x="125289" y="459391"/>
                  </a:lnTo>
                  <a:lnTo>
                    <a:pt x="119787" y="460975"/>
                  </a:lnTo>
                  <a:lnTo>
                    <a:pt x="111701" y="457474"/>
                  </a:lnTo>
                  <a:lnTo>
                    <a:pt x="111368" y="463393"/>
                  </a:lnTo>
                  <a:lnTo>
                    <a:pt x="89944" y="465560"/>
                  </a:lnTo>
                  <a:lnTo>
                    <a:pt x="88861" y="472062"/>
                  </a:lnTo>
                  <a:lnTo>
                    <a:pt x="68521" y="472312"/>
                  </a:lnTo>
                  <a:lnTo>
                    <a:pt x="61686" y="471812"/>
                  </a:lnTo>
                  <a:lnTo>
                    <a:pt x="56434" y="469895"/>
                  </a:lnTo>
                  <a:lnTo>
                    <a:pt x="44014" y="453723"/>
                  </a:lnTo>
                  <a:lnTo>
                    <a:pt x="38512" y="451306"/>
                  </a:lnTo>
                  <a:lnTo>
                    <a:pt x="26341" y="453139"/>
                  </a:lnTo>
                  <a:lnTo>
                    <a:pt x="24508" y="450472"/>
                  </a:lnTo>
                  <a:lnTo>
                    <a:pt x="19506" y="448305"/>
                  </a:lnTo>
                  <a:lnTo>
                    <a:pt x="11587" y="444804"/>
                  </a:lnTo>
                  <a:lnTo>
                    <a:pt x="11587" y="439385"/>
                  </a:lnTo>
                  <a:lnTo>
                    <a:pt x="9003" y="438052"/>
                  </a:lnTo>
                  <a:lnTo>
                    <a:pt x="6085" y="436134"/>
                  </a:lnTo>
                  <a:lnTo>
                    <a:pt x="0" y="427215"/>
                  </a:lnTo>
                  <a:lnTo>
                    <a:pt x="15838" y="426548"/>
                  </a:lnTo>
                  <a:lnTo>
                    <a:pt x="23841" y="414378"/>
                  </a:lnTo>
                  <a:lnTo>
                    <a:pt x="36094" y="413627"/>
                  </a:lnTo>
                  <a:lnTo>
                    <a:pt x="38345" y="408792"/>
                  </a:lnTo>
                  <a:lnTo>
                    <a:pt x="52349" y="398623"/>
                  </a:lnTo>
                  <a:lnTo>
                    <a:pt x="58601" y="401374"/>
                  </a:lnTo>
                  <a:lnTo>
                    <a:pt x="67938" y="393288"/>
                  </a:lnTo>
                  <a:lnTo>
                    <a:pt x="81942" y="393621"/>
                  </a:lnTo>
                  <a:lnTo>
                    <a:pt x="88944" y="371531"/>
                  </a:lnTo>
                  <a:lnTo>
                    <a:pt x="82692" y="348191"/>
                  </a:lnTo>
                  <a:lnTo>
                    <a:pt x="85109" y="333853"/>
                  </a:lnTo>
                  <a:lnTo>
                    <a:pt x="67604" y="327434"/>
                  </a:lnTo>
                  <a:lnTo>
                    <a:pt x="60018" y="330685"/>
                  </a:lnTo>
                  <a:lnTo>
                    <a:pt x="55517" y="323516"/>
                  </a:lnTo>
                  <a:lnTo>
                    <a:pt x="43930" y="332269"/>
                  </a:lnTo>
                  <a:lnTo>
                    <a:pt x="33844" y="328184"/>
                  </a:lnTo>
                  <a:lnTo>
                    <a:pt x="28509" y="329351"/>
                  </a:lnTo>
                  <a:lnTo>
                    <a:pt x="27092" y="322683"/>
                  </a:lnTo>
                  <a:lnTo>
                    <a:pt x="19923" y="318431"/>
                  </a:lnTo>
                  <a:lnTo>
                    <a:pt x="19506" y="315264"/>
                  </a:lnTo>
                  <a:lnTo>
                    <a:pt x="25591" y="307595"/>
                  </a:lnTo>
                  <a:lnTo>
                    <a:pt x="21423" y="298592"/>
                  </a:lnTo>
                  <a:lnTo>
                    <a:pt x="22924" y="282837"/>
                  </a:lnTo>
                  <a:lnTo>
                    <a:pt x="29509" y="274501"/>
                  </a:lnTo>
                  <a:lnTo>
                    <a:pt x="24257" y="269333"/>
                  </a:lnTo>
                  <a:lnTo>
                    <a:pt x="33260" y="265999"/>
                  </a:lnTo>
                  <a:lnTo>
                    <a:pt x="35344" y="256662"/>
                  </a:lnTo>
                  <a:lnTo>
                    <a:pt x="52266" y="235906"/>
                  </a:lnTo>
                  <a:lnTo>
                    <a:pt x="52516" y="208647"/>
                  </a:lnTo>
                  <a:lnTo>
                    <a:pt x="57101" y="182723"/>
                  </a:lnTo>
                  <a:lnTo>
                    <a:pt x="54267" y="161383"/>
                  </a:lnTo>
                  <a:lnTo>
                    <a:pt x="55600" y="152047"/>
                  </a:lnTo>
                  <a:lnTo>
                    <a:pt x="59352" y="144961"/>
                  </a:lnTo>
                  <a:lnTo>
                    <a:pt x="74856" y="129540"/>
                  </a:lnTo>
                  <a:lnTo>
                    <a:pt x="80608" y="114452"/>
                  </a:lnTo>
                  <a:lnTo>
                    <a:pt x="79858" y="109200"/>
                  </a:lnTo>
                  <a:lnTo>
                    <a:pt x="74023" y="104532"/>
                  </a:lnTo>
                  <a:lnTo>
                    <a:pt x="73606" y="98280"/>
                  </a:lnTo>
                  <a:lnTo>
                    <a:pt x="77607" y="89194"/>
                  </a:lnTo>
                  <a:lnTo>
                    <a:pt x="85693" y="81609"/>
                  </a:lnTo>
                  <a:lnTo>
                    <a:pt x="95779" y="65270"/>
                  </a:lnTo>
                  <a:lnTo>
                    <a:pt x="96530" y="31510"/>
                  </a:lnTo>
                  <a:lnTo>
                    <a:pt x="87610" y="25925"/>
                  </a:lnTo>
                  <a:lnTo>
                    <a:pt x="78858" y="24758"/>
                  </a:lnTo>
                  <a:lnTo>
                    <a:pt x="67021" y="15338"/>
                  </a:lnTo>
                  <a:lnTo>
                    <a:pt x="63269" y="8669"/>
                  </a:lnTo>
                  <a:lnTo>
                    <a:pt x="63269" y="8669"/>
                  </a:lnTo>
                  <a:lnTo>
                    <a:pt x="85276" y="917"/>
                  </a:lnTo>
                  <a:lnTo>
                    <a:pt x="108867" y="0"/>
                  </a:lnTo>
                  <a:lnTo>
                    <a:pt x="111868" y="4835"/>
                  </a:lnTo>
                  <a:lnTo>
                    <a:pt x="123288" y="9753"/>
                  </a:lnTo>
                  <a:lnTo>
                    <a:pt x="131040" y="19506"/>
                  </a:lnTo>
                  <a:lnTo>
                    <a:pt x="153380" y="19673"/>
                  </a:lnTo>
                  <a:lnTo>
                    <a:pt x="153380" y="19673"/>
                  </a:lnTo>
                  <a:lnTo>
                    <a:pt x="151797" y="40929"/>
                  </a:lnTo>
                  <a:lnTo>
                    <a:pt x="154631" y="65604"/>
                  </a:lnTo>
                  <a:lnTo>
                    <a:pt x="151046" y="72439"/>
                  </a:lnTo>
                  <a:lnTo>
                    <a:pt x="148962" y="101198"/>
                  </a:lnTo>
                  <a:lnTo>
                    <a:pt x="157882" y="96363"/>
                  </a:lnTo>
                  <a:lnTo>
                    <a:pt x="168552" y="97197"/>
                  </a:lnTo>
                  <a:lnTo>
                    <a:pt x="197811" y="117453"/>
                  </a:lnTo>
                  <a:lnTo>
                    <a:pt x="211982" y="123121"/>
                  </a:lnTo>
                  <a:lnTo>
                    <a:pt x="249660" y="119370"/>
                  </a:lnTo>
                  <a:lnTo>
                    <a:pt x="251911" y="126872"/>
                  </a:lnTo>
                  <a:lnTo>
                    <a:pt x="271500" y="139126"/>
                  </a:lnTo>
                  <a:lnTo>
                    <a:pt x="276335" y="145712"/>
                  </a:lnTo>
                  <a:lnTo>
                    <a:pt x="299759" y="151963"/>
                  </a:lnTo>
                  <a:lnTo>
                    <a:pt x="302926" y="155798"/>
                  </a:lnTo>
                  <a:lnTo>
                    <a:pt x="305177" y="154214"/>
                  </a:lnTo>
                  <a:lnTo>
                    <a:pt x="309595" y="157465"/>
                  </a:lnTo>
                  <a:lnTo>
                    <a:pt x="316764" y="157799"/>
                  </a:lnTo>
                  <a:lnTo>
                    <a:pt x="323516" y="165634"/>
                  </a:lnTo>
                  <a:lnTo>
                    <a:pt x="332686" y="166468"/>
                  </a:lnTo>
                  <a:lnTo>
                    <a:pt x="332686" y="166468"/>
                  </a:lnTo>
                  <a:lnTo>
                    <a:pt x="338688" y="179055"/>
                  </a:lnTo>
                  <a:lnTo>
                    <a:pt x="364362" y="191309"/>
                  </a:lnTo>
                  <a:lnTo>
                    <a:pt x="377699" y="201229"/>
                  </a:lnTo>
                  <a:lnTo>
                    <a:pt x="362528" y="245326"/>
                  </a:lnTo>
                  <a:lnTo>
                    <a:pt x="374448" y="249910"/>
                  </a:lnTo>
                  <a:lnTo>
                    <a:pt x="378866" y="258080"/>
                  </a:lnTo>
                  <a:lnTo>
                    <a:pt x="376032" y="264331"/>
                  </a:lnTo>
                  <a:lnTo>
                    <a:pt x="390037" y="291506"/>
                  </a:lnTo>
                  <a:lnTo>
                    <a:pt x="399039" y="301343"/>
                  </a:lnTo>
                  <a:lnTo>
                    <a:pt x="427631" y="314764"/>
                  </a:lnTo>
                  <a:lnTo>
                    <a:pt x="426131" y="333936"/>
                  </a:lnTo>
                  <a:lnTo>
                    <a:pt x="421380" y="345523"/>
                  </a:lnTo>
                  <a:lnTo>
                    <a:pt x="422380" y="355276"/>
                  </a:lnTo>
                  <a:lnTo>
                    <a:pt x="446721" y="391537"/>
                  </a:lnTo>
                  <a:lnTo>
                    <a:pt x="442970" y="394455"/>
                  </a:lnTo>
                  <a:lnTo>
                    <a:pt x="444137" y="403791"/>
                  </a:lnTo>
                  <a:lnTo>
                    <a:pt x="438718" y="409543"/>
                  </a:lnTo>
                  <a:lnTo>
                    <a:pt x="433967" y="426381"/>
                  </a:lnTo>
                  <a:lnTo>
                    <a:pt x="417879" y="433884"/>
                  </a:lnTo>
                  <a:lnTo>
                    <a:pt x="412210" y="431550"/>
                  </a:lnTo>
                  <a:lnTo>
                    <a:pt x="409959" y="433133"/>
                  </a:lnTo>
                  <a:lnTo>
                    <a:pt x="407792" y="437134"/>
                  </a:lnTo>
                  <a:lnTo>
                    <a:pt x="410043" y="440219"/>
                  </a:lnTo>
                  <a:lnTo>
                    <a:pt x="407459" y="442053"/>
                  </a:lnTo>
                  <a:lnTo>
                    <a:pt x="407459" y="442053"/>
                  </a:lnTo>
                  <a:lnTo>
                    <a:pt x="402957" y="443720"/>
                  </a:lnTo>
                  <a:lnTo>
                    <a:pt x="401790" y="455807"/>
                  </a:lnTo>
                  <a:lnTo>
                    <a:pt x="398289" y="459475"/>
                  </a:lnTo>
                  <a:lnTo>
                    <a:pt x="387869" y="458058"/>
                  </a:lnTo>
                  <a:lnTo>
                    <a:pt x="384451" y="456974"/>
                  </a:lnTo>
                  <a:lnTo>
                    <a:pt x="376782" y="459975"/>
                  </a:lnTo>
                  <a:lnTo>
                    <a:pt x="367780" y="472395"/>
                  </a:lnTo>
                  <a:lnTo>
                    <a:pt x="364612" y="466477"/>
                  </a:lnTo>
                  <a:lnTo>
                    <a:pt x="365112" y="454890"/>
                  </a:lnTo>
                  <a:lnTo>
                    <a:pt x="373281" y="427132"/>
                  </a:lnTo>
                  <a:lnTo>
                    <a:pt x="384368" y="433050"/>
                  </a:lnTo>
                  <a:lnTo>
                    <a:pt x="392287" y="429549"/>
                  </a:lnTo>
                  <a:lnTo>
                    <a:pt x="393871" y="429049"/>
                  </a:lnTo>
                  <a:lnTo>
                    <a:pt x="400456" y="431716"/>
                  </a:lnTo>
                  <a:lnTo>
                    <a:pt x="401290" y="429799"/>
                  </a:lnTo>
                  <a:lnTo>
                    <a:pt x="398873" y="426798"/>
                  </a:lnTo>
                  <a:lnTo>
                    <a:pt x="387286" y="427382"/>
                  </a:lnTo>
                  <a:lnTo>
                    <a:pt x="391287" y="424130"/>
                  </a:lnTo>
                  <a:lnTo>
                    <a:pt x="390453" y="415211"/>
                  </a:lnTo>
                  <a:lnTo>
                    <a:pt x="385452" y="413627"/>
                  </a:lnTo>
                  <a:lnTo>
                    <a:pt x="379367" y="419796"/>
                  </a:lnTo>
                  <a:lnTo>
                    <a:pt x="380200" y="410126"/>
                  </a:lnTo>
                  <a:lnTo>
                    <a:pt x="369364" y="416878"/>
                  </a:lnTo>
                  <a:lnTo>
                    <a:pt x="372281" y="419046"/>
                  </a:lnTo>
                  <a:lnTo>
                    <a:pt x="363528" y="434717"/>
                  </a:lnTo>
                  <a:lnTo>
                    <a:pt x="356693" y="426881"/>
                  </a:lnTo>
                  <a:lnTo>
                    <a:pt x="349774" y="423464"/>
                  </a:lnTo>
                  <a:close/>
                </a:path>
              </a:pathLst>
            </a:custGeom>
            <a:grpFill/>
            <a:ln w="8331" cap="flat">
              <a:solidFill>
                <a:srgbClr val="61CBF4"/>
              </a:solidFill>
              <a:prstDash val="solid"/>
              <a:miter/>
            </a:ln>
          </p:spPr>
          <p:txBody>
            <a:bodyPr rtlCol="0" anchor="ctr"/>
            <a:lstStyle/>
            <a:p>
              <a:endParaRPr lang="es-HN"/>
            </a:p>
          </p:txBody>
        </p:sp>
        <p:sp>
          <p:nvSpPr>
            <p:cNvPr id="24" name="Forma libre: forma 23">
              <a:extLst>
                <a:ext uri="{FF2B5EF4-FFF2-40B4-BE49-F238E27FC236}">
                  <a16:creationId xmlns:a16="http://schemas.microsoft.com/office/drawing/2014/main" id="{C61D3E65-84E5-D1DA-3EC9-C284FD33060E}"/>
                </a:ext>
              </a:extLst>
            </p:cNvPr>
            <p:cNvSpPr/>
            <p:nvPr/>
          </p:nvSpPr>
          <p:spPr>
            <a:xfrm>
              <a:off x="4483095" y="3501240"/>
              <a:ext cx="1628000" cy="841758"/>
            </a:xfrm>
            <a:custGeom>
              <a:avLst/>
              <a:gdLst>
                <a:gd name="connsiteX0" fmla="*/ 183890 w 1628000"/>
                <a:gd name="connsiteY0" fmla="*/ 702299 h 841758"/>
                <a:gd name="connsiteX1" fmla="*/ 189892 w 1628000"/>
                <a:gd name="connsiteY1" fmla="*/ 696047 h 841758"/>
                <a:gd name="connsiteX2" fmla="*/ 181723 w 1628000"/>
                <a:gd name="connsiteY2" fmla="*/ 688795 h 841758"/>
                <a:gd name="connsiteX3" fmla="*/ 175387 w 1628000"/>
                <a:gd name="connsiteY3" fmla="*/ 667539 h 841758"/>
                <a:gd name="connsiteX4" fmla="*/ 179555 w 1628000"/>
                <a:gd name="connsiteY4" fmla="*/ 657452 h 841758"/>
                <a:gd name="connsiteX5" fmla="*/ 179472 w 1628000"/>
                <a:gd name="connsiteY5" fmla="*/ 641781 h 841758"/>
                <a:gd name="connsiteX6" fmla="*/ 187391 w 1628000"/>
                <a:gd name="connsiteY6" fmla="*/ 637196 h 841758"/>
                <a:gd name="connsiteX7" fmla="*/ 190225 w 1628000"/>
                <a:gd name="connsiteY7" fmla="*/ 631861 h 841758"/>
                <a:gd name="connsiteX8" fmla="*/ 190392 w 1628000"/>
                <a:gd name="connsiteY8" fmla="*/ 628944 h 841758"/>
                <a:gd name="connsiteX9" fmla="*/ 185974 w 1628000"/>
                <a:gd name="connsiteY9" fmla="*/ 625442 h 841758"/>
                <a:gd name="connsiteX10" fmla="*/ 187808 w 1628000"/>
                <a:gd name="connsiteY10" fmla="*/ 619857 h 841758"/>
                <a:gd name="connsiteX11" fmla="*/ 184473 w 1628000"/>
                <a:gd name="connsiteY11" fmla="*/ 615273 h 841758"/>
                <a:gd name="connsiteX12" fmla="*/ 190559 w 1628000"/>
                <a:gd name="connsiteY12" fmla="*/ 605436 h 841758"/>
                <a:gd name="connsiteX13" fmla="*/ 182640 w 1628000"/>
                <a:gd name="connsiteY13" fmla="*/ 602519 h 841758"/>
                <a:gd name="connsiteX14" fmla="*/ 170636 w 1628000"/>
                <a:gd name="connsiteY14" fmla="*/ 590265 h 841758"/>
                <a:gd name="connsiteX15" fmla="*/ 169219 w 1628000"/>
                <a:gd name="connsiteY15" fmla="*/ 583763 h 841758"/>
                <a:gd name="connsiteX16" fmla="*/ 156381 w 1628000"/>
                <a:gd name="connsiteY16" fmla="*/ 576011 h 841758"/>
                <a:gd name="connsiteX17" fmla="*/ 145711 w 1628000"/>
                <a:gd name="connsiteY17" fmla="*/ 582679 h 841758"/>
                <a:gd name="connsiteX18" fmla="*/ 130123 w 1628000"/>
                <a:gd name="connsiteY18" fmla="*/ 580095 h 841758"/>
                <a:gd name="connsiteX19" fmla="*/ 128790 w 1628000"/>
                <a:gd name="connsiteY19" fmla="*/ 577511 h 841758"/>
                <a:gd name="connsiteX20" fmla="*/ 131790 w 1628000"/>
                <a:gd name="connsiteY20" fmla="*/ 576011 h 841758"/>
                <a:gd name="connsiteX21" fmla="*/ 132457 w 1628000"/>
                <a:gd name="connsiteY21" fmla="*/ 570509 h 841758"/>
                <a:gd name="connsiteX22" fmla="*/ 126289 w 1628000"/>
                <a:gd name="connsiteY22" fmla="*/ 562673 h 841758"/>
                <a:gd name="connsiteX23" fmla="*/ 115285 w 1628000"/>
                <a:gd name="connsiteY23" fmla="*/ 568091 h 841758"/>
                <a:gd name="connsiteX24" fmla="*/ 109534 w 1628000"/>
                <a:gd name="connsiteY24" fmla="*/ 558839 h 841758"/>
                <a:gd name="connsiteX25" fmla="*/ 90028 w 1628000"/>
                <a:gd name="connsiteY25" fmla="*/ 562506 h 841758"/>
                <a:gd name="connsiteX26" fmla="*/ 85193 w 1628000"/>
                <a:gd name="connsiteY26" fmla="*/ 561006 h 841758"/>
                <a:gd name="connsiteX27" fmla="*/ 81692 w 1628000"/>
                <a:gd name="connsiteY27" fmla="*/ 556838 h 841758"/>
                <a:gd name="connsiteX28" fmla="*/ 84109 w 1628000"/>
                <a:gd name="connsiteY28" fmla="*/ 547835 h 841758"/>
                <a:gd name="connsiteX29" fmla="*/ 73689 w 1628000"/>
                <a:gd name="connsiteY29" fmla="*/ 543751 h 841758"/>
                <a:gd name="connsiteX30" fmla="*/ 67437 w 1628000"/>
                <a:gd name="connsiteY30" fmla="*/ 531080 h 841758"/>
                <a:gd name="connsiteX31" fmla="*/ 55100 w 1628000"/>
                <a:gd name="connsiteY31" fmla="*/ 529663 h 841758"/>
                <a:gd name="connsiteX32" fmla="*/ 38345 w 1628000"/>
                <a:gd name="connsiteY32" fmla="*/ 533414 h 841758"/>
                <a:gd name="connsiteX33" fmla="*/ 25258 w 1628000"/>
                <a:gd name="connsiteY33" fmla="*/ 525495 h 841758"/>
                <a:gd name="connsiteX34" fmla="*/ 15005 w 1628000"/>
                <a:gd name="connsiteY34" fmla="*/ 523911 h 841758"/>
                <a:gd name="connsiteX35" fmla="*/ 13838 w 1628000"/>
                <a:gd name="connsiteY35" fmla="*/ 520160 h 841758"/>
                <a:gd name="connsiteX36" fmla="*/ 18589 w 1628000"/>
                <a:gd name="connsiteY36" fmla="*/ 515825 h 841758"/>
                <a:gd name="connsiteX37" fmla="*/ 12671 w 1628000"/>
                <a:gd name="connsiteY37" fmla="*/ 510824 h 841758"/>
                <a:gd name="connsiteX38" fmla="*/ 17922 w 1628000"/>
                <a:gd name="connsiteY38" fmla="*/ 501404 h 841758"/>
                <a:gd name="connsiteX39" fmla="*/ 11587 w 1628000"/>
                <a:gd name="connsiteY39" fmla="*/ 492735 h 841758"/>
                <a:gd name="connsiteX40" fmla="*/ 15588 w 1628000"/>
                <a:gd name="connsiteY40" fmla="*/ 482148 h 841758"/>
                <a:gd name="connsiteX41" fmla="*/ 2917 w 1628000"/>
                <a:gd name="connsiteY41" fmla="*/ 490568 h 841758"/>
                <a:gd name="connsiteX42" fmla="*/ 0 w 1628000"/>
                <a:gd name="connsiteY42" fmla="*/ 473646 h 841758"/>
                <a:gd name="connsiteX43" fmla="*/ 4751 w 1628000"/>
                <a:gd name="connsiteY43" fmla="*/ 462142 h 841758"/>
                <a:gd name="connsiteX44" fmla="*/ 3168 w 1628000"/>
                <a:gd name="connsiteY44" fmla="*/ 452889 h 841758"/>
                <a:gd name="connsiteX45" fmla="*/ 7002 w 1628000"/>
                <a:gd name="connsiteY45" fmla="*/ 451389 h 841758"/>
                <a:gd name="connsiteX46" fmla="*/ 17339 w 1628000"/>
                <a:gd name="connsiteY46" fmla="*/ 453640 h 841758"/>
                <a:gd name="connsiteX47" fmla="*/ 22840 w 1628000"/>
                <a:gd name="connsiteY47" fmla="*/ 450639 h 841758"/>
                <a:gd name="connsiteX48" fmla="*/ 24174 w 1628000"/>
                <a:gd name="connsiteY48" fmla="*/ 439468 h 841758"/>
                <a:gd name="connsiteX49" fmla="*/ 10920 w 1628000"/>
                <a:gd name="connsiteY49" fmla="*/ 436134 h 841758"/>
                <a:gd name="connsiteX50" fmla="*/ 8753 w 1628000"/>
                <a:gd name="connsiteY50" fmla="*/ 433467 h 841758"/>
                <a:gd name="connsiteX51" fmla="*/ 13087 w 1628000"/>
                <a:gd name="connsiteY51" fmla="*/ 423464 h 841758"/>
                <a:gd name="connsiteX52" fmla="*/ 28175 w 1628000"/>
                <a:gd name="connsiteY52" fmla="*/ 422713 h 841758"/>
                <a:gd name="connsiteX53" fmla="*/ 27425 w 1628000"/>
                <a:gd name="connsiteY53" fmla="*/ 418712 h 841758"/>
                <a:gd name="connsiteX54" fmla="*/ 18089 w 1628000"/>
                <a:gd name="connsiteY54" fmla="*/ 410460 h 841758"/>
                <a:gd name="connsiteX55" fmla="*/ 18256 w 1628000"/>
                <a:gd name="connsiteY55" fmla="*/ 404291 h 841758"/>
                <a:gd name="connsiteX56" fmla="*/ 27759 w 1628000"/>
                <a:gd name="connsiteY56" fmla="*/ 401957 h 841758"/>
                <a:gd name="connsiteX57" fmla="*/ 38845 w 1628000"/>
                <a:gd name="connsiteY57" fmla="*/ 404625 h 841758"/>
                <a:gd name="connsiteX58" fmla="*/ 43097 w 1628000"/>
                <a:gd name="connsiteY58" fmla="*/ 400540 h 841758"/>
                <a:gd name="connsiteX59" fmla="*/ 44847 w 1628000"/>
                <a:gd name="connsiteY59" fmla="*/ 386619 h 841758"/>
                <a:gd name="connsiteX60" fmla="*/ 47931 w 1628000"/>
                <a:gd name="connsiteY60" fmla="*/ 382784 h 841758"/>
                <a:gd name="connsiteX61" fmla="*/ 57934 w 1628000"/>
                <a:gd name="connsiteY61" fmla="*/ 391287 h 841758"/>
                <a:gd name="connsiteX62" fmla="*/ 64103 w 1628000"/>
                <a:gd name="connsiteY62" fmla="*/ 390870 h 841758"/>
                <a:gd name="connsiteX63" fmla="*/ 65687 w 1628000"/>
                <a:gd name="connsiteY63" fmla="*/ 384118 h 841758"/>
                <a:gd name="connsiteX64" fmla="*/ 52850 w 1628000"/>
                <a:gd name="connsiteY64" fmla="*/ 381784 h 841758"/>
                <a:gd name="connsiteX65" fmla="*/ 52433 w 1628000"/>
                <a:gd name="connsiteY65" fmla="*/ 376783 h 841758"/>
                <a:gd name="connsiteX66" fmla="*/ 70522 w 1628000"/>
                <a:gd name="connsiteY66" fmla="*/ 364445 h 841758"/>
                <a:gd name="connsiteX67" fmla="*/ 80441 w 1628000"/>
                <a:gd name="connsiteY67" fmla="*/ 351942 h 841758"/>
                <a:gd name="connsiteX68" fmla="*/ 88694 w 1628000"/>
                <a:gd name="connsiteY68" fmla="*/ 324266 h 841758"/>
                <a:gd name="connsiteX69" fmla="*/ 101865 w 1628000"/>
                <a:gd name="connsiteY69" fmla="*/ 327517 h 841758"/>
                <a:gd name="connsiteX70" fmla="*/ 106366 w 1628000"/>
                <a:gd name="connsiteY70" fmla="*/ 324016 h 841758"/>
                <a:gd name="connsiteX71" fmla="*/ 107033 w 1628000"/>
                <a:gd name="connsiteY71" fmla="*/ 313930 h 841758"/>
                <a:gd name="connsiteX72" fmla="*/ 101781 w 1628000"/>
                <a:gd name="connsiteY72" fmla="*/ 296258 h 841758"/>
                <a:gd name="connsiteX73" fmla="*/ 81358 w 1628000"/>
                <a:gd name="connsiteY73" fmla="*/ 284004 h 841758"/>
                <a:gd name="connsiteX74" fmla="*/ 66687 w 1628000"/>
                <a:gd name="connsiteY74" fmla="*/ 280253 h 841758"/>
                <a:gd name="connsiteX75" fmla="*/ 64687 w 1628000"/>
                <a:gd name="connsiteY75" fmla="*/ 274418 h 841758"/>
                <a:gd name="connsiteX76" fmla="*/ 71188 w 1628000"/>
                <a:gd name="connsiteY76" fmla="*/ 270417 h 841758"/>
                <a:gd name="connsiteX77" fmla="*/ 91778 w 1628000"/>
                <a:gd name="connsiteY77" fmla="*/ 269333 h 841758"/>
                <a:gd name="connsiteX78" fmla="*/ 96113 w 1628000"/>
                <a:gd name="connsiteY78" fmla="*/ 286838 h 841758"/>
                <a:gd name="connsiteX79" fmla="*/ 101365 w 1628000"/>
                <a:gd name="connsiteY79" fmla="*/ 289089 h 841758"/>
                <a:gd name="connsiteX80" fmla="*/ 115369 w 1628000"/>
                <a:gd name="connsiteY80" fmla="*/ 270750 h 841758"/>
                <a:gd name="connsiteX81" fmla="*/ 116452 w 1628000"/>
                <a:gd name="connsiteY81" fmla="*/ 262247 h 841758"/>
                <a:gd name="connsiteX82" fmla="*/ 113785 w 1628000"/>
                <a:gd name="connsiteY82" fmla="*/ 256662 h 841758"/>
                <a:gd name="connsiteX83" fmla="*/ 98030 w 1628000"/>
                <a:gd name="connsiteY83" fmla="*/ 250077 h 841758"/>
                <a:gd name="connsiteX84" fmla="*/ 102115 w 1628000"/>
                <a:gd name="connsiteY84" fmla="*/ 235156 h 841758"/>
                <a:gd name="connsiteX85" fmla="*/ 90111 w 1628000"/>
                <a:gd name="connsiteY85" fmla="*/ 226486 h 841758"/>
                <a:gd name="connsiteX86" fmla="*/ 90278 w 1628000"/>
                <a:gd name="connsiteY86" fmla="*/ 221568 h 841758"/>
                <a:gd name="connsiteX87" fmla="*/ 98030 w 1628000"/>
                <a:gd name="connsiteY87" fmla="*/ 211482 h 841758"/>
                <a:gd name="connsiteX88" fmla="*/ 93445 w 1628000"/>
                <a:gd name="connsiteY88" fmla="*/ 199395 h 841758"/>
                <a:gd name="connsiteX89" fmla="*/ 100198 w 1628000"/>
                <a:gd name="connsiteY89" fmla="*/ 196811 h 841758"/>
                <a:gd name="connsiteX90" fmla="*/ 110784 w 1628000"/>
                <a:gd name="connsiteY90" fmla="*/ 206564 h 841758"/>
                <a:gd name="connsiteX91" fmla="*/ 116703 w 1628000"/>
                <a:gd name="connsiteY91" fmla="*/ 205897 h 841758"/>
                <a:gd name="connsiteX92" fmla="*/ 117870 w 1628000"/>
                <a:gd name="connsiteY92" fmla="*/ 199478 h 841758"/>
                <a:gd name="connsiteX93" fmla="*/ 109617 w 1628000"/>
                <a:gd name="connsiteY93" fmla="*/ 191142 h 841758"/>
                <a:gd name="connsiteX94" fmla="*/ 107783 w 1628000"/>
                <a:gd name="connsiteY94" fmla="*/ 177971 h 841758"/>
                <a:gd name="connsiteX95" fmla="*/ 109950 w 1628000"/>
                <a:gd name="connsiteY95" fmla="*/ 173053 h 841758"/>
                <a:gd name="connsiteX96" fmla="*/ 118370 w 1628000"/>
                <a:gd name="connsiteY96" fmla="*/ 171219 h 841758"/>
                <a:gd name="connsiteX97" fmla="*/ 123288 w 1628000"/>
                <a:gd name="connsiteY97" fmla="*/ 166218 h 841758"/>
                <a:gd name="connsiteX98" fmla="*/ 117203 w 1628000"/>
                <a:gd name="connsiteY98" fmla="*/ 146962 h 841758"/>
                <a:gd name="connsiteX99" fmla="*/ 120370 w 1628000"/>
                <a:gd name="connsiteY99" fmla="*/ 143461 h 841758"/>
                <a:gd name="connsiteX100" fmla="*/ 126706 w 1628000"/>
                <a:gd name="connsiteY100" fmla="*/ 144211 h 841758"/>
                <a:gd name="connsiteX101" fmla="*/ 135708 w 1628000"/>
                <a:gd name="connsiteY101" fmla="*/ 149963 h 841758"/>
                <a:gd name="connsiteX102" fmla="*/ 140376 w 1628000"/>
                <a:gd name="connsiteY102" fmla="*/ 157882 h 841758"/>
                <a:gd name="connsiteX103" fmla="*/ 146212 w 1628000"/>
                <a:gd name="connsiteY103" fmla="*/ 156632 h 841758"/>
                <a:gd name="connsiteX104" fmla="*/ 148212 w 1628000"/>
                <a:gd name="connsiteY104" fmla="*/ 151047 h 841758"/>
                <a:gd name="connsiteX105" fmla="*/ 136959 w 1628000"/>
                <a:gd name="connsiteY105" fmla="*/ 131624 h 841758"/>
                <a:gd name="connsiteX106" fmla="*/ 142044 w 1628000"/>
                <a:gd name="connsiteY106" fmla="*/ 127789 h 841758"/>
                <a:gd name="connsiteX107" fmla="*/ 153881 w 1628000"/>
                <a:gd name="connsiteY107" fmla="*/ 131374 h 841758"/>
                <a:gd name="connsiteX108" fmla="*/ 154464 w 1628000"/>
                <a:gd name="connsiteY108" fmla="*/ 114285 h 841758"/>
                <a:gd name="connsiteX109" fmla="*/ 145295 w 1628000"/>
                <a:gd name="connsiteY109" fmla="*/ 104866 h 841758"/>
                <a:gd name="connsiteX110" fmla="*/ 147795 w 1628000"/>
                <a:gd name="connsiteY110" fmla="*/ 91111 h 841758"/>
                <a:gd name="connsiteX111" fmla="*/ 144794 w 1628000"/>
                <a:gd name="connsiteY111" fmla="*/ 84859 h 841758"/>
                <a:gd name="connsiteX112" fmla="*/ 137209 w 1628000"/>
                <a:gd name="connsiteY112" fmla="*/ 83526 h 841758"/>
                <a:gd name="connsiteX113" fmla="*/ 123205 w 1628000"/>
                <a:gd name="connsiteY113" fmla="*/ 87110 h 841758"/>
                <a:gd name="connsiteX114" fmla="*/ 113201 w 1628000"/>
                <a:gd name="connsiteY114" fmla="*/ 81692 h 841758"/>
                <a:gd name="connsiteX115" fmla="*/ 111118 w 1628000"/>
                <a:gd name="connsiteY115" fmla="*/ 74856 h 841758"/>
                <a:gd name="connsiteX116" fmla="*/ 116953 w 1628000"/>
                <a:gd name="connsiteY116" fmla="*/ 66270 h 841758"/>
                <a:gd name="connsiteX117" fmla="*/ 115786 w 1628000"/>
                <a:gd name="connsiteY117" fmla="*/ 61186 h 841758"/>
                <a:gd name="connsiteX118" fmla="*/ 110367 w 1628000"/>
                <a:gd name="connsiteY118" fmla="*/ 61352 h 841758"/>
                <a:gd name="connsiteX119" fmla="*/ 103865 w 1628000"/>
                <a:gd name="connsiteY119" fmla="*/ 71939 h 841758"/>
                <a:gd name="connsiteX120" fmla="*/ 95613 w 1628000"/>
                <a:gd name="connsiteY120" fmla="*/ 67187 h 841758"/>
                <a:gd name="connsiteX121" fmla="*/ 94029 w 1628000"/>
                <a:gd name="connsiteY121" fmla="*/ 59852 h 841758"/>
                <a:gd name="connsiteX122" fmla="*/ 98614 w 1628000"/>
                <a:gd name="connsiteY122" fmla="*/ 46098 h 841758"/>
                <a:gd name="connsiteX123" fmla="*/ 104699 w 1628000"/>
                <a:gd name="connsiteY123" fmla="*/ 41513 h 841758"/>
                <a:gd name="connsiteX124" fmla="*/ 114952 w 1628000"/>
                <a:gd name="connsiteY124" fmla="*/ 42180 h 841758"/>
                <a:gd name="connsiteX125" fmla="*/ 114869 w 1628000"/>
                <a:gd name="connsiteY125" fmla="*/ 35094 h 841758"/>
                <a:gd name="connsiteX126" fmla="*/ 109867 w 1628000"/>
                <a:gd name="connsiteY126" fmla="*/ 35428 h 841758"/>
                <a:gd name="connsiteX127" fmla="*/ 101948 w 1628000"/>
                <a:gd name="connsiteY127" fmla="*/ 41179 h 841758"/>
                <a:gd name="connsiteX128" fmla="*/ 93279 w 1628000"/>
                <a:gd name="connsiteY128" fmla="*/ 38428 h 841758"/>
                <a:gd name="connsiteX129" fmla="*/ 85443 w 1628000"/>
                <a:gd name="connsiteY129" fmla="*/ 40096 h 841758"/>
                <a:gd name="connsiteX130" fmla="*/ 97030 w 1628000"/>
                <a:gd name="connsiteY130" fmla="*/ 25841 h 841758"/>
                <a:gd name="connsiteX131" fmla="*/ 115702 w 1628000"/>
                <a:gd name="connsiteY131" fmla="*/ 18506 h 841758"/>
                <a:gd name="connsiteX132" fmla="*/ 119453 w 1628000"/>
                <a:gd name="connsiteY132" fmla="*/ 0 h 841758"/>
                <a:gd name="connsiteX133" fmla="*/ 126956 w 1628000"/>
                <a:gd name="connsiteY133" fmla="*/ 1084 h 841758"/>
                <a:gd name="connsiteX134" fmla="*/ 137626 w 1628000"/>
                <a:gd name="connsiteY134" fmla="*/ 14088 h 841758"/>
                <a:gd name="connsiteX135" fmla="*/ 144211 w 1628000"/>
                <a:gd name="connsiteY135" fmla="*/ 9753 h 841758"/>
                <a:gd name="connsiteX136" fmla="*/ 145878 w 1628000"/>
                <a:gd name="connsiteY136" fmla="*/ 2584 h 841758"/>
                <a:gd name="connsiteX137" fmla="*/ 145878 w 1628000"/>
                <a:gd name="connsiteY137" fmla="*/ 2584 h 841758"/>
                <a:gd name="connsiteX138" fmla="*/ 147212 w 1628000"/>
                <a:gd name="connsiteY138" fmla="*/ 7919 h 841758"/>
                <a:gd name="connsiteX139" fmla="*/ 144711 w 1628000"/>
                <a:gd name="connsiteY139" fmla="*/ 15588 h 841758"/>
                <a:gd name="connsiteX140" fmla="*/ 147629 w 1628000"/>
                <a:gd name="connsiteY140" fmla="*/ 20173 h 841758"/>
                <a:gd name="connsiteX141" fmla="*/ 170969 w 1628000"/>
                <a:gd name="connsiteY141" fmla="*/ 23841 h 841758"/>
                <a:gd name="connsiteX142" fmla="*/ 180305 w 1628000"/>
                <a:gd name="connsiteY142" fmla="*/ 39762 h 841758"/>
                <a:gd name="connsiteX143" fmla="*/ 184223 w 1628000"/>
                <a:gd name="connsiteY143" fmla="*/ 39262 h 841758"/>
                <a:gd name="connsiteX144" fmla="*/ 185057 w 1628000"/>
                <a:gd name="connsiteY144" fmla="*/ 42096 h 841758"/>
                <a:gd name="connsiteX145" fmla="*/ 191476 w 1628000"/>
                <a:gd name="connsiteY145" fmla="*/ 43847 h 841758"/>
                <a:gd name="connsiteX146" fmla="*/ 197311 w 1628000"/>
                <a:gd name="connsiteY146" fmla="*/ 51266 h 841758"/>
                <a:gd name="connsiteX147" fmla="*/ 211148 w 1628000"/>
                <a:gd name="connsiteY147" fmla="*/ 52516 h 841758"/>
                <a:gd name="connsiteX148" fmla="*/ 211065 w 1628000"/>
                <a:gd name="connsiteY148" fmla="*/ 56851 h 841758"/>
                <a:gd name="connsiteX149" fmla="*/ 218150 w 1628000"/>
                <a:gd name="connsiteY149" fmla="*/ 54517 h 841758"/>
                <a:gd name="connsiteX150" fmla="*/ 220234 w 1628000"/>
                <a:gd name="connsiteY150" fmla="*/ 66270 h 841758"/>
                <a:gd name="connsiteX151" fmla="*/ 231654 w 1628000"/>
                <a:gd name="connsiteY151" fmla="*/ 74690 h 841758"/>
                <a:gd name="connsiteX152" fmla="*/ 231905 w 1628000"/>
                <a:gd name="connsiteY152" fmla="*/ 104365 h 841758"/>
                <a:gd name="connsiteX153" fmla="*/ 235822 w 1628000"/>
                <a:gd name="connsiteY153" fmla="*/ 117870 h 841758"/>
                <a:gd name="connsiteX154" fmla="*/ 233738 w 1628000"/>
                <a:gd name="connsiteY154" fmla="*/ 127706 h 841758"/>
                <a:gd name="connsiteX155" fmla="*/ 237656 w 1628000"/>
                <a:gd name="connsiteY155" fmla="*/ 135792 h 841758"/>
                <a:gd name="connsiteX156" fmla="*/ 238740 w 1628000"/>
                <a:gd name="connsiteY156" fmla="*/ 142877 h 841758"/>
                <a:gd name="connsiteX157" fmla="*/ 236739 w 1628000"/>
                <a:gd name="connsiteY157" fmla="*/ 146128 h 841758"/>
                <a:gd name="connsiteX158" fmla="*/ 240741 w 1628000"/>
                <a:gd name="connsiteY158" fmla="*/ 151297 h 841758"/>
                <a:gd name="connsiteX159" fmla="*/ 239574 w 1628000"/>
                <a:gd name="connsiteY159" fmla="*/ 154298 h 841758"/>
                <a:gd name="connsiteX160" fmla="*/ 245992 w 1628000"/>
                <a:gd name="connsiteY160" fmla="*/ 164301 h 841758"/>
                <a:gd name="connsiteX161" fmla="*/ 247243 w 1628000"/>
                <a:gd name="connsiteY161" fmla="*/ 171386 h 841758"/>
                <a:gd name="connsiteX162" fmla="*/ 254828 w 1628000"/>
                <a:gd name="connsiteY162" fmla="*/ 173470 h 841758"/>
                <a:gd name="connsiteX163" fmla="*/ 261497 w 1628000"/>
                <a:gd name="connsiteY163" fmla="*/ 185557 h 841758"/>
                <a:gd name="connsiteX164" fmla="*/ 270000 w 1628000"/>
                <a:gd name="connsiteY164" fmla="*/ 187891 h 841758"/>
                <a:gd name="connsiteX165" fmla="*/ 277169 w 1628000"/>
                <a:gd name="connsiteY165" fmla="*/ 202812 h 841758"/>
                <a:gd name="connsiteX166" fmla="*/ 284671 w 1628000"/>
                <a:gd name="connsiteY166" fmla="*/ 210565 h 841758"/>
                <a:gd name="connsiteX167" fmla="*/ 296008 w 1628000"/>
                <a:gd name="connsiteY167" fmla="*/ 213399 h 841758"/>
                <a:gd name="connsiteX168" fmla="*/ 332352 w 1628000"/>
                <a:gd name="connsiteY168" fmla="*/ 211482 h 841758"/>
                <a:gd name="connsiteX169" fmla="*/ 346357 w 1628000"/>
                <a:gd name="connsiteY169" fmla="*/ 208814 h 841758"/>
                <a:gd name="connsiteX170" fmla="*/ 346106 w 1628000"/>
                <a:gd name="connsiteY170" fmla="*/ 206564 h 841758"/>
                <a:gd name="connsiteX171" fmla="*/ 355193 w 1628000"/>
                <a:gd name="connsiteY171" fmla="*/ 202979 h 841758"/>
                <a:gd name="connsiteX172" fmla="*/ 358944 w 1628000"/>
                <a:gd name="connsiteY172" fmla="*/ 205730 h 841758"/>
                <a:gd name="connsiteX173" fmla="*/ 363779 w 1628000"/>
                <a:gd name="connsiteY173" fmla="*/ 204813 h 841758"/>
                <a:gd name="connsiteX174" fmla="*/ 369447 w 1628000"/>
                <a:gd name="connsiteY174" fmla="*/ 199728 h 841758"/>
                <a:gd name="connsiteX175" fmla="*/ 376866 w 1628000"/>
                <a:gd name="connsiteY175" fmla="*/ 197727 h 841758"/>
                <a:gd name="connsiteX176" fmla="*/ 383118 w 1628000"/>
                <a:gd name="connsiteY176" fmla="*/ 198811 h 841758"/>
                <a:gd name="connsiteX177" fmla="*/ 388203 w 1628000"/>
                <a:gd name="connsiteY177" fmla="*/ 206564 h 841758"/>
                <a:gd name="connsiteX178" fmla="*/ 392120 w 1628000"/>
                <a:gd name="connsiteY178" fmla="*/ 202312 h 841758"/>
                <a:gd name="connsiteX179" fmla="*/ 412877 w 1628000"/>
                <a:gd name="connsiteY179" fmla="*/ 195977 h 841758"/>
                <a:gd name="connsiteX180" fmla="*/ 424297 w 1628000"/>
                <a:gd name="connsiteY180" fmla="*/ 181556 h 841758"/>
                <a:gd name="connsiteX181" fmla="*/ 434300 w 1628000"/>
                <a:gd name="connsiteY181" fmla="*/ 181473 h 841758"/>
                <a:gd name="connsiteX182" fmla="*/ 438051 w 1628000"/>
                <a:gd name="connsiteY182" fmla="*/ 177305 h 841758"/>
                <a:gd name="connsiteX183" fmla="*/ 448054 w 1628000"/>
                <a:gd name="connsiteY183" fmla="*/ 190142 h 841758"/>
                <a:gd name="connsiteX184" fmla="*/ 460892 w 1628000"/>
                <a:gd name="connsiteY184" fmla="*/ 191642 h 841758"/>
                <a:gd name="connsiteX185" fmla="*/ 458808 w 1628000"/>
                <a:gd name="connsiteY185" fmla="*/ 199145 h 841758"/>
                <a:gd name="connsiteX186" fmla="*/ 461642 w 1628000"/>
                <a:gd name="connsiteY186" fmla="*/ 203979 h 841758"/>
                <a:gd name="connsiteX187" fmla="*/ 458308 w 1628000"/>
                <a:gd name="connsiteY187" fmla="*/ 204646 h 841758"/>
                <a:gd name="connsiteX188" fmla="*/ 459641 w 1628000"/>
                <a:gd name="connsiteY188" fmla="*/ 209648 h 841758"/>
                <a:gd name="connsiteX189" fmla="*/ 455390 w 1628000"/>
                <a:gd name="connsiteY189" fmla="*/ 211148 h 841758"/>
                <a:gd name="connsiteX190" fmla="*/ 457224 w 1628000"/>
                <a:gd name="connsiteY190" fmla="*/ 215983 h 841758"/>
                <a:gd name="connsiteX191" fmla="*/ 455640 w 1628000"/>
                <a:gd name="connsiteY191" fmla="*/ 223319 h 841758"/>
                <a:gd name="connsiteX192" fmla="*/ 462976 w 1628000"/>
                <a:gd name="connsiteY192" fmla="*/ 231405 h 841758"/>
                <a:gd name="connsiteX193" fmla="*/ 457474 w 1628000"/>
                <a:gd name="connsiteY193" fmla="*/ 237156 h 841758"/>
                <a:gd name="connsiteX194" fmla="*/ 468311 w 1628000"/>
                <a:gd name="connsiteY194" fmla="*/ 243908 h 841758"/>
                <a:gd name="connsiteX195" fmla="*/ 471395 w 1628000"/>
                <a:gd name="connsiteY195" fmla="*/ 251494 h 841758"/>
                <a:gd name="connsiteX196" fmla="*/ 470061 w 1628000"/>
                <a:gd name="connsiteY196" fmla="*/ 258246 h 841758"/>
                <a:gd name="connsiteX197" fmla="*/ 473979 w 1628000"/>
                <a:gd name="connsiteY197" fmla="*/ 256912 h 841758"/>
                <a:gd name="connsiteX198" fmla="*/ 475479 w 1628000"/>
                <a:gd name="connsiteY198" fmla="*/ 262914 h 841758"/>
                <a:gd name="connsiteX199" fmla="*/ 478730 w 1628000"/>
                <a:gd name="connsiteY199" fmla="*/ 261414 h 841758"/>
                <a:gd name="connsiteX200" fmla="*/ 481315 w 1628000"/>
                <a:gd name="connsiteY200" fmla="*/ 266832 h 841758"/>
                <a:gd name="connsiteX201" fmla="*/ 484232 w 1628000"/>
                <a:gd name="connsiteY201" fmla="*/ 264831 h 841758"/>
                <a:gd name="connsiteX202" fmla="*/ 490317 w 1628000"/>
                <a:gd name="connsiteY202" fmla="*/ 267249 h 841758"/>
                <a:gd name="connsiteX203" fmla="*/ 487733 w 1628000"/>
                <a:gd name="connsiteY203" fmla="*/ 271250 h 841758"/>
                <a:gd name="connsiteX204" fmla="*/ 490651 w 1628000"/>
                <a:gd name="connsiteY204" fmla="*/ 270583 h 841758"/>
                <a:gd name="connsiteX205" fmla="*/ 490818 w 1628000"/>
                <a:gd name="connsiteY205" fmla="*/ 273918 h 841758"/>
                <a:gd name="connsiteX206" fmla="*/ 498237 w 1628000"/>
                <a:gd name="connsiteY206" fmla="*/ 270583 h 841758"/>
                <a:gd name="connsiteX207" fmla="*/ 497403 w 1628000"/>
                <a:gd name="connsiteY207" fmla="*/ 277252 h 841758"/>
                <a:gd name="connsiteX208" fmla="*/ 502404 w 1628000"/>
                <a:gd name="connsiteY208" fmla="*/ 276752 h 841758"/>
                <a:gd name="connsiteX209" fmla="*/ 500737 w 1628000"/>
                <a:gd name="connsiteY209" fmla="*/ 279002 h 841758"/>
                <a:gd name="connsiteX210" fmla="*/ 502738 w 1628000"/>
                <a:gd name="connsiteY210" fmla="*/ 282837 h 841758"/>
                <a:gd name="connsiteX211" fmla="*/ 507573 w 1628000"/>
                <a:gd name="connsiteY211" fmla="*/ 283420 h 841758"/>
                <a:gd name="connsiteX212" fmla="*/ 507323 w 1628000"/>
                <a:gd name="connsiteY212" fmla="*/ 285588 h 841758"/>
                <a:gd name="connsiteX213" fmla="*/ 523161 w 1628000"/>
                <a:gd name="connsiteY213" fmla="*/ 280336 h 841758"/>
                <a:gd name="connsiteX214" fmla="*/ 533081 w 1628000"/>
                <a:gd name="connsiteY214" fmla="*/ 270333 h 841758"/>
                <a:gd name="connsiteX215" fmla="*/ 540333 w 1628000"/>
                <a:gd name="connsiteY215" fmla="*/ 267249 h 841758"/>
                <a:gd name="connsiteX216" fmla="*/ 547502 w 1628000"/>
                <a:gd name="connsiteY216" fmla="*/ 272500 h 841758"/>
                <a:gd name="connsiteX217" fmla="*/ 556421 w 1628000"/>
                <a:gd name="connsiteY217" fmla="*/ 271667 h 841758"/>
                <a:gd name="connsiteX218" fmla="*/ 565590 w 1628000"/>
                <a:gd name="connsiteY218" fmla="*/ 283587 h 841758"/>
                <a:gd name="connsiteX219" fmla="*/ 586597 w 1628000"/>
                <a:gd name="connsiteY219" fmla="*/ 276585 h 841758"/>
                <a:gd name="connsiteX220" fmla="*/ 596517 w 1628000"/>
                <a:gd name="connsiteY220" fmla="*/ 279669 h 841758"/>
                <a:gd name="connsiteX221" fmla="*/ 602269 w 1628000"/>
                <a:gd name="connsiteY221" fmla="*/ 287505 h 841758"/>
                <a:gd name="connsiteX222" fmla="*/ 610688 w 1628000"/>
                <a:gd name="connsiteY222" fmla="*/ 286838 h 841758"/>
                <a:gd name="connsiteX223" fmla="*/ 614939 w 1628000"/>
                <a:gd name="connsiteY223" fmla="*/ 291090 h 841758"/>
                <a:gd name="connsiteX224" fmla="*/ 624692 w 1628000"/>
                <a:gd name="connsiteY224" fmla="*/ 288672 h 841758"/>
                <a:gd name="connsiteX225" fmla="*/ 653618 w 1628000"/>
                <a:gd name="connsiteY225" fmla="*/ 301510 h 841758"/>
                <a:gd name="connsiteX226" fmla="*/ 667955 w 1628000"/>
                <a:gd name="connsiteY226" fmla="*/ 301676 h 841758"/>
                <a:gd name="connsiteX227" fmla="*/ 676875 w 1628000"/>
                <a:gd name="connsiteY227" fmla="*/ 298008 h 841758"/>
                <a:gd name="connsiteX228" fmla="*/ 681793 w 1628000"/>
                <a:gd name="connsiteY228" fmla="*/ 303927 h 841758"/>
                <a:gd name="connsiteX229" fmla="*/ 689962 w 1628000"/>
                <a:gd name="connsiteY229" fmla="*/ 304510 h 841758"/>
                <a:gd name="connsiteX230" fmla="*/ 696214 w 1628000"/>
                <a:gd name="connsiteY230" fmla="*/ 296675 h 841758"/>
                <a:gd name="connsiteX231" fmla="*/ 697965 w 1628000"/>
                <a:gd name="connsiteY231" fmla="*/ 285921 h 841758"/>
                <a:gd name="connsiteX232" fmla="*/ 714386 w 1628000"/>
                <a:gd name="connsiteY232" fmla="*/ 266082 h 841758"/>
                <a:gd name="connsiteX233" fmla="*/ 739227 w 1628000"/>
                <a:gd name="connsiteY233" fmla="*/ 269083 h 841758"/>
                <a:gd name="connsiteX234" fmla="*/ 756233 w 1628000"/>
                <a:gd name="connsiteY234" fmla="*/ 267749 h 841758"/>
                <a:gd name="connsiteX235" fmla="*/ 770153 w 1628000"/>
                <a:gd name="connsiteY235" fmla="*/ 252078 h 841758"/>
                <a:gd name="connsiteX236" fmla="*/ 786075 w 1628000"/>
                <a:gd name="connsiteY236" fmla="*/ 251161 h 841758"/>
                <a:gd name="connsiteX237" fmla="*/ 810166 w 1628000"/>
                <a:gd name="connsiteY237" fmla="*/ 237073 h 841758"/>
                <a:gd name="connsiteX238" fmla="*/ 809999 w 1628000"/>
                <a:gd name="connsiteY238" fmla="*/ 225319 h 841758"/>
                <a:gd name="connsiteX239" fmla="*/ 816584 w 1628000"/>
                <a:gd name="connsiteY239" fmla="*/ 220068 h 841758"/>
                <a:gd name="connsiteX240" fmla="*/ 816334 w 1628000"/>
                <a:gd name="connsiteY240" fmla="*/ 214733 h 841758"/>
                <a:gd name="connsiteX241" fmla="*/ 829255 w 1628000"/>
                <a:gd name="connsiteY241" fmla="*/ 210231 h 841758"/>
                <a:gd name="connsiteX242" fmla="*/ 837424 w 1628000"/>
                <a:gd name="connsiteY242" fmla="*/ 200812 h 841758"/>
                <a:gd name="connsiteX243" fmla="*/ 848261 w 1628000"/>
                <a:gd name="connsiteY243" fmla="*/ 195227 h 841758"/>
                <a:gd name="connsiteX244" fmla="*/ 856347 w 1628000"/>
                <a:gd name="connsiteY244" fmla="*/ 182223 h 841758"/>
                <a:gd name="connsiteX245" fmla="*/ 871435 w 1628000"/>
                <a:gd name="connsiteY245" fmla="*/ 167468 h 841758"/>
                <a:gd name="connsiteX246" fmla="*/ 875269 w 1628000"/>
                <a:gd name="connsiteY246" fmla="*/ 172970 h 841758"/>
                <a:gd name="connsiteX247" fmla="*/ 882688 w 1628000"/>
                <a:gd name="connsiteY247" fmla="*/ 175387 h 841758"/>
                <a:gd name="connsiteX248" fmla="*/ 909946 w 1628000"/>
                <a:gd name="connsiteY248" fmla="*/ 173637 h 841758"/>
                <a:gd name="connsiteX249" fmla="*/ 926201 w 1628000"/>
                <a:gd name="connsiteY249" fmla="*/ 175304 h 841758"/>
                <a:gd name="connsiteX250" fmla="*/ 945707 w 1628000"/>
                <a:gd name="connsiteY250" fmla="*/ 160883 h 841758"/>
                <a:gd name="connsiteX251" fmla="*/ 956461 w 1628000"/>
                <a:gd name="connsiteY251" fmla="*/ 165218 h 841758"/>
                <a:gd name="connsiteX252" fmla="*/ 970882 w 1628000"/>
                <a:gd name="connsiteY252" fmla="*/ 160133 h 841758"/>
                <a:gd name="connsiteX253" fmla="*/ 982885 w 1628000"/>
                <a:gd name="connsiteY253" fmla="*/ 160716 h 841758"/>
                <a:gd name="connsiteX254" fmla="*/ 992805 w 1628000"/>
                <a:gd name="connsiteY254" fmla="*/ 153547 h 841758"/>
                <a:gd name="connsiteX255" fmla="*/ 999307 w 1628000"/>
                <a:gd name="connsiteY255" fmla="*/ 154798 h 841758"/>
                <a:gd name="connsiteX256" fmla="*/ 1001725 w 1628000"/>
                <a:gd name="connsiteY256" fmla="*/ 171720 h 841758"/>
                <a:gd name="connsiteX257" fmla="*/ 1011311 w 1628000"/>
                <a:gd name="connsiteY257" fmla="*/ 170636 h 841758"/>
                <a:gd name="connsiteX258" fmla="*/ 1024565 w 1628000"/>
                <a:gd name="connsiteY258" fmla="*/ 177888 h 841758"/>
                <a:gd name="connsiteX259" fmla="*/ 1037569 w 1628000"/>
                <a:gd name="connsiteY259" fmla="*/ 165968 h 841758"/>
                <a:gd name="connsiteX260" fmla="*/ 1042487 w 1628000"/>
                <a:gd name="connsiteY260" fmla="*/ 164717 h 841758"/>
                <a:gd name="connsiteX261" fmla="*/ 1046405 w 1628000"/>
                <a:gd name="connsiteY261" fmla="*/ 165384 h 841758"/>
                <a:gd name="connsiteX262" fmla="*/ 1050490 w 1628000"/>
                <a:gd name="connsiteY262" fmla="*/ 171886 h 841758"/>
                <a:gd name="connsiteX263" fmla="*/ 1084417 w 1628000"/>
                <a:gd name="connsiteY263" fmla="*/ 177221 h 841758"/>
                <a:gd name="connsiteX264" fmla="*/ 1091669 w 1628000"/>
                <a:gd name="connsiteY264" fmla="*/ 170553 h 841758"/>
                <a:gd name="connsiteX265" fmla="*/ 1117844 w 1628000"/>
                <a:gd name="connsiteY265" fmla="*/ 163384 h 841758"/>
                <a:gd name="connsiteX266" fmla="*/ 1151354 w 1628000"/>
                <a:gd name="connsiteY266" fmla="*/ 141043 h 841758"/>
                <a:gd name="connsiteX267" fmla="*/ 1204454 w 1628000"/>
                <a:gd name="connsiteY267" fmla="*/ 120454 h 841758"/>
                <a:gd name="connsiteX268" fmla="*/ 1267056 w 1628000"/>
                <a:gd name="connsiteY268" fmla="*/ 137126 h 841758"/>
                <a:gd name="connsiteX269" fmla="*/ 1286645 w 1628000"/>
                <a:gd name="connsiteY269" fmla="*/ 132041 h 841758"/>
                <a:gd name="connsiteX270" fmla="*/ 1304568 w 1628000"/>
                <a:gd name="connsiteY270" fmla="*/ 131040 h 841758"/>
                <a:gd name="connsiteX271" fmla="*/ 1316405 w 1628000"/>
                <a:gd name="connsiteY271" fmla="*/ 141794 h 841758"/>
                <a:gd name="connsiteX272" fmla="*/ 1320073 w 1628000"/>
                <a:gd name="connsiteY272" fmla="*/ 140793 h 841758"/>
                <a:gd name="connsiteX273" fmla="*/ 1320656 w 1628000"/>
                <a:gd name="connsiteY273" fmla="*/ 137542 h 841758"/>
                <a:gd name="connsiteX274" fmla="*/ 1327408 w 1628000"/>
                <a:gd name="connsiteY274" fmla="*/ 139543 h 841758"/>
                <a:gd name="connsiteX275" fmla="*/ 1336161 w 1628000"/>
                <a:gd name="connsiteY275" fmla="*/ 134875 h 841758"/>
                <a:gd name="connsiteX276" fmla="*/ 1351916 w 1628000"/>
                <a:gd name="connsiteY276" fmla="*/ 135125 h 841758"/>
                <a:gd name="connsiteX277" fmla="*/ 1354416 w 1628000"/>
                <a:gd name="connsiteY277" fmla="*/ 129957 h 841758"/>
                <a:gd name="connsiteX278" fmla="*/ 1363002 w 1628000"/>
                <a:gd name="connsiteY278" fmla="*/ 129873 h 841758"/>
                <a:gd name="connsiteX279" fmla="*/ 1374172 w 1628000"/>
                <a:gd name="connsiteY279" fmla="*/ 133041 h 841758"/>
                <a:gd name="connsiteX280" fmla="*/ 1382258 w 1628000"/>
                <a:gd name="connsiteY280" fmla="*/ 139043 h 841758"/>
                <a:gd name="connsiteX281" fmla="*/ 1408766 w 1628000"/>
                <a:gd name="connsiteY281" fmla="*/ 145211 h 841758"/>
                <a:gd name="connsiteX282" fmla="*/ 1408766 w 1628000"/>
                <a:gd name="connsiteY282" fmla="*/ 145211 h 841758"/>
                <a:gd name="connsiteX283" fmla="*/ 1429856 w 1628000"/>
                <a:gd name="connsiteY283" fmla="*/ 151547 h 841758"/>
                <a:gd name="connsiteX284" fmla="*/ 1443694 w 1628000"/>
                <a:gd name="connsiteY284" fmla="*/ 163550 h 841758"/>
                <a:gd name="connsiteX285" fmla="*/ 1457198 w 1628000"/>
                <a:gd name="connsiteY285" fmla="*/ 170469 h 841758"/>
                <a:gd name="connsiteX286" fmla="*/ 1459949 w 1628000"/>
                <a:gd name="connsiteY286" fmla="*/ 177221 h 841758"/>
                <a:gd name="connsiteX287" fmla="*/ 1465867 w 1628000"/>
                <a:gd name="connsiteY287" fmla="*/ 181056 h 841758"/>
                <a:gd name="connsiteX288" fmla="*/ 1492459 w 1628000"/>
                <a:gd name="connsiteY288" fmla="*/ 178388 h 841758"/>
                <a:gd name="connsiteX289" fmla="*/ 1499461 w 1628000"/>
                <a:gd name="connsiteY289" fmla="*/ 171553 h 841758"/>
                <a:gd name="connsiteX290" fmla="*/ 1507714 w 1628000"/>
                <a:gd name="connsiteY290" fmla="*/ 173053 h 841758"/>
                <a:gd name="connsiteX291" fmla="*/ 1535722 w 1628000"/>
                <a:gd name="connsiteY291" fmla="*/ 169469 h 841758"/>
                <a:gd name="connsiteX292" fmla="*/ 1538556 w 1628000"/>
                <a:gd name="connsiteY292" fmla="*/ 172970 h 841758"/>
                <a:gd name="connsiteX293" fmla="*/ 1542391 w 1628000"/>
                <a:gd name="connsiteY293" fmla="*/ 170052 h 841758"/>
                <a:gd name="connsiteX294" fmla="*/ 1544308 w 1628000"/>
                <a:gd name="connsiteY294" fmla="*/ 173887 h 841758"/>
                <a:gd name="connsiteX295" fmla="*/ 1557896 w 1628000"/>
                <a:gd name="connsiteY295" fmla="*/ 174220 h 841758"/>
                <a:gd name="connsiteX296" fmla="*/ 1562814 w 1628000"/>
                <a:gd name="connsiteY296" fmla="*/ 178222 h 841758"/>
                <a:gd name="connsiteX297" fmla="*/ 1575401 w 1628000"/>
                <a:gd name="connsiteY297" fmla="*/ 177471 h 841758"/>
                <a:gd name="connsiteX298" fmla="*/ 1577985 w 1628000"/>
                <a:gd name="connsiteY298" fmla="*/ 181306 h 841758"/>
                <a:gd name="connsiteX299" fmla="*/ 1585154 w 1628000"/>
                <a:gd name="connsiteY299" fmla="*/ 181973 h 841758"/>
                <a:gd name="connsiteX300" fmla="*/ 1585654 w 1628000"/>
                <a:gd name="connsiteY300" fmla="*/ 187058 h 841758"/>
                <a:gd name="connsiteX301" fmla="*/ 1593240 w 1628000"/>
                <a:gd name="connsiteY301" fmla="*/ 192809 h 841758"/>
                <a:gd name="connsiteX302" fmla="*/ 1596074 w 1628000"/>
                <a:gd name="connsiteY302" fmla="*/ 188975 h 841758"/>
                <a:gd name="connsiteX303" fmla="*/ 1602243 w 1628000"/>
                <a:gd name="connsiteY303" fmla="*/ 195477 h 841758"/>
                <a:gd name="connsiteX304" fmla="*/ 1605994 w 1628000"/>
                <a:gd name="connsiteY304" fmla="*/ 194226 h 841758"/>
                <a:gd name="connsiteX305" fmla="*/ 1603660 w 1628000"/>
                <a:gd name="connsiteY305" fmla="*/ 186474 h 841758"/>
                <a:gd name="connsiteX306" fmla="*/ 1624499 w 1628000"/>
                <a:gd name="connsiteY306" fmla="*/ 184890 h 841758"/>
                <a:gd name="connsiteX307" fmla="*/ 1616830 w 1628000"/>
                <a:gd name="connsiteY307" fmla="*/ 191142 h 841758"/>
                <a:gd name="connsiteX308" fmla="*/ 1628001 w 1628000"/>
                <a:gd name="connsiteY308" fmla="*/ 212065 h 841758"/>
                <a:gd name="connsiteX309" fmla="*/ 1623332 w 1628000"/>
                <a:gd name="connsiteY309" fmla="*/ 227320 h 841758"/>
                <a:gd name="connsiteX310" fmla="*/ 1625750 w 1628000"/>
                <a:gd name="connsiteY310" fmla="*/ 235072 h 841758"/>
                <a:gd name="connsiteX311" fmla="*/ 1620998 w 1628000"/>
                <a:gd name="connsiteY311" fmla="*/ 239407 h 841758"/>
                <a:gd name="connsiteX312" fmla="*/ 1625833 w 1628000"/>
                <a:gd name="connsiteY312" fmla="*/ 251661 h 841758"/>
                <a:gd name="connsiteX313" fmla="*/ 1618081 w 1628000"/>
                <a:gd name="connsiteY313" fmla="*/ 254745 h 841758"/>
                <a:gd name="connsiteX314" fmla="*/ 1613579 w 1628000"/>
                <a:gd name="connsiteY314" fmla="*/ 262581 h 841758"/>
                <a:gd name="connsiteX315" fmla="*/ 1622332 w 1628000"/>
                <a:gd name="connsiteY315" fmla="*/ 273668 h 841758"/>
                <a:gd name="connsiteX316" fmla="*/ 1621582 w 1628000"/>
                <a:gd name="connsiteY316" fmla="*/ 302760 h 841758"/>
                <a:gd name="connsiteX317" fmla="*/ 1621582 w 1628000"/>
                <a:gd name="connsiteY317" fmla="*/ 302760 h 841758"/>
                <a:gd name="connsiteX318" fmla="*/ 1572317 w 1628000"/>
                <a:gd name="connsiteY318" fmla="*/ 335687 h 841758"/>
                <a:gd name="connsiteX319" fmla="*/ 1566482 w 1628000"/>
                <a:gd name="connsiteY319" fmla="*/ 335853 h 841758"/>
                <a:gd name="connsiteX320" fmla="*/ 1496543 w 1628000"/>
                <a:gd name="connsiteY320" fmla="*/ 377366 h 841758"/>
                <a:gd name="connsiteX321" fmla="*/ 1463533 w 1628000"/>
                <a:gd name="connsiteY321" fmla="*/ 394872 h 841758"/>
                <a:gd name="connsiteX322" fmla="*/ 1453113 w 1628000"/>
                <a:gd name="connsiteY322" fmla="*/ 397622 h 841758"/>
                <a:gd name="connsiteX323" fmla="*/ 1443027 w 1628000"/>
                <a:gd name="connsiteY323" fmla="*/ 396039 h 841758"/>
                <a:gd name="connsiteX324" fmla="*/ 1431690 w 1628000"/>
                <a:gd name="connsiteY324" fmla="*/ 360111 h 841758"/>
                <a:gd name="connsiteX325" fmla="*/ 1424438 w 1628000"/>
                <a:gd name="connsiteY325" fmla="*/ 351358 h 841758"/>
                <a:gd name="connsiteX326" fmla="*/ 1421604 w 1628000"/>
                <a:gd name="connsiteY326" fmla="*/ 350441 h 841758"/>
                <a:gd name="connsiteX327" fmla="*/ 1419270 w 1628000"/>
                <a:gd name="connsiteY327" fmla="*/ 354192 h 841758"/>
                <a:gd name="connsiteX328" fmla="*/ 1413435 w 1628000"/>
                <a:gd name="connsiteY328" fmla="*/ 350024 h 841758"/>
                <a:gd name="connsiteX329" fmla="*/ 1405182 w 1628000"/>
                <a:gd name="connsiteY329" fmla="*/ 350524 h 841758"/>
                <a:gd name="connsiteX330" fmla="*/ 1406516 w 1628000"/>
                <a:gd name="connsiteY330" fmla="*/ 347273 h 841758"/>
                <a:gd name="connsiteX331" fmla="*/ 1402431 w 1628000"/>
                <a:gd name="connsiteY331" fmla="*/ 347607 h 841758"/>
                <a:gd name="connsiteX332" fmla="*/ 1404098 w 1628000"/>
                <a:gd name="connsiteY332" fmla="*/ 342522 h 841758"/>
                <a:gd name="connsiteX333" fmla="*/ 1397680 w 1628000"/>
                <a:gd name="connsiteY333" fmla="*/ 337521 h 841758"/>
                <a:gd name="connsiteX334" fmla="*/ 1393345 w 1628000"/>
                <a:gd name="connsiteY334" fmla="*/ 325183 h 841758"/>
                <a:gd name="connsiteX335" fmla="*/ 1358834 w 1628000"/>
                <a:gd name="connsiteY335" fmla="*/ 316097 h 841758"/>
                <a:gd name="connsiteX336" fmla="*/ 1359751 w 1628000"/>
                <a:gd name="connsiteY336" fmla="*/ 323016 h 841758"/>
                <a:gd name="connsiteX337" fmla="*/ 1357251 w 1628000"/>
                <a:gd name="connsiteY337" fmla="*/ 325600 h 841758"/>
                <a:gd name="connsiteX338" fmla="*/ 1344080 w 1628000"/>
                <a:gd name="connsiteY338" fmla="*/ 328268 h 841758"/>
                <a:gd name="connsiteX339" fmla="*/ 1335160 w 1628000"/>
                <a:gd name="connsiteY339" fmla="*/ 336353 h 841758"/>
                <a:gd name="connsiteX340" fmla="*/ 1329492 w 1628000"/>
                <a:gd name="connsiteY340" fmla="*/ 331102 h 841758"/>
                <a:gd name="connsiteX341" fmla="*/ 1319489 w 1628000"/>
                <a:gd name="connsiteY341" fmla="*/ 331685 h 841758"/>
                <a:gd name="connsiteX342" fmla="*/ 1296315 w 1628000"/>
                <a:gd name="connsiteY342" fmla="*/ 345273 h 841758"/>
                <a:gd name="connsiteX343" fmla="*/ 1291147 w 1628000"/>
                <a:gd name="connsiteY343" fmla="*/ 353025 h 841758"/>
                <a:gd name="connsiteX344" fmla="*/ 1278893 w 1628000"/>
                <a:gd name="connsiteY344" fmla="*/ 353775 h 841758"/>
                <a:gd name="connsiteX345" fmla="*/ 1246133 w 1628000"/>
                <a:gd name="connsiteY345" fmla="*/ 369780 h 841758"/>
                <a:gd name="connsiteX346" fmla="*/ 1240214 w 1628000"/>
                <a:gd name="connsiteY346" fmla="*/ 378700 h 841758"/>
                <a:gd name="connsiteX347" fmla="*/ 1228878 w 1628000"/>
                <a:gd name="connsiteY347" fmla="*/ 385035 h 841758"/>
                <a:gd name="connsiteX348" fmla="*/ 1221125 w 1628000"/>
                <a:gd name="connsiteY348" fmla="*/ 384702 h 841758"/>
                <a:gd name="connsiteX349" fmla="*/ 1215207 w 1628000"/>
                <a:gd name="connsiteY349" fmla="*/ 379950 h 841758"/>
                <a:gd name="connsiteX350" fmla="*/ 1200286 w 1628000"/>
                <a:gd name="connsiteY350" fmla="*/ 385035 h 841758"/>
                <a:gd name="connsiteX351" fmla="*/ 1198035 w 1628000"/>
                <a:gd name="connsiteY351" fmla="*/ 417545 h 841758"/>
                <a:gd name="connsiteX352" fmla="*/ 1184448 w 1628000"/>
                <a:gd name="connsiteY352" fmla="*/ 428132 h 841758"/>
                <a:gd name="connsiteX353" fmla="*/ 1183280 w 1628000"/>
                <a:gd name="connsiteY353" fmla="*/ 437134 h 841758"/>
                <a:gd name="connsiteX354" fmla="*/ 1174945 w 1628000"/>
                <a:gd name="connsiteY354" fmla="*/ 439552 h 841758"/>
                <a:gd name="connsiteX355" fmla="*/ 1149270 w 1628000"/>
                <a:gd name="connsiteY355" fmla="*/ 455473 h 841758"/>
                <a:gd name="connsiteX356" fmla="*/ 1130848 w 1628000"/>
                <a:gd name="connsiteY356" fmla="*/ 452389 h 841758"/>
                <a:gd name="connsiteX357" fmla="*/ 1116010 w 1628000"/>
                <a:gd name="connsiteY357" fmla="*/ 454973 h 841758"/>
                <a:gd name="connsiteX358" fmla="*/ 1100088 w 1628000"/>
                <a:gd name="connsiteY358" fmla="*/ 450305 h 841758"/>
                <a:gd name="connsiteX359" fmla="*/ 1094170 w 1628000"/>
                <a:gd name="connsiteY359" fmla="*/ 442219 h 841758"/>
                <a:gd name="connsiteX360" fmla="*/ 1092336 w 1628000"/>
                <a:gd name="connsiteY360" fmla="*/ 432466 h 841758"/>
                <a:gd name="connsiteX361" fmla="*/ 1079165 w 1628000"/>
                <a:gd name="connsiteY361" fmla="*/ 425047 h 841758"/>
                <a:gd name="connsiteX362" fmla="*/ 1072746 w 1628000"/>
                <a:gd name="connsiteY362" fmla="*/ 435384 h 841758"/>
                <a:gd name="connsiteX363" fmla="*/ 1063410 w 1628000"/>
                <a:gd name="connsiteY363" fmla="*/ 439552 h 841758"/>
                <a:gd name="connsiteX364" fmla="*/ 1062160 w 1628000"/>
                <a:gd name="connsiteY364" fmla="*/ 443220 h 841758"/>
                <a:gd name="connsiteX365" fmla="*/ 1039903 w 1628000"/>
                <a:gd name="connsiteY365" fmla="*/ 436051 h 841758"/>
                <a:gd name="connsiteX366" fmla="*/ 1037152 w 1628000"/>
                <a:gd name="connsiteY366" fmla="*/ 450055 h 841758"/>
                <a:gd name="connsiteX367" fmla="*/ 1022148 w 1628000"/>
                <a:gd name="connsiteY367" fmla="*/ 453640 h 841758"/>
                <a:gd name="connsiteX368" fmla="*/ 1010561 w 1628000"/>
                <a:gd name="connsiteY368" fmla="*/ 463726 h 841758"/>
                <a:gd name="connsiteX369" fmla="*/ 1001891 w 1628000"/>
                <a:gd name="connsiteY369" fmla="*/ 463976 h 841758"/>
                <a:gd name="connsiteX370" fmla="*/ 993805 w 1628000"/>
                <a:gd name="connsiteY370" fmla="*/ 472479 h 841758"/>
                <a:gd name="connsiteX371" fmla="*/ 990388 w 1628000"/>
                <a:gd name="connsiteY371" fmla="*/ 488984 h 841758"/>
                <a:gd name="connsiteX372" fmla="*/ 995973 w 1628000"/>
                <a:gd name="connsiteY372" fmla="*/ 525162 h 841758"/>
                <a:gd name="connsiteX373" fmla="*/ 1003559 w 1628000"/>
                <a:gd name="connsiteY373" fmla="*/ 542333 h 841758"/>
                <a:gd name="connsiteX374" fmla="*/ 1003392 w 1628000"/>
                <a:gd name="connsiteY374" fmla="*/ 558922 h 841758"/>
                <a:gd name="connsiteX375" fmla="*/ 994472 w 1628000"/>
                <a:gd name="connsiteY375" fmla="*/ 572759 h 841758"/>
                <a:gd name="connsiteX376" fmla="*/ 1000474 w 1628000"/>
                <a:gd name="connsiteY376" fmla="*/ 575844 h 841758"/>
                <a:gd name="connsiteX377" fmla="*/ 998307 w 1628000"/>
                <a:gd name="connsiteY377" fmla="*/ 584596 h 841758"/>
                <a:gd name="connsiteX378" fmla="*/ 994306 w 1628000"/>
                <a:gd name="connsiteY378" fmla="*/ 585847 h 841758"/>
                <a:gd name="connsiteX379" fmla="*/ 993139 w 1628000"/>
                <a:gd name="connsiteY379" fmla="*/ 589932 h 841758"/>
                <a:gd name="connsiteX380" fmla="*/ 986553 w 1628000"/>
                <a:gd name="connsiteY380" fmla="*/ 593433 h 841758"/>
                <a:gd name="connsiteX381" fmla="*/ 982802 w 1628000"/>
                <a:gd name="connsiteY381" fmla="*/ 599018 h 841758"/>
                <a:gd name="connsiteX382" fmla="*/ 983469 w 1628000"/>
                <a:gd name="connsiteY382" fmla="*/ 614689 h 841758"/>
                <a:gd name="connsiteX383" fmla="*/ 978384 w 1628000"/>
                <a:gd name="connsiteY383" fmla="*/ 616190 h 841758"/>
                <a:gd name="connsiteX384" fmla="*/ 981385 w 1628000"/>
                <a:gd name="connsiteY384" fmla="*/ 637279 h 841758"/>
                <a:gd name="connsiteX385" fmla="*/ 976717 w 1628000"/>
                <a:gd name="connsiteY385" fmla="*/ 641197 h 841758"/>
                <a:gd name="connsiteX386" fmla="*/ 967047 w 1628000"/>
                <a:gd name="connsiteY386" fmla="*/ 638280 h 841758"/>
                <a:gd name="connsiteX387" fmla="*/ 959795 w 1628000"/>
                <a:gd name="connsiteY387" fmla="*/ 645615 h 841758"/>
                <a:gd name="connsiteX388" fmla="*/ 945791 w 1628000"/>
                <a:gd name="connsiteY388" fmla="*/ 650033 h 841758"/>
                <a:gd name="connsiteX389" fmla="*/ 943457 w 1628000"/>
                <a:gd name="connsiteY389" fmla="*/ 656118 h 841758"/>
                <a:gd name="connsiteX390" fmla="*/ 943540 w 1628000"/>
                <a:gd name="connsiteY390" fmla="*/ 672123 h 841758"/>
                <a:gd name="connsiteX391" fmla="*/ 940623 w 1628000"/>
                <a:gd name="connsiteY391" fmla="*/ 677292 h 841758"/>
                <a:gd name="connsiteX392" fmla="*/ 933204 w 1628000"/>
                <a:gd name="connsiteY392" fmla="*/ 673791 h 841758"/>
                <a:gd name="connsiteX393" fmla="*/ 923534 w 1628000"/>
                <a:gd name="connsiteY393" fmla="*/ 676708 h 841758"/>
                <a:gd name="connsiteX394" fmla="*/ 906862 w 1628000"/>
                <a:gd name="connsiteY394" fmla="*/ 671957 h 841758"/>
                <a:gd name="connsiteX395" fmla="*/ 898109 w 1628000"/>
                <a:gd name="connsiteY395" fmla="*/ 675041 h 841758"/>
                <a:gd name="connsiteX396" fmla="*/ 889107 w 1628000"/>
                <a:gd name="connsiteY396" fmla="*/ 684044 h 841758"/>
                <a:gd name="connsiteX397" fmla="*/ 877520 w 1628000"/>
                <a:gd name="connsiteY397" fmla="*/ 702633 h 841758"/>
                <a:gd name="connsiteX398" fmla="*/ 877520 w 1628000"/>
                <a:gd name="connsiteY398" fmla="*/ 702633 h 841758"/>
                <a:gd name="connsiteX399" fmla="*/ 838675 w 1628000"/>
                <a:gd name="connsiteY399" fmla="*/ 693797 h 841758"/>
                <a:gd name="connsiteX400" fmla="*/ 822753 w 1628000"/>
                <a:gd name="connsiteY400" fmla="*/ 696798 h 841758"/>
                <a:gd name="connsiteX401" fmla="*/ 810082 w 1628000"/>
                <a:gd name="connsiteY401" fmla="*/ 695797 h 841758"/>
                <a:gd name="connsiteX402" fmla="*/ 799746 w 1628000"/>
                <a:gd name="connsiteY402" fmla="*/ 701466 h 841758"/>
                <a:gd name="connsiteX403" fmla="*/ 787409 w 1628000"/>
                <a:gd name="connsiteY403" fmla="*/ 703800 h 841758"/>
                <a:gd name="connsiteX404" fmla="*/ 774488 w 1628000"/>
                <a:gd name="connsiteY404" fmla="*/ 698548 h 841758"/>
                <a:gd name="connsiteX405" fmla="*/ 760901 w 1628000"/>
                <a:gd name="connsiteY405" fmla="*/ 688212 h 841758"/>
                <a:gd name="connsiteX406" fmla="*/ 742645 w 1628000"/>
                <a:gd name="connsiteY406" fmla="*/ 690379 h 841758"/>
                <a:gd name="connsiteX407" fmla="*/ 735893 w 1628000"/>
                <a:gd name="connsiteY407" fmla="*/ 687045 h 841758"/>
                <a:gd name="connsiteX408" fmla="*/ 732058 w 1628000"/>
                <a:gd name="connsiteY408" fmla="*/ 692797 h 841758"/>
                <a:gd name="connsiteX409" fmla="*/ 715053 w 1628000"/>
                <a:gd name="connsiteY409" fmla="*/ 692296 h 841758"/>
                <a:gd name="connsiteX410" fmla="*/ 707968 w 1628000"/>
                <a:gd name="connsiteY410" fmla="*/ 696881 h 841758"/>
                <a:gd name="connsiteX411" fmla="*/ 699215 w 1628000"/>
                <a:gd name="connsiteY411" fmla="*/ 696631 h 841758"/>
                <a:gd name="connsiteX412" fmla="*/ 686794 w 1628000"/>
                <a:gd name="connsiteY412" fmla="*/ 711635 h 841758"/>
                <a:gd name="connsiteX413" fmla="*/ 689045 w 1628000"/>
                <a:gd name="connsiteY413" fmla="*/ 722139 h 841758"/>
                <a:gd name="connsiteX414" fmla="*/ 686961 w 1628000"/>
                <a:gd name="connsiteY414" fmla="*/ 730975 h 841758"/>
                <a:gd name="connsiteX415" fmla="*/ 688462 w 1628000"/>
                <a:gd name="connsiteY415" fmla="*/ 750064 h 841758"/>
                <a:gd name="connsiteX416" fmla="*/ 683210 w 1628000"/>
                <a:gd name="connsiteY416" fmla="*/ 755566 h 841758"/>
                <a:gd name="connsiteX417" fmla="*/ 674791 w 1628000"/>
                <a:gd name="connsiteY417" fmla="*/ 757816 h 841758"/>
                <a:gd name="connsiteX418" fmla="*/ 655952 w 1628000"/>
                <a:gd name="connsiteY418" fmla="*/ 778990 h 841758"/>
                <a:gd name="connsiteX419" fmla="*/ 656535 w 1628000"/>
                <a:gd name="connsiteY419" fmla="*/ 786992 h 841758"/>
                <a:gd name="connsiteX420" fmla="*/ 666038 w 1628000"/>
                <a:gd name="connsiteY420" fmla="*/ 796078 h 841758"/>
                <a:gd name="connsiteX421" fmla="*/ 666205 w 1628000"/>
                <a:gd name="connsiteY421" fmla="*/ 799329 h 841758"/>
                <a:gd name="connsiteX422" fmla="*/ 662037 w 1628000"/>
                <a:gd name="connsiteY422" fmla="*/ 802747 h 841758"/>
                <a:gd name="connsiteX423" fmla="*/ 662787 w 1628000"/>
                <a:gd name="connsiteY423" fmla="*/ 808082 h 841758"/>
                <a:gd name="connsiteX424" fmla="*/ 679125 w 1628000"/>
                <a:gd name="connsiteY424" fmla="*/ 812083 h 841758"/>
                <a:gd name="connsiteX425" fmla="*/ 676541 w 1628000"/>
                <a:gd name="connsiteY425" fmla="*/ 819502 h 841758"/>
                <a:gd name="connsiteX426" fmla="*/ 681793 w 1628000"/>
                <a:gd name="connsiteY426" fmla="*/ 828255 h 841758"/>
                <a:gd name="connsiteX427" fmla="*/ 676625 w 1628000"/>
                <a:gd name="connsiteY427" fmla="*/ 834923 h 841758"/>
                <a:gd name="connsiteX428" fmla="*/ 675958 w 1628000"/>
                <a:gd name="connsiteY428" fmla="*/ 841759 h 841758"/>
                <a:gd name="connsiteX429" fmla="*/ 667289 w 1628000"/>
                <a:gd name="connsiteY429" fmla="*/ 841676 h 841758"/>
                <a:gd name="connsiteX430" fmla="*/ 661703 w 1628000"/>
                <a:gd name="connsiteY430" fmla="*/ 836007 h 841758"/>
                <a:gd name="connsiteX431" fmla="*/ 661703 w 1628000"/>
                <a:gd name="connsiteY431" fmla="*/ 836007 h 841758"/>
                <a:gd name="connsiteX432" fmla="*/ 660286 w 1628000"/>
                <a:gd name="connsiteY432" fmla="*/ 830089 h 841758"/>
                <a:gd name="connsiteX433" fmla="*/ 646199 w 1628000"/>
                <a:gd name="connsiteY433" fmla="*/ 827505 h 841758"/>
                <a:gd name="connsiteX434" fmla="*/ 637196 w 1628000"/>
                <a:gd name="connsiteY434" fmla="*/ 820502 h 841758"/>
                <a:gd name="connsiteX435" fmla="*/ 627026 w 1628000"/>
                <a:gd name="connsiteY435" fmla="*/ 817918 h 841758"/>
                <a:gd name="connsiteX436" fmla="*/ 617356 w 1628000"/>
                <a:gd name="connsiteY436" fmla="*/ 811583 h 841758"/>
                <a:gd name="connsiteX437" fmla="*/ 605186 w 1628000"/>
                <a:gd name="connsiteY437" fmla="*/ 793327 h 841758"/>
                <a:gd name="connsiteX438" fmla="*/ 593182 w 1628000"/>
                <a:gd name="connsiteY438" fmla="*/ 793744 h 841758"/>
                <a:gd name="connsiteX439" fmla="*/ 587597 w 1628000"/>
                <a:gd name="connsiteY439" fmla="*/ 804081 h 841758"/>
                <a:gd name="connsiteX440" fmla="*/ 583263 w 1628000"/>
                <a:gd name="connsiteY440" fmla="*/ 805998 h 841758"/>
                <a:gd name="connsiteX441" fmla="*/ 569925 w 1628000"/>
                <a:gd name="connsiteY441" fmla="*/ 788826 h 841758"/>
                <a:gd name="connsiteX442" fmla="*/ 564423 w 1628000"/>
                <a:gd name="connsiteY442" fmla="*/ 792744 h 841758"/>
                <a:gd name="connsiteX443" fmla="*/ 560339 w 1628000"/>
                <a:gd name="connsiteY443" fmla="*/ 789910 h 841758"/>
                <a:gd name="connsiteX444" fmla="*/ 541500 w 1628000"/>
                <a:gd name="connsiteY444" fmla="*/ 790410 h 841758"/>
                <a:gd name="connsiteX445" fmla="*/ 529246 w 1628000"/>
                <a:gd name="connsiteY445" fmla="*/ 784158 h 841758"/>
                <a:gd name="connsiteX446" fmla="*/ 527412 w 1628000"/>
                <a:gd name="connsiteY446" fmla="*/ 780240 h 841758"/>
                <a:gd name="connsiteX447" fmla="*/ 511324 w 1628000"/>
                <a:gd name="connsiteY447" fmla="*/ 783408 h 841758"/>
                <a:gd name="connsiteX448" fmla="*/ 489901 w 1628000"/>
                <a:gd name="connsiteY448" fmla="*/ 803414 h 841758"/>
                <a:gd name="connsiteX449" fmla="*/ 486066 w 1628000"/>
                <a:gd name="connsiteY449" fmla="*/ 811166 h 841758"/>
                <a:gd name="connsiteX450" fmla="*/ 478314 w 1628000"/>
                <a:gd name="connsiteY450" fmla="*/ 809749 h 841758"/>
                <a:gd name="connsiteX451" fmla="*/ 464893 w 1628000"/>
                <a:gd name="connsiteY451" fmla="*/ 815668 h 841758"/>
                <a:gd name="connsiteX452" fmla="*/ 457807 w 1628000"/>
                <a:gd name="connsiteY452" fmla="*/ 811166 h 841758"/>
                <a:gd name="connsiteX453" fmla="*/ 454973 w 1628000"/>
                <a:gd name="connsiteY453" fmla="*/ 813000 h 841758"/>
                <a:gd name="connsiteX454" fmla="*/ 452639 w 1628000"/>
                <a:gd name="connsiteY454" fmla="*/ 810332 h 841758"/>
                <a:gd name="connsiteX455" fmla="*/ 443220 w 1628000"/>
                <a:gd name="connsiteY455" fmla="*/ 810416 h 841758"/>
                <a:gd name="connsiteX456" fmla="*/ 438885 w 1628000"/>
                <a:gd name="connsiteY456" fmla="*/ 804664 h 841758"/>
                <a:gd name="connsiteX457" fmla="*/ 440802 w 1628000"/>
                <a:gd name="connsiteY457" fmla="*/ 794161 h 841758"/>
                <a:gd name="connsiteX458" fmla="*/ 436217 w 1628000"/>
                <a:gd name="connsiteY458" fmla="*/ 791160 h 841758"/>
                <a:gd name="connsiteX459" fmla="*/ 441552 w 1628000"/>
                <a:gd name="connsiteY459" fmla="*/ 782657 h 841758"/>
                <a:gd name="connsiteX460" fmla="*/ 435384 w 1628000"/>
                <a:gd name="connsiteY460" fmla="*/ 780073 h 841758"/>
                <a:gd name="connsiteX461" fmla="*/ 431633 w 1628000"/>
                <a:gd name="connsiteY461" fmla="*/ 772821 h 841758"/>
                <a:gd name="connsiteX462" fmla="*/ 435384 w 1628000"/>
                <a:gd name="connsiteY462" fmla="*/ 765069 h 841758"/>
                <a:gd name="connsiteX463" fmla="*/ 432216 w 1628000"/>
                <a:gd name="connsiteY463" fmla="*/ 754982 h 841758"/>
                <a:gd name="connsiteX464" fmla="*/ 433050 w 1628000"/>
                <a:gd name="connsiteY464" fmla="*/ 748064 h 841758"/>
                <a:gd name="connsiteX465" fmla="*/ 421463 w 1628000"/>
                <a:gd name="connsiteY465" fmla="*/ 748647 h 841758"/>
                <a:gd name="connsiteX466" fmla="*/ 423380 w 1628000"/>
                <a:gd name="connsiteY466" fmla="*/ 740061 h 841758"/>
                <a:gd name="connsiteX467" fmla="*/ 414711 w 1628000"/>
                <a:gd name="connsiteY467" fmla="*/ 741145 h 841758"/>
                <a:gd name="connsiteX468" fmla="*/ 405958 w 1628000"/>
                <a:gd name="connsiteY468" fmla="*/ 734393 h 841758"/>
                <a:gd name="connsiteX469" fmla="*/ 405541 w 1628000"/>
                <a:gd name="connsiteY469" fmla="*/ 727557 h 841758"/>
                <a:gd name="connsiteX470" fmla="*/ 398956 w 1628000"/>
                <a:gd name="connsiteY470" fmla="*/ 722055 h 841758"/>
                <a:gd name="connsiteX471" fmla="*/ 398122 w 1628000"/>
                <a:gd name="connsiteY471" fmla="*/ 705217 h 841758"/>
                <a:gd name="connsiteX472" fmla="*/ 401540 w 1628000"/>
                <a:gd name="connsiteY472" fmla="*/ 700882 h 841758"/>
                <a:gd name="connsiteX473" fmla="*/ 397372 w 1628000"/>
                <a:gd name="connsiteY473" fmla="*/ 690296 h 841758"/>
                <a:gd name="connsiteX474" fmla="*/ 389203 w 1628000"/>
                <a:gd name="connsiteY474" fmla="*/ 681043 h 841758"/>
                <a:gd name="connsiteX475" fmla="*/ 387119 w 1628000"/>
                <a:gd name="connsiteY475" fmla="*/ 674291 h 841758"/>
                <a:gd name="connsiteX476" fmla="*/ 381034 w 1628000"/>
                <a:gd name="connsiteY476" fmla="*/ 669039 h 841758"/>
                <a:gd name="connsiteX477" fmla="*/ 375699 w 1628000"/>
                <a:gd name="connsiteY477" fmla="*/ 668956 h 841758"/>
                <a:gd name="connsiteX478" fmla="*/ 366196 w 1628000"/>
                <a:gd name="connsiteY478" fmla="*/ 658786 h 841758"/>
                <a:gd name="connsiteX479" fmla="*/ 357193 w 1628000"/>
                <a:gd name="connsiteY479" fmla="*/ 663454 h 841758"/>
                <a:gd name="connsiteX480" fmla="*/ 347690 w 1628000"/>
                <a:gd name="connsiteY480" fmla="*/ 662454 h 841758"/>
                <a:gd name="connsiteX481" fmla="*/ 338187 w 1628000"/>
                <a:gd name="connsiteY481" fmla="*/ 675791 h 841758"/>
                <a:gd name="connsiteX482" fmla="*/ 331602 w 1628000"/>
                <a:gd name="connsiteY482" fmla="*/ 673874 h 841758"/>
                <a:gd name="connsiteX483" fmla="*/ 324183 w 1628000"/>
                <a:gd name="connsiteY483" fmla="*/ 675791 h 841758"/>
                <a:gd name="connsiteX484" fmla="*/ 323099 w 1628000"/>
                <a:gd name="connsiteY484" fmla="*/ 677625 h 841758"/>
                <a:gd name="connsiteX485" fmla="*/ 329768 w 1628000"/>
                <a:gd name="connsiteY485" fmla="*/ 684627 h 841758"/>
                <a:gd name="connsiteX486" fmla="*/ 328601 w 1628000"/>
                <a:gd name="connsiteY486" fmla="*/ 687795 h 841758"/>
                <a:gd name="connsiteX487" fmla="*/ 305344 w 1628000"/>
                <a:gd name="connsiteY487" fmla="*/ 691463 h 841758"/>
                <a:gd name="connsiteX488" fmla="*/ 295424 w 1628000"/>
                <a:gd name="connsiteY488" fmla="*/ 704383 h 841758"/>
                <a:gd name="connsiteX489" fmla="*/ 291089 w 1628000"/>
                <a:gd name="connsiteY489" fmla="*/ 702966 h 841758"/>
                <a:gd name="connsiteX490" fmla="*/ 280920 w 1628000"/>
                <a:gd name="connsiteY490" fmla="*/ 692046 h 841758"/>
                <a:gd name="connsiteX491" fmla="*/ 272084 w 1628000"/>
                <a:gd name="connsiteY491" fmla="*/ 692380 h 841758"/>
                <a:gd name="connsiteX492" fmla="*/ 268583 w 1628000"/>
                <a:gd name="connsiteY492" fmla="*/ 696297 h 841758"/>
                <a:gd name="connsiteX493" fmla="*/ 264331 w 1628000"/>
                <a:gd name="connsiteY493" fmla="*/ 694213 h 841758"/>
                <a:gd name="connsiteX494" fmla="*/ 257079 w 1628000"/>
                <a:gd name="connsiteY494" fmla="*/ 695631 h 841758"/>
                <a:gd name="connsiteX495" fmla="*/ 249493 w 1628000"/>
                <a:gd name="connsiteY495" fmla="*/ 690713 h 841758"/>
                <a:gd name="connsiteX496" fmla="*/ 246409 w 1628000"/>
                <a:gd name="connsiteY496" fmla="*/ 695297 h 841758"/>
                <a:gd name="connsiteX497" fmla="*/ 242491 w 1628000"/>
                <a:gd name="connsiteY497" fmla="*/ 694297 h 841758"/>
                <a:gd name="connsiteX498" fmla="*/ 232488 w 1628000"/>
                <a:gd name="connsiteY498" fmla="*/ 700882 h 841758"/>
                <a:gd name="connsiteX499" fmla="*/ 227820 w 1628000"/>
                <a:gd name="connsiteY499" fmla="*/ 697215 h 841758"/>
                <a:gd name="connsiteX500" fmla="*/ 220318 w 1628000"/>
                <a:gd name="connsiteY500" fmla="*/ 703466 h 841758"/>
                <a:gd name="connsiteX501" fmla="*/ 212649 w 1628000"/>
                <a:gd name="connsiteY501" fmla="*/ 701716 h 841758"/>
                <a:gd name="connsiteX502" fmla="*/ 198061 w 1628000"/>
                <a:gd name="connsiteY502" fmla="*/ 706051 h 8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Lst>
              <a:rect l="l" t="t" r="r" b="b"/>
              <a:pathLst>
                <a:path w="1628000" h="841758">
                  <a:moveTo>
                    <a:pt x="183890" y="702299"/>
                  </a:moveTo>
                  <a:lnTo>
                    <a:pt x="189892" y="696047"/>
                  </a:lnTo>
                  <a:lnTo>
                    <a:pt x="181723" y="688795"/>
                  </a:lnTo>
                  <a:lnTo>
                    <a:pt x="175387" y="667539"/>
                  </a:lnTo>
                  <a:lnTo>
                    <a:pt x="179555" y="657452"/>
                  </a:lnTo>
                  <a:lnTo>
                    <a:pt x="179472" y="641781"/>
                  </a:lnTo>
                  <a:lnTo>
                    <a:pt x="187391" y="637196"/>
                  </a:lnTo>
                  <a:lnTo>
                    <a:pt x="190225" y="631861"/>
                  </a:lnTo>
                  <a:lnTo>
                    <a:pt x="190392" y="628944"/>
                  </a:lnTo>
                  <a:lnTo>
                    <a:pt x="185974" y="625442"/>
                  </a:lnTo>
                  <a:lnTo>
                    <a:pt x="187808" y="619857"/>
                  </a:lnTo>
                  <a:lnTo>
                    <a:pt x="184473" y="615273"/>
                  </a:lnTo>
                  <a:lnTo>
                    <a:pt x="190559" y="605436"/>
                  </a:lnTo>
                  <a:lnTo>
                    <a:pt x="182640" y="602519"/>
                  </a:lnTo>
                  <a:lnTo>
                    <a:pt x="170636" y="590265"/>
                  </a:lnTo>
                  <a:lnTo>
                    <a:pt x="169219" y="583763"/>
                  </a:lnTo>
                  <a:lnTo>
                    <a:pt x="156381" y="576011"/>
                  </a:lnTo>
                  <a:lnTo>
                    <a:pt x="145711" y="582679"/>
                  </a:lnTo>
                  <a:lnTo>
                    <a:pt x="130123" y="580095"/>
                  </a:lnTo>
                  <a:lnTo>
                    <a:pt x="128790" y="577511"/>
                  </a:lnTo>
                  <a:lnTo>
                    <a:pt x="131790" y="576011"/>
                  </a:lnTo>
                  <a:lnTo>
                    <a:pt x="132457" y="570509"/>
                  </a:lnTo>
                  <a:lnTo>
                    <a:pt x="126289" y="562673"/>
                  </a:lnTo>
                  <a:lnTo>
                    <a:pt x="115285" y="568091"/>
                  </a:lnTo>
                  <a:lnTo>
                    <a:pt x="109534" y="558839"/>
                  </a:lnTo>
                  <a:lnTo>
                    <a:pt x="90028" y="562506"/>
                  </a:lnTo>
                  <a:lnTo>
                    <a:pt x="85193" y="561006"/>
                  </a:lnTo>
                  <a:lnTo>
                    <a:pt x="81692" y="556838"/>
                  </a:lnTo>
                  <a:lnTo>
                    <a:pt x="84109" y="547835"/>
                  </a:lnTo>
                  <a:lnTo>
                    <a:pt x="73689" y="543751"/>
                  </a:lnTo>
                  <a:lnTo>
                    <a:pt x="67437" y="531080"/>
                  </a:lnTo>
                  <a:lnTo>
                    <a:pt x="55100" y="529663"/>
                  </a:lnTo>
                  <a:lnTo>
                    <a:pt x="38345" y="533414"/>
                  </a:lnTo>
                  <a:lnTo>
                    <a:pt x="25258" y="525495"/>
                  </a:lnTo>
                  <a:lnTo>
                    <a:pt x="15005" y="523911"/>
                  </a:lnTo>
                  <a:lnTo>
                    <a:pt x="13838" y="520160"/>
                  </a:lnTo>
                  <a:lnTo>
                    <a:pt x="18589" y="515825"/>
                  </a:lnTo>
                  <a:lnTo>
                    <a:pt x="12671" y="510824"/>
                  </a:lnTo>
                  <a:lnTo>
                    <a:pt x="17922" y="501404"/>
                  </a:lnTo>
                  <a:lnTo>
                    <a:pt x="11587" y="492735"/>
                  </a:lnTo>
                  <a:lnTo>
                    <a:pt x="15588" y="482148"/>
                  </a:lnTo>
                  <a:lnTo>
                    <a:pt x="2917" y="490568"/>
                  </a:lnTo>
                  <a:lnTo>
                    <a:pt x="0" y="473646"/>
                  </a:lnTo>
                  <a:lnTo>
                    <a:pt x="4751" y="462142"/>
                  </a:lnTo>
                  <a:lnTo>
                    <a:pt x="3168" y="452889"/>
                  </a:lnTo>
                  <a:lnTo>
                    <a:pt x="7002" y="451389"/>
                  </a:lnTo>
                  <a:lnTo>
                    <a:pt x="17339" y="453640"/>
                  </a:lnTo>
                  <a:lnTo>
                    <a:pt x="22840" y="450639"/>
                  </a:lnTo>
                  <a:lnTo>
                    <a:pt x="24174" y="439468"/>
                  </a:lnTo>
                  <a:lnTo>
                    <a:pt x="10920" y="436134"/>
                  </a:lnTo>
                  <a:lnTo>
                    <a:pt x="8753" y="433467"/>
                  </a:lnTo>
                  <a:lnTo>
                    <a:pt x="13087" y="423464"/>
                  </a:lnTo>
                  <a:lnTo>
                    <a:pt x="28175" y="422713"/>
                  </a:lnTo>
                  <a:lnTo>
                    <a:pt x="27425" y="418712"/>
                  </a:lnTo>
                  <a:lnTo>
                    <a:pt x="18089" y="410460"/>
                  </a:lnTo>
                  <a:lnTo>
                    <a:pt x="18256" y="404291"/>
                  </a:lnTo>
                  <a:lnTo>
                    <a:pt x="27759" y="401957"/>
                  </a:lnTo>
                  <a:lnTo>
                    <a:pt x="38845" y="404625"/>
                  </a:lnTo>
                  <a:lnTo>
                    <a:pt x="43097" y="400540"/>
                  </a:lnTo>
                  <a:lnTo>
                    <a:pt x="44847" y="386619"/>
                  </a:lnTo>
                  <a:lnTo>
                    <a:pt x="47931" y="382784"/>
                  </a:lnTo>
                  <a:lnTo>
                    <a:pt x="57934" y="391287"/>
                  </a:lnTo>
                  <a:lnTo>
                    <a:pt x="64103" y="390870"/>
                  </a:lnTo>
                  <a:lnTo>
                    <a:pt x="65687" y="384118"/>
                  </a:lnTo>
                  <a:lnTo>
                    <a:pt x="52850" y="381784"/>
                  </a:lnTo>
                  <a:lnTo>
                    <a:pt x="52433" y="376783"/>
                  </a:lnTo>
                  <a:lnTo>
                    <a:pt x="70522" y="364445"/>
                  </a:lnTo>
                  <a:lnTo>
                    <a:pt x="80441" y="351942"/>
                  </a:lnTo>
                  <a:lnTo>
                    <a:pt x="88694" y="324266"/>
                  </a:lnTo>
                  <a:lnTo>
                    <a:pt x="101865" y="327517"/>
                  </a:lnTo>
                  <a:lnTo>
                    <a:pt x="106366" y="324016"/>
                  </a:lnTo>
                  <a:lnTo>
                    <a:pt x="107033" y="313930"/>
                  </a:lnTo>
                  <a:lnTo>
                    <a:pt x="101781" y="296258"/>
                  </a:lnTo>
                  <a:lnTo>
                    <a:pt x="81358" y="284004"/>
                  </a:lnTo>
                  <a:lnTo>
                    <a:pt x="66687" y="280253"/>
                  </a:lnTo>
                  <a:lnTo>
                    <a:pt x="64687" y="274418"/>
                  </a:lnTo>
                  <a:lnTo>
                    <a:pt x="71188" y="270417"/>
                  </a:lnTo>
                  <a:lnTo>
                    <a:pt x="91778" y="269333"/>
                  </a:lnTo>
                  <a:lnTo>
                    <a:pt x="96113" y="286838"/>
                  </a:lnTo>
                  <a:lnTo>
                    <a:pt x="101365" y="289089"/>
                  </a:lnTo>
                  <a:lnTo>
                    <a:pt x="115369" y="270750"/>
                  </a:lnTo>
                  <a:lnTo>
                    <a:pt x="116452" y="262247"/>
                  </a:lnTo>
                  <a:lnTo>
                    <a:pt x="113785" y="256662"/>
                  </a:lnTo>
                  <a:lnTo>
                    <a:pt x="98030" y="250077"/>
                  </a:lnTo>
                  <a:lnTo>
                    <a:pt x="102115" y="235156"/>
                  </a:lnTo>
                  <a:lnTo>
                    <a:pt x="90111" y="226486"/>
                  </a:lnTo>
                  <a:lnTo>
                    <a:pt x="90278" y="221568"/>
                  </a:lnTo>
                  <a:lnTo>
                    <a:pt x="98030" y="211482"/>
                  </a:lnTo>
                  <a:lnTo>
                    <a:pt x="93445" y="199395"/>
                  </a:lnTo>
                  <a:lnTo>
                    <a:pt x="100198" y="196811"/>
                  </a:lnTo>
                  <a:lnTo>
                    <a:pt x="110784" y="206564"/>
                  </a:lnTo>
                  <a:lnTo>
                    <a:pt x="116703" y="205897"/>
                  </a:lnTo>
                  <a:lnTo>
                    <a:pt x="117870" y="199478"/>
                  </a:lnTo>
                  <a:lnTo>
                    <a:pt x="109617" y="191142"/>
                  </a:lnTo>
                  <a:lnTo>
                    <a:pt x="107783" y="177971"/>
                  </a:lnTo>
                  <a:lnTo>
                    <a:pt x="109950" y="173053"/>
                  </a:lnTo>
                  <a:lnTo>
                    <a:pt x="118370" y="171219"/>
                  </a:lnTo>
                  <a:lnTo>
                    <a:pt x="123288" y="166218"/>
                  </a:lnTo>
                  <a:lnTo>
                    <a:pt x="117203" y="146962"/>
                  </a:lnTo>
                  <a:lnTo>
                    <a:pt x="120370" y="143461"/>
                  </a:lnTo>
                  <a:lnTo>
                    <a:pt x="126706" y="144211"/>
                  </a:lnTo>
                  <a:lnTo>
                    <a:pt x="135708" y="149963"/>
                  </a:lnTo>
                  <a:lnTo>
                    <a:pt x="140376" y="157882"/>
                  </a:lnTo>
                  <a:lnTo>
                    <a:pt x="146212" y="156632"/>
                  </a:lnTo>
                  <a:lnTo>
                    <a:pt x="148212" y="151047"/>
                  </a:lnTo>
                  <a:lnTo>
                    <a:pt x="136959" y="131624"/>
                  </a:lnTo>
                  <a:lnTo>
                    <a:pt x="142044" y="127789"/>
                  </a:lnTo>
                  <a:lnTo>
                    <a:pt x="153881" y="131374"/>
                  </a:lnTo>
                  <a:lnTo>
                    <a:pt x="154464" y="114285"/>
                  </a:lnTo>
                  <a:lnTo>
                    <a:pt x="145295" y="104866"/>
                  </a:lnTo>
                  <a:lnTo>
                    <a:pt x="147795" y="91111"/>
                  </a:lnTo>
                  <a:lnTo>
                    <a:pt x="144794" y="84859"/>
                  </a:lnTo>
                  <a:lnTo>
                    <a:pt x="137209" y="83526"/>
                  </a:lnTo>
                  <a:lnTo>
                    <a:pt x="123205" y="87110"/>
                  </a:lnTo>
                  <a:lnTo>
                    <a:pt x="113201" y="81692"/>
                  </a:lnTo>
                  <a:lnTo>
                    <a:pt x="111118" y="74856"/>
                  </a:lnTo>
                  <a:lnTo>
                    <a:pt x="116953" y="66270"/>
                  </a:lnTo>
                  <a:lnTo>
                    <a:pt x="115786" y="61186"/>
                  </a:lnTo>
                  <a:lnTo>
                    <a:pt x="110367" y="61352"/>
                  </a:lnTo>
                  <a:lnTo>
                    <a:pt x="103865" y="71939"/>
                  </a:lnTo>
                  <a:lnTo>
                    <a:pt x="95613" y="67187"/>
                  </a:lnTo>
                  <a:lnTo>
                    <a:pt x="94029" y="59852"/>
                  </a:lnTo>
                  <a:lnTo>
                    <a:pt x="98614" y="46098"/>
                  </a:lnTo>
                  <a:lnTo>
                    <a:pt x="104699" y="41513"/>
                  </a:lnTo>
                  <a:lnTo>
                    <a:pt x="114952" y="42180"/>
                  </a:lnTo>
                  <a:lnTo>
                    <a:pt x="114869" y="35094"/>
                  </a:lnTo>
                  <a:lnTo>
                    <a:pt x="109867" y="35428"/>
                  </a:lnTo>
                  <a:lnTo>
                    <a:pt x="101948" y="41179"/>
                  </a:lnTo>
                  <a:lnTo>
                    <a:pt x="93279" y="38428"/>
                  </a:lnTo>
                  <a:lnTo>
                    <a:pt x="85443" y="40096"/>
                  </a:lnTo>
                  <a:lnTo>
                    <a:pt x="97030" y="25841"/>
                  </a:lnTo>
                  <a:lnTo>
                    <a:pt x="115702" y="18506"/>
                  </a:lnTo>
                  <a:lnTo>
                    <a:pt x="119453" y="0"/>
                  </a:lnTo>
                  <a:lnTo>
                    <a:pt x="126956" y="1084"/>
                  </a:lnTo>
                  <a:lnTo>
                    <a:pt x="137626" y="14088"/>
                  </a:lnTo>
                  <a:lnTo>
                    <a:pt x="144211" y="9753"/>
                  </a:lnTo>
                  <a:lnTo>
                    <a:pt x="145878" y="2584"/>
                  </a:lnTo>
                  <a:lnTo>
                    <a:pt x="145878" y="2584"/>
                  </a:lnTo>
                  <a:lnTo>
                    <a:pt x="147212" y="7919"/>
                  </a:lnTo>
                  <a:lnTo>
                    <a:pt x="144711" y="15588"/>
                  </a:lnTo>
                  <a:lnTo>
                    <a:pt x="147629" y="20173"/>
                  </a:lnTo>
                  <a:lnTo>
                    <a:pt x="170969" y="23841"/>
                  </a:lnTo>
                  <a:lnTo>
                    <a:pt x="180305" y="39762"/>
                  </a:lnTo>
                  <a:lnTo>
                    <a:pt x="184223" y="39262"/>
                  </a:lnTo>
                  <a:lnTo>
                    <a:pt x="185057" y="42096"/>
                  </a:lnTo>
                  <a:lnTo>
                    <a:pt x="191476" y="43847"/>
                  </a:lnTo>
                  <a:lnTo>
                    <a:pt x="197311" y="51266"/>
                  </a:lnTo>
                  <a:lnTo>
                    <a:pt x="211148" y="52516"/>
                  </a:lnTo>
                  <a:lnTo>
                    <a:pt x="211065" y="56851"/>
                  </a:lnTo>
                  <a:lnTo>
                    <a:pt x="218150" y="54517"/>
                  </a:lnTo>
                  <a:lnTo>
                    <a:pt x="220234" y="66270"/>
                  </a:lnTo>
                  <a:lnTo>
                    <a:pt x="231654" y="74690"/>
                  </a:lnTo>
                  <a:lnTo>
                    <a:pt x="231905" y="104365"/>
                  </a:lnTo>
                  <a:lnTo>
                    <a:pt x="235822" y="117870"/>
                  </a:lnTo>
                  <a:lnTo>
                    <a:pt x="233738" y="127706"/>
                  </a:lnTo>
                  <a:lnTo>
                    <a:pt x="237656" y="135792"/>
                  </a:lnTo>
                  <a:lnTo>
                    <a:pt x="238740" y="142877"/>
                  </a:lnTo>
                  <a:lnTo>
                    <a:pt x="236739" y="146128"/>
                  </a:lnTo>
                  <a:lnTo>
                    <a:pt x="240741" y="151297"/>
                  </a:lnTo>
                  <a:lnTo>
                    <a:pt x="239574" y="154298"/>
                  </a:lnTo>
                  <a:lnTo>
                    <a:pt x="245992" y="164301"/>
                  </a:lnTo>
                  <a:lnTo>
                    <a:pt x="247243" y="171386"/>
                  </a:lnTo>
                  <a:lnTo>
                    <a:pt x="254828" y="173470"/>
                  </a:lnTo>
                  <a:lnTo>
                    <a:pt x="261497" y="185557"/>
                  </a:lnTo>
                  <a:lnTo>
                    <a:pt x="270000" y="187891"/>
                  </a:lnTo>
                  <a:lnTo>
                    <a:pt x="277169" y="202812"/>
                  </a:lnTo>
                  <a:lnTo>
                    <a:pt x="284671" y="210565"/>
                  </a:lnTo>
                  <a:lnTo>
                    <a:pt x="296008" y="213399"/>
                  </a:lnTo>
                  <a:lnTo>
                    <a:pt x="332352" y="211482"/>
                  </a:lnTo>
                  <a:lnTo>
                    <a:pt x="346357" y="208814"/>
                  </a:lnTo>
                  <a:lnTo>
                    <a:pt x="346106" y="206564"/>
                  </a:lnTo>
                  <a:lnTo>
                    <a:pt x="355193" y="202979"/>
                  </a:lnTo>
                  <a:lnTo>
                    <a:pt x="358944" y="205730"/>
                  </a:lnTo>
                  <a:lnTo>
                    <a:pt x="363779" y="204813"/>
                  </a:lnTo>
                  <a:lnTo>
                    <a:pt x="369447" y="199728"/>
                  </a:lnTo>
                  <a:lnTo>
                    <a:pt x="376866" y="197727"/>
                  </a:lnTo>
                  <a:lnTo>
                    <a:pt x="383118" y="198811"/>
                  </a:lnTo>
                  <a:lnTo>
                    <a:pt x="388203" y="206564"/>
                  </a:lnTo>
                  <a:lnTo>
                    <a:pt x="392120" y="202312"/>
                  </a:lnTo>
                  <a:lnTo>
                    <a:pt x="412877" y="195977"/>
                  </a:lnTo>
                  <a:lnTo>
                    <a:pt x="424297" y="181556"/>
                  </a:lnTo>
                  <a:lnTo>
                    <a:pt x="434300" y="181473"/>
                  </a:lnTo>
                  <a:lnTo>
                    <a:pt x="438051" y="177305"/>
                  </a:lnTo>
                  <a:lnTo>
                    <a:pt x="448054" y="190142"/>
                  </a:lnTo>
                  <a:lnTo>
                    <a:pt x="460892" y="191642"/>
                  </a:lnTo>
                  <a:lnTo>
                    <a:pt x="458808" y="199145"/>
                  </a:lnTo>
                  <a:lnTo>
                    <a:pt x="461642" y="203979"/>
                  </a:lnTo>
                  <a:lnTo>
                    <a:pt x="458308" y="204646"/>
                  </a:lnTo>
                  <a:lnTo>
                    <a:pt x="459641" y="209648"/>
                  </a:lnTo>
                  <a:lnTo>
                    <a:pt x="455390" y="211148"/>
                  </a:lnTo>
                  <a:lnTo>
                    <a:pt x="457224" y="215983"/>
                  </a:lnTo>
                  <a:lnTo>
                    <a:pt x="455640" y="223319"/>
                  </a:lnTo>
                  <a:lnTo>
                    <a:pt x="462976" y="231405"/>
                  </a:lnTo>
                  <a:lnTo>
                    <a:pt x="457474" y="237156"/>
                  </a:lnTo>
                  <a:lnTo>
                    <a:pt x="468311" y="243908"/>
                  </a:lnTo>
                  <a:lnTo>
                    <a:pt x="471395" y="251494"/>
                  </a:lnTo>
                  <a:lnTo>
                    <a:pt x="470061" y="258246"/>
                  </a:lnTo>
                  <a:lnTo>
                    <a:pt x="473979" y="256912"/>
                  </a:lnTo>
                  <a:lnTo>
                    <a:pt x="475479" y="262914"/>
                  </a:lnTo>
                  <a:lnTo>
                    <a:pt x="478730" y="261414"/>
                  </a:lnTo>
                  <a:lnTo>
                    <a:pt x="481315" y="266832"/>
                  </a:lnTo>
                  <a:lnTo>
                    <a:pt x="484232" y="264831"/>
                  </a:lnTo>
                  <a:lnTo>
                    <a:pt x="490317" y="267249"/>
                  </a:lnTo>
                  <a:lnTo>
                    <a:pt x="487733" y="271250"/>
                  </a:lnTo>
                  <a:lnTo>
                    <a:pt x="490651" y="270583"/>
                  </a:lnTo>
                  <a:lnTo>
                    <a:pt x="490818" y="273918"/>
                  </a:lnTo>
                  <a:lnTo>
                    <a:pt x="498237" y="270583"/>
                  </a:lnTo>
                  <a:lnTo>
                    <a:pt x="497403" y="277252"/>
                  </a:lnTo>
                  <a:lnTo>
                    <a:pt x="502404" y="276752"/>
                  </a:lnTo>
                  <a:lnTo>
                    <a:pt x="500737" y="279002"/>
                  </a:lnTo>
                  <a:lnTo>
                    <a:pt x="502738" y="282837"/>
                  </a:lnTo>
                  <a:lnTo>
                    <a:pt x="507573" y="283420"/>
                  </a:lnTo>
                  <a:lnTo>
                    <a:pt x="507323" y="285588"/>
                  </a:lnTo>
                  <a:lnTo>
                    <a:pt x="523161" y="280336"/>
                  </a:lnTo>
                  <a:lnTo>
                    <a:pt x="533081" y="270333"/>
                  </a:lnTo>
                  <a:lnTo>
                    <a:pt x="540333" y="267249"/>
                  </a:lnTo>
                  <a:lnTo>
                    <a:pt x="547502" y="272500"/>
                  </a:lnTo>
                  <a:lnTo>
                    <a:pt x="556421" y="271667"/>
                  </a:lnTo>
                  <a:lnTo>
                    <a:pt x="565590" y="283587"/>
                  </a:lnTo>
                  <a:lnTo>
                    <a:pt x="586597" y="276585"/>
                  </a:lnTo>
                  <a:lnTo>
                    <a:pt x="596517" y="279669"/>
                  </a:lnTo>
                  <a:lnTo>
                    <a:pt x="602269" y="287505"/>
                  </a:lnTo>
                  <a:lnTo>
                    <a:pt x="610688" y="286838"/>
                  </a:lnTo>
                  <a:lnTo>
                    <a:pt x="614939" y="291090"/>
                  </a:lnTo>
                  <a:lnTo>
                    <a:pt x="624692" y="288672"/>
                  </a:lnTo>
                  <a:lnTo>
                    <a:pt x="653618" y="301510"/>
                  </a:lnTo>
                  <a:lnTo>
                    <a:pt x="667955" y="301676"/>
                  </a:lnTo>
                  <a:lnTo>
                    <a:pt x="676875" y="298008"/>
                  </a:lnTo>
                  <a:lnTo>
                    <a:pt x="681793" y="303927"/>
                  </a:lnTo>
                  <a:lnTo>
                    <a:pt x="689962" y="304510"/>
                  </a:lnTo>
                  <a:lnTo>
                    <a:pt x="696214" y="296675"/>
                  </a:lnTo>
                  <a:lnTo>
                    <a:pt x="697965" y="285921"/>
                  </a:lnTo>
                  <a:lnTo>
                    <a:pt x="714386" y="266082"/>
                  </a:lnTo>
                  <a:lnTo>
                    <a:pt x="739227" y="269083"/>
                  </a:lnTo>
                  <a:lnTo>
                    <a:pt x="756233" y="267749"/>
                  </a:lnTo>
                  <a:lnTo>
                    <a:pt x="770153" y="252078"/>
                  </a:lnTo>
                  <a:lnTo>
                    <a:pt x="786075" y="251161"/>
                  </a:lnTo>
                  <a:lnTo>
                    <a:pt x="810166" y="237073"/>
                  </a:lnTo>
                  <a:lnTo>
                    <a:pt x="809999" y="225319"/>
                  </a:lnTo>
                  <a:lnTo>
                    <a:pt x="816584" y="220068"/>
                  </a:lnTo>
                  <a:lnTo>
                    <a:pt x="816334" y="214733"/>
                  </a:lnTo>
                  <a:lnTo>
                    <a:pt x="829255" y="210231"/>
                  </a:lnTo>
                  <a:lnTo>
                    <a:pt x="837424" y="200812"/>
                  </a:lnTo>
                  <a:lnTo>
                    <a:pt x="848261" y="195227"/>
                  </a:lnTo>
                  <a:lnTo>
                    <a:pt x="856347" y="182223"/>
                  </a:lnTo>
                  <a:lnTo>
                    <a:pt x="871435" y="167468"/>
                  </a:lnTo>
                  <a:lnTo>
                    <a:pt x="875269" y="172970"/>
                  </a:lnTo>
                  <a:lnTo>
                    <a:pt x="882688" y="175387"/>
                  </a:lnTo>
                  <a:lnTo>
                    <a:pt x="909946" y="173637"/>
                  </a:lnTo>
                  <a:lnTo>
                    <a:pt x="926201" y="175304"/>
                  </a:lnTo>
                  <a:lnTo>
                    <a:pt x="945707" y="160883"/>
                  </a:lnTo>
                  <a:lnTo>
                    <a:pt x="956461" y="165218"/>
                  </a:lnTo>
                  <a:lnTo>
                    <a:pt x="970882" y="160133"/>
                  </a:lnTo>
                  <a:lnTo>
                    <a:pt x="982885" y="160716"/>
                  </a:lnTo>
                  <a:lnTo>
                    <a:pt x="992805" y="153547"/>
                  </a:lnTo>
                  <a:lnTo>
                    <a:pt x="999307" y="154798"/>
                  </a:lnTo>
                  <a:lnTo>
                    <a:pt x="1001725" y="171720"/>
                  </a:lnTo>
                  <a:lnTo>
                    <a:pt x="1011311" y="170636"/>
                  </a:lnTo>
                  <a:lnTo>
                    <a:pt x="1024565" y="177888"/>
                  </a:lnTo>
                  <a:lnTo>
                    <a:pt x="1037569" y="165968"/>
                  </a:lnTo>
                  <a:lnTo>
                    <a:pt x="1042487" y="164717"/>
                  </a:lnTo>
                  <a:lnTo>
                    <a:pt x="1046405" y="165384"/>
                  </a:lnTo>
                  <a:lnTo>
                    <a:pt x="1050490" y="171886"/>
                  </a:lnTo>
                  <a:lnTo>
                    <a:pt x="1084417" y="177221"/>
                  </a:lnTo>
                  <a:lnTo>
                    <a:pt x="1091669" y="170553"/>
                  </a:lnTo>
                  <a:lnTo>
                    <a:pt x="1117844" y="163384"/>
                  </a:lnTo>
                  <a:lnTo>
                    <a:pt x="1151354" y="141043"/>
                  </a:lnTo>
                  <a:lnTo>
                    <a:pt x="1204454" y="120454"/>
                  </a:lnTo>
                  <a:lnTo>
                    <a:pt x="1267056" y="137126"/>
                  </a:lnTo>
                  <a:lnTo>
                    <a:pt x="1286645" y="132041"/>
                  </a:lnTo>
                  <a:lnTo>
                    <a:pt x="1304568" y="131040"/>
                  </a:lnTo>
                  <a:lnTo>
                    <a:pt x="1316405" y="141794"/>
                  </a:lnTo>
                  <a:lnTo>
                    <a:pt x="1320073" y="140793"/>
                  </a:lnTo>
                  <a:lnTo>
                    <a:pt x="1320656" y="137542"/>
                  </a:lnTo>
                  <a:lnTo>
                    <a:pt x="1327408" y="139543"/>
                  </a:lnTo>
                  <a:lnTo>
                    <a:pt x="1336161" y="134875"/>
                  </a:lnTo>
                  <a:lnTo>
                    <a:pt x="1351916" y="135125"/>
                  </a:lnTo>
                  <a:lnTo>
                    <a:pt x="1354416" y="129957"/>
                  </a:lnTo>
                  <a:lnTo>
                    <a:pt x="1363002" y="129873"/>
                  </a:lnTo>
                  <a:lnTo>
                    <a:pt x="1374172" y="133041"/>
                  </a:lnTo>
                  <a:lnTo>
                    <a:pt x="1382258" y="139043"/>
                  </a:lnTo>
                  <a:lnTo>
                    <a:pt x="1408766" y="145211"/>
                  </a:lnTo>
                  <a:lnTo>
                    <a:pt x="1408766" y="145211"/>
                  </a:lnTo>
                  <a:lnTo>
                    <a:pt x="1429856" y="151547"/>
                  </a:lnTo>
                  <a:lnTo>
                    <a:pt x="1443694" y="163550"/>
                  </a:lnTo>
                  <a:lnTo>
                    <a:pt x="1457198" y="170469"/>
                  </a:lnTo>
                  <a:lnTo>
                    <a:pt x="1459949" y="177221"/>
                  </a:lnTo>
                  <a:lnTo>
                    <a:pt x="1465867" y="181056"/>
                  </a:lnTo>
                  <a:lnTo>
                    <a:pt x="1492459" y="178388"/>
                  </a:lnTo>
                  <a:lnTo>
                    <a:pt x="1499461" y="171553"/>
                  </a:lnTo>
                  <a:lnTo>
                    <a:pt x="1507714" y="173053"/>
                  </a:lnTo>
                  <a:lnTo>
                    <a:pt x="1535722" y="169469"/>
                  </a:lnTo>
                  <a:lnTo>
                    <a:pt x="1538556" y="172970"/>
                  </a:lnTo>
                  <a:lnTo>
                    <a:pt x="1542391" y="170052"/>
                  </a:lnTo>
                  <a:lnTo>
                    <a:pt x="1544308" y="173887"/>
                  </a:lnTo>
                  <a:lnTo>
                    <a:pt x="1557896" y="174220"/>
                  </a:lnTo>
                  <a:lnTo>
                    <a:pt x="1562814" y="178222"/>
                  </a:lnTo>
                  <a:lnTo>
                    <a:pt x="1575401" y="177471"/>
                  </a:lnTo>
                  <a:lnTo>
                    <a:pt x="1577985" y="181306"/>
                  </a:lnTo>
                  <a:lnTo>
                    <a:pt x="1585154" y="181973"/>
                  </a:lnTo>
                  <a:lnTo>
                    <a:pt x="1585654" y="187058"/>
                  </a:lnTo>
                  <a:lnTo>
                    <a:pt x="1593240" y="192809"/>
                  </a:lnTo>
                  <a:lnTo>
                    <a:pt x="1596074" y="188975"/>
                  </a:lnTo>
                  <a:lnTo>
                    <a:pt x="1602243" y="195477"/>
                  </a:lnTo>
                  <a:lnTo>
                    <a:pt x="1605994" y="194226"/>
                  </a:lnTo>
                  <a:lnTo>
                    <a:pt x="1603660" y="186474"/>
                  </a:lnTo>
                  <a:lnTo>
                    <a:pt x="1624499" y="184890"/>
                  </a:lnTo>
                  <a:lnTo>
                    <a:pt x="1616830" y="191142"/>
                  </a:lnTo>
                  <a:lnTo>
                    <a:pt x="1628001" y="212065"/>
                  </a:lnTo>
                  <a:lnTo>
                    <a:pt x="1623332" y="227320"/>
                  </a:lnTo>
                  <a:lnTo>
                    <a:pt x="1625750" y="235072"/>
                  </a:lnTo>
                  <a:lnTo>
                    <a:pt x="1620998" y="239407"/>
                  </a:lnTo>
                  <a:lnTo>
                    <a:pt x="1625833" y="251661"/>
                  </a:lnTo>
                  <a:lnTo>
                    <a:pt x="1618081" y="254745"/>
                  </a:lnTo>
                  <a:lnTo>
                    <a:pt x="1613579" y="262581"/>
                  </a:lnTo>
                  <a:lnTo>
                    <a:pt x="1622332" y="273668"/>
                  </a:lnTo>
                  <a:lnTo>
                    <a:pt x="1621582" y="302760"/>
                  </a:lnTo>
                  <a:lnTo>
                    <a:pt x="1621582" y="302760"/>
                  </a:lnTo>
                  <a:lnTo>
                    <a:pt x="1572317" y="335687"/>
                  </a:lnTo>
                  <a:lnTo>
                    <a:pt x="1566482" y="335853"/>
                  </a:lnTo>
                  <a:lnTo>
                    <a:pt x="1496543" y="377366"/>
                  </a:lnTo>
                  <a:lnTo>
                    <a:pt x="1463533" y="394872"/>
                  </a:lnTo>
                  <a:lnTo>
                    <a:pt x="1453113" y="397622"/>
                  </a:lnTo>
                  <a:lnTo>
                    <a:pt x="1443027" y="396039"/>
                  </a:lnTo>
                  <a:lnTo>
                    <a:pt x="1431690" y="360111"/>
                  </a:lnTo>
                  <a:lnTo>
                    <a:pt x="1424438" y="351358"/>
                  </a:lnTo>
                  <a:lnTo>
                    <a:pt x="1421604" y="350441"/>
                  </a:lnTo>
                  <a:lnTo>
                    <a:pt x="1419270" y="354192"/>
                  </a:lnTo>
                  <a:lnTo>
                    <a:pt x="1413435" y="350024"/>
                  </a:lnTo>
                  <a:lnTo>
                    <a:pt x="1405182" y="350524"/>
                  </a:lnTo>
                  <a:lnTo>
                    <a:pt x="1406516" y="347273"/>
                  </a:lnTo>
                  <a:lnTo>
                    <a:pt x="1402431" y="347607"/>
                  </a:lnTo>
                  <a:lnTo>
                    <a:pt x="1404098" y="342522"/>
                  </a:lnTo>
                  <a:lnTo>
                    <a:pt x="1397680" y="337521"/>
                  </a:lnTo>
                  <a:lnTo>
                    <a:pt x="1393345" y="325183"/>
                  </a:lnTo>
                  <a:lnTo>
                    <a:pt x="1358834" y="316097"/>
                  </a:lnTo>
                  <a:lnTo>
                    <a:pt x="1359751" y="323016"/>
                  </a:lnTo>
                  <a:lnTo>
                    <a:pt x="1357251" y="325600"/>
                  </a:lnTo>
                  <a:lnTo>
                    <a:pt x="1344080" y="328268"/>
                  </a:lnTo>
                  <a:lnTo>
                    <a:pt x="1335160" y="336353"/>
                  </a:lnTo>
                  <a:lnTo>
                    <a:pt x="1329492" y="331102"/>
                  </a:lnTo>
                  <a:lnTo>
                    <a:pt x="1319489" y="331685"/>
                  </a:lnTo>
                  <a:lnTo>
                    <a:pt x="1296315" y="345273"/>
                  </a:lnTo>
                  <a:lnTo>
                    <a:pt x="1291147" y="353025"/>
                  </a:lnTo>
                  <a:lnTo>
                    <a:pt x="1278893" y="353775"/>
                  </a:lnTo>
                  <a:lnTo>
                    <a:pt x="1246133" y="369780"/>
                  </a:lnTo>
                  <a:lnTo>
                    <a:pt x="1240214" y="378700"/>
                  </a:lnTo>
                  <a:lnTo>
                    <a:pt x="1228878" y="385035"/>
                  </a:lnTo>
                  <a:lnTo>
                    <a:pt x="1221125" y="384702"/>
                  </a:lnTo>
                  <a:lnTo>
                    <a:pt x="1215207" y="379950"/>
                  </a:lnTo>
                  <a:lnTo>
                    <a:pt x="1200286" y="385035"/>
                  </a:lnTo>
                  <a:lnTo>
                    <a:pt x="1198035" y="417545"/>
                  </a:lnTo>
                  <a:lnTo>
                    <a:pt x="1184448" y="428132"/>
                  </a:lnTo>
                  <a:lnTo>
                    <a:pt x="1183280" y="437134"/>
                  </a:lnTo>
                  <a:lnTo>
                    <a:pt x="1174945" y="439552"/>
                  </a:lnTo>
                  <a:lnTo>
                    <a:pt x="1149270" y="455473"/>
                  </a:lnTo>
                  <a:lnTo>
                    <a:pt x="1130848" y="452389"/>
                  </a:lnTo>
                  <a:lnTo>
                    <a:pt x="1116010" y="454973"/>
                  </a:lnTo>
                  <a:lnTo>
                    <a:pt x="1100088" y="450305"/>
                  </a:lnTo>
                  <a:lnTo>
                    <a:pt x="1094170" y="442219"/>
                  </a:lnTo>
                  <a:lnTo>
                    <a:pt x="1092336" y="432466"/>
                  </a:lnTo>
                  <a:lnTo>
                    <a:pt x="1079165" y="425047"/>
                  </a:lnTo>
                  <a:lnTo>
                    <a:pt x="1072746" y="435384"/>
                  </a:lnTo>
                  <a:lnTo>
                    <a:pt x="1063410" y="439552"/>
                  </a:lnTo>
                  <a:lnTo>
                    <a:pt x="1062160" y="443220"/>
                  </a:lnTo>
                  <a:lnTo>
                    <a:pt x="1039903" y="436051"/>
                  </a:lnTo>
                  <a:lnTo>
                    <a:pt x="1037152" y="450055"/>
                  </a:lnTo>
                  <a:lnTo>
                    <a:pt x="1022148" y="453640"/>
                  </a:lnTo>
                  <a:lnTo>
                    <a:pt x="1010561" y="463726"/>
                  </a:lnTo>
                  <a:lnTo>
                    <a:pt x="1001891" y="463976"/>
                  </a:lnTo>
                  <a:lnTo>
                    <a:pt x="993805" y="472479"/>
                  </a:lnTo>
                  <a:lnTo>
                    <a:pt x="990388" y="488984"/>
                  </a:lnTo>
                  <a:lnTo>
                    <a:pt x="995973" y="525162"/>
                  </a:lnTo>
                  <a:lnTo>
                    <a:pt x="1003559" y="542333"/>
                  </a:lnTo>
                  <a:lnTo>
                    <a:pt x="1003392" y="558922"/>
                  </a:lnTo>
                  <a:lnTo>
                    <a:pt x="994472" y="572759"/>
                  </a:lnTo>
                  <a:lnTo>
                    <a:pt x="1000474" y="575844"/>
                  </a:lnTo>
                  <a:lnTo>
                    <a:pt x="998307" y="584596"/>
                  </a:lnTo>
                  <a:lnTo>
                    <a:pt x="994306" y="585847"/>
                  </a:lnTo>
                  <a:lnTo>
                    <a:pt x="993139" y="589932"/>
                  </a:lnTo>
                  <a:lnTo>
                    <a:pt x="986553" y="593433"/>
                  </a:lnTo>
                  <a:lnTo>
                    <a:pt x="982802" y="599018"/>
                  </a:lnTo>
                  <a:lnTo>
                    <a:pt x="983469" y="614689"/>
                  </a:lnTo>
                  <a:lnTo>
                    <a:pt x="978384" y="616190"/>
                  </a:lnTo>
                  <a:lnTo>
                    <a:pt x="981385" y="637279"/>
                  </a:lnTo>
                  <a:lnTo>
                    <a:pt x="976717" y="641197"/>
                  </a:lnTo>
                  <a:lnTo>
                    <a:pt x="967047" y="638280"/>
                  </a:lnTo>
                  <a:lnTo>
                    <a:pt x="959795" y="645615"/>
                  </a:lnTo>
                  <a:lnTo>
                    <a:pt x="945791" y="650033"/>
                  </a:lnTo>
                  <a:lnTo>
                    <a:pt x="943457" y="656118"/>
                  </a:lnTo>
                  <a:lnTo>
                    <a:pt x="943540" y="672123"/>
                  </a:lnTo>
                  <a:lnTo>
                    <a:pt x="940623" y="677292"/>
                  </a:lnTo>
                  <a:lnTo>
                    <a:pt x="933204" y="673791"/>
                  </a:lnTo>
                  <a:lnTo>
                    <a:pt x="923534" y="676708"/>
                  </a:lnTo>
                  <a:lnTo>
                    <a:pt x="906862" y="671957"/>
                  </a:lnTo>
                  <a:lnTo>
                    <a:pt x="898109" y="675041"/>
                  </a:lnTo>
                  <a:lnTo>
                    <a:pt x="889107" y="684044"/>
                  </a:lnTo>
                  <a:lnTo>
                    <a:pt x="877520" y="702633"/>
                  </a:lnTo>
                  <a:lnTo>
                    <a:pt x="877520" y="702633"/>
                  </a:lnTo>
                  <a:lnTo>
                    <a:pt x="838675" y="693797"/>
                  </a:lnTo>
                  <a:lnTo>
                    <a:pt x="822753" y="696798"/>
                  </a:lnTo>
                  <a:lnTo>
                    <a:pt x="810082" y="695797"/>
                  </a:lnTo>
                  <a:lnTo>
                    <a:pt x="799746" y="701466"/>
                  </a:lnTo>
                  <a:lnTo>
                    <a:pt x="787409" y="703800"/>
                  </a:lnTo>
                  <a:lnTo>
                    <a:pt x="774488" y="698548"/>
                  </a:lnTo>
                  <a:lnTo>
                    <a:pt x="760901" y="688212"/>
                  </a:lnTo>
                  <a:lnTo>
                    <a:pt x="742645" y="690379"/>
                  </a:lnTo>
                  <a:lnTo>
                    <a:pt x="735893" y="687045"/>
                  </a:lnTo>
                  <a:lnTo>
                    <a:pt x="732058" y="692797"/>
                  </a:lnTo>
                  <a:lnTo>
                    <a:pt x="715053" y="692296"/>
                  </a:lnTo>
                  <a:lnTo>
                    <a:pt x="707968" y="696881"/>
                  </a:lnTo>
                  <a:lnTo>
                    <a:pt x="699215" y="696631"/>
                  </a:lnTo>
                  <a:lnTo>
                    <a:pt x="686794" y="711635"/>
                  </a:lnTo>
                  <a:lnTo>
                    <a:pt x="689045" y="722139"/>
                  </a:lnTo>
                  <a:lnTo>
                    <a:pt x="686961" y="730975"/>
                  </a:lnTo>
                  <a:lnTo>
                    <a:pt x="688462" y="750064"/>
                  </a:lnTo>
                  <a:lnTo>
                    <a:pt x="683210" y="755566"/>
                  </a:lnTo>
                  <a:lnTo>
                    <a:pt x="674791" y="757816"/>
                  </a:lnTo>
                  <a:lnTo>
                    <a:pt x="655952" y="778990"/>
                  </a:lnTo>
                  <a:lnTo>
                    <a:pt x="656535" y="786992"/>
                  </a:lnTo>
                  <a:lnTo>
                    <a:pt x="666038" y="796078"/>
                  </a:lnTo>
                  <a:lnTo>
                    <a:pt x="666205" y="799329"/>
                  </a:lnTo>
                  <a:lnTo>
                    <a:pt x="662037" y="802747"/>
                  </a:lnTo>
                  <a:lnTo>
                    <a:pt x="662787" y="808082"/>
                  </a:lnTo>
                  <a:lnTo>
                    <a:pt x="679125" y="812083"/>
                  </a:lnTo>
                  <a:lnTo>
                    <a:pt x="676541" y="819502"/>
                  </a:lnTo>
                  <a:lnTo>
                    <a:pt x="681793" y="828255"/>
                  </a:lnTo>
                  <a:lnTo>
                    <a:pt x="676625" y="834923"/>
                  </a:lnTo>
                  <a:lnTo>
                    <a:pt x="675958" y="841759"/>
                  </a:lnTo>
                  <a:lnTo>
                    <a:pt x="667289" y="841676"/>
                  </a:lnTo>
                  <a:lnTo>
                    <a:pt x="661703" y="836007"/>
                  </a:lnTo>
                  <a:lnTo>
                    <a:pt x="661703" y="836007"/>
                  </a:lnTo>
                  <a:lnTo>
                    <a:pt x="660286" y="830089"/>
                  </a:lnTo>
                  <a:lnTo>
                    <a:pt x="646199" y="827505"/>
                  </a:lnTo>
                  <a:lnTo>
                    <a:pt x="637196" y="820502"/>
                  </a:lnTo>
                  <a:lnTo>
                    <a:pt x="627026" y="817918"/>
                  </a:lnTo>
                  <a:lnTo>
                    <a:pt x="617356" y="811583"/>
                  </a:lnTo>
                  <a:lnTo>
                    <a:pt x="605186" y="793327"/>
                  </a:lnTo>
                  <a:lnTo>
                    <a:pt x="593182" y="793744"/>
                  </a:lnTo>
                  <a:lnTo>
                    <a:pt x="587597" y="804081"/>
                  </a:lnTo>
                  <a:lnTo>
                    <a:pt x="583263" y="805998"/>
                  </a:lnTo>
                  <a:lnTo>
                    <a:pt x="569925" y="788826"/>
                  </a:lnTo>
                  <a:lnTo>
                    <a:pt x="564423" y="792744"/>
                  </a:lnTo>
                  <a:lnTo>
                    <a:pt x="560339" y="789910"/>
                  </a:lnTo>
                  <a:lnTo>
                    <a:pt x="541500" y="790410"/>
                  </a:lnTo>
                  <a:lnTo>
                    <a:pt x="529246" y="784158"/>
                  </a:lnTo>
                  <a:lnTo>
                    <a:pt x="527412" y="780240"/>
                  </a:lnTo>
                  <a:lnTo>
                    <a:pt x="511324" y="783408"/>
                  </a:lnTo>
                  <a:lnTo>
                    <a:pt x="489901" y="803414"/>
                  </a:lnTo>
                  <a:lnTo>
                    <a:pt x="486066" y="811166"/>
                  </a:lnTo>
                  <a:lnTo>
                    <a:pt x="478314" y="809749"/>
                  </a:lnTo>
                  <a:lnTo>
                    <a:pt x="464893" y="815668"/>
                  </a:lnTo>
                  <a:lnTo>
                    <a:pt x="457807" y="811166"/>
                  </a:lnTo>
                  <a:lnTo>
                    <a:pt x="454973" y="813000"/>
                  </a:lnTo>
                  <a:lnTo>
                    <a:pt x="452639" y="810332"/>
                  </a:lnTo>
                  <a:lnTo>
                    <a:pt x="443220" y="810416"/>
                  </a:lnTo>
                  <a:lnTo>
                    <a:pt x="438885" y="804664"/>
                  </a:lnTo>
                  <a:lnTo>
                    <a:pt x="440802" y="794161"/>
                  </a:lnTo>
                  <a:lnTo>
                    <a:pt x="436217" y="791160"/>
                  </a:lnTo>
                  <a:lnTo>
                    <a:pt x="441552" y="782657"/>
                  </a:lnTo>
                  <a:lnTo>
                    <a:pt x="435384" y="780073"/>
                  </a:lnTo>
                  <a:lnTo>
                    <a:pt x="431633" y="772821"/>
                  </a:lnTo>
                  <a:lnTo>
                    <a:pt x="435384" y="765069"/>
                  </a:lnTo>
                  <a:lnTo>
                    <a:pt x="432216" y="754982"/>
                  </a:lnTo>
                  <a:lnTo>
                    <a:pt x="433050" y="748064"/>
                  </a:lnTo>
                  <a:lnTo>
                    <a:pt x="421463" y="748647"/>
                  </a:lnTo>
                  <a:lnTo>
                    <a:pt x="423380" y="740061"/>
                  </a:lnTo>
                  <a:lnTo>
                    <a:pt x="414711" y="741145"/>
                  </a:lnTo>
                  <a:lnTo>
                    <a:pt x="405958" y="734393"/>
                  </a:lnTo>
                  <a:lnTo>
                    <a:pt x="405541" y="727557"/>
                  </a:lnTo>
                  <a:lnTo>
                    <a:pt x="398956" y="722055"/>
                  </a:lnTo>
                  <a:lnTo>
                    <a:pt x="398122" y="705217"/>
                  </a:lnTo>
                  <a:lnTo>
                    <a:pt x="401540" y="700882"/>
                  </a:lnTo>
                  <a:lnTo>
                    <a:pt x="397372" y="690296"/>
                  </a:lnTo>
                  <a:lnTo>
                    <a:pt x="389203" y="681043"/>
                  </a:lnTo>
                  <a:lnTo>
                    <a:pt x="387119" y="674291"/>
                  </a:lnTo>
                  <a:lnTo>
                    <a:pt x="381034" y="669039"/>
                  </a:lnTo>
                  <a:lnTo>
                    <a:pt x="375699" y="668956"/>
                  </a:lnTo>
                  <a:lnTo>
                    <a:pt x="366196" y="658786"/>
                  </a:lnTo>
                  <a:lnTo>
                    <a:pt x="357193" y="663454"/>
                  </a:lnTo>
                  <a:lnTo>
                    <a:pt x="347690" y="662454"/>
                  </a:lnTo>
                  <a:lnTo>
                    <a:pt x="338187" y="675791"/>
                  </a:lnTo>
                  <a:lnTo>
                    <a:pt x="331602" y="673874"/>
                  </a:lnTo>
                  <a:lnTo>
                    <a:pt x="324183" y="675791"/>
                  </a:lnTo>
                  <a:lnTo>
                    <a:pt x="323099" y="677625"/>
                  </a:lnTo>
                  <a:lnTo>
                    <a:pt x="329768" y="684627"/>
                  </a:lnTo>
                  <a:lnTo>
                    <a:pt x="328601" y="687795"/>
                  </a:lnTo>
                  <a:lnTo>
                    <a:pt x="305344" y="691463"/>
                  </a:lnTo>
                  <a:lnTo>
                    <a:pt x="295424" y="704383"/>
                  </a:lnTo>
                  <a:lnTo>
                    <a:pt x="291089" y="702966"/>
                  </a:lnTo>
                  <a:lnTo>
                    <a:pt x="280920" y="692046"/>
                  </a:lnTo>
                  <a:lnTo>
                    <a:pt x="272084" y="692380"/>
                  </a:lnTo>
                  <a:lnTo>
                    <a:pt x="268583" y="696297"/>
                  </a:lnTo>
                  <a:lnTo>
                    <a:pt x="264331" y="694213"/>
                  </a:lnTo>
                  <a:lnTo>
                    <a:pt x="257079" y="695631"/>
                  </a:lnTo>
                  <a:lnTo>
                    <a:pt x="249493" y="690713"/>
                  </a:lnTo>
                  <a:lnTo>
                    <a:pt x="246409" y="695297"/>
                  </a:lnTo>
                  <a:lnTo>
                    <a:pt x="242491" y="694297"/>
                  </a:lnTo>
                  <a:lnTo>
                    <a:pt x="232488" y="700882"/>
                  </a:lnTo>
                  <a:lnTo>
                    <a:pt x="227820" y="697215"/>
                  </a:lnTo>
                  <a:lnTo>
                    <a:pt x="220318" y="703466"/>
                  </a:lnTo>
                  <a:lnTo>
                    <a:pt x="212649" y="701716"/>
                  </a:lnTo>
                  <a:lnTo>
                    <a:pt x="198061" y="706051"/>
                  </a:lnTo>
                  <a:close/>
                </a:path>
              </a:pathLst>
            </a:custGeom>
            <a:grpFill/>
            <a:ln w="8331" cap="flat">
              <a:solidFill>
                <a:srgbClr val="61CBF4"/>
              </a:solidFill>
              <a:prstDash val="solid"/>
              <a:miter/>
            </a:ln>
          </p:spPr>
          <p:txBody>
            <a:bodyPr rtlCol="0" anchor="ctr"/>
            <a:lstStyle/>
            <a:p>
              <a:endParaRPr lang="es-HN"/>
            </a:p>
          </p:txBody>
        </p:sp>
      </p:grpSp>
      <p:grpSp>
        <p:nvGrpSpPr>
          <p:cNvPr id="46" name="Grupo 45">
            <a:extLst>
              <a:ext uri="{FF2B5EF4-FFF2-40B4-BE49-F238E27FC236}">
                <a16:creationId xmlns:a16="http://schemas.microsoft.com/office/drawing/2014/main" id="{3E502914-4ED6-EC60-72EF-EBEBA0487512}"/>
              </a:ext>
            </a:extLst>
          </p:cNvPr>
          <p:cNvGrpSpPr>
            <a:grpSpLocks noChangeAspect="1"/>
          </p:cNvGrpSpPr>
          <p:nvPr/>
        </p:nvGrpSpPr>
        <p:grpSpPr>
          <a:xfrm>
            <a:off x="7444718" y="1730918"/>
            <a:ext cx="3361461" cy="2988749"/>
            <a:chOff x="6813169" y="1317337"/>
            <a:chExt cx="5662044" cy="5034248"/>
          </a:xfrm>
          <a:solidFill>
            <a:srgbClr val="F2AA84"/>
          </a:solidFill>
        </p:grpSpPr>
        <p:sp>
          <p:nvSpPr>
            <p:cNvPr id="29" name="Forma libre: forma 28">
              <a:extLst>
                <a:ext uri="{FF2B5EF4-FFF2-40B4-BE49-F238E27FC236}">
                  <a16:creationId xmlns:a16="http://schemas.microsoft.com/office/drawing/2014/main" id="{8EC02869-BC59-6037-5548-1F845FB97441}"/>
                </a:ext>
              </a:extLst>
            </p:cNvPr>
            <p:cNvSpPr/>
            <p:nvPr/>
          </p:nvSpPr>
          <p:spPr>
            <a:xfrm>
              <a:off x="9303189" y="1317337"/>
              <a:ext cx="3172024" cy="2337435"/>
            </a:xfrm>
            <a:custGeom>
              <a:avLst/>
              <a:gdLst>
                <a:gd name="connsiteX0" fmla="*/ 2212181 w 3172024"/>
                <a:gd name="connsiteY0" fmla="*/ 1634966 h 2337435"/>
                <a:gd name="connsiteX1" fmla="*/ 2204085 w 3172024"/>
                <a:gd name="connsiteY1" fmla="*/ 1636967 h 2337435"/>
                <a:gd name="connsiteX2" fmla="*/ 2201418 w 3172024"/>
                <a:gd name="connsiteY2" fmla="*/ 1633252 h 2337435"/>
                <a:gd name="connsiteX3" fmla="*/ 2209514 w 3172024"/>
                <a:gd name="connsiteY3" fmla="*/ 1624108 h 2337435"/>
                <a:gd name="connsiteX4" fmla="*/ 2204942 w 3172024"/>
                <a:gd name="connsiteY4" fmla="*/ 1614964 h 2337435"/>
                <a:gd name="connsiteX5" fmla="*/ 2224373 w 3172024"/>
                <a:gd name="connsiteY5" fmla="*/ 1600962 h 2337435"/>
                <a:gd name="connsiteX6" fmla="*/ 2227145 w 3172024"/>
                <a:gd name="connsiteY6" fmla="*/ 1602677 h 2337435"/>
                <a:gd name="connsiteX7" fmla="*/ 2227431 w 3172024"/>
                <a:gd name="connsiteY7" fmla="*/ 1613726 h 2337435"/>
                <a:gd name="connsiteX8" fmla="*/ 2212181 w 3172024"/>
                <a:gd name="connsiteY8" fmla="*/ 1634966 h 2337435"/>
                <a:gd name="connsiteX9" fmla="*/ 3169072 w 3172024"/>
                <a:gd name="connsiteY9" fmla="*/ 725710 h 2337435"/>
                <a:gd name="connsiteX10" fmla="*/ 3172025 w 3172024"/>
                <a:gd name="connsiteY10" fmla="*/ 767810 h 2337435"/>
                <a:gd name="connsiteX11" fmla="*/ 3155356 w 3172024"/>
                <a:gd name="connsiteY11" fmla="*/ 795528 h 2337435"/>
                <a:gd name="connsiteX12" fmla="*/ 3129163 w 3172024"/>
                <a:gd name="connsiteY12" fmla="*/ 796862 h 2337435"/>
                <a:gd name="connsiteX13" fmla="*/ 3123353 w 3172024"/>
                <a:gd name="connsiteY13" fmla="*/ 789527 h 2337435"/>
                <a:gd name="connsiteX14" fmla="*/ 3108103 w 3172024"/>
                <a:gd name="connsiteY14" fmla="*/ 785717 h 2337435"/>
                <a:gd name="connsiteX15" fmla="*/ 3086395 w 3172024"/>
                <a:gd name="connsiteY15" fmla="*/ 792861 h 2337435"/>
                <a:gd name="connsiteX16" fmla="*/ 3084586 w 3172024"/>
                <a:gd name="connsiteY16" fmla="*/ 790099 h 2337435"/>
                <a:gd name="connsiteX17" fmla="*/ 3089348 w 3172024"/>
                <a:gd name="connsiteY17" fmla="*/ 782955 h 2337435"/>
                <a:gd name="connsiteX18" fmla="*/ 3103721 w 3172024"/>
                <a:gd name="connsiteY18" fmla="*/ 775716 h 2337435"/>
                <a:gd name="connsiteX19" fmla="*/ 3106865 w 3172024"/>
                <a:gd name="connsiteY19" fmla="*/ 765524 h 2337435"/>
                <a:gd name="connsiteX20" fmla="*/ 3119342 w 3172024"/>
                <a:gd name="connsiteY20" fmla="*/ 749618 h 2337435"/>
                <a:gd name="connsiteX21" fmla="*/ 3120971 w 3172024"/>
                <a:gd name="connsiteY21" fmla="*/ 735902 h 2337435"/>
                <a:gd name="connsiteX22" fmla="*/ 3128391 w 3172024"/>
                <a:gd name="connsiteY22" fmla="*/ 727710 h 2337435"/>
                <a:gd name="connsiteX23" fmla="*/ 3138964 w 3172024"/>
                <a:gd name="connsiteY23" fmla="*/ 723614 h 2337435"/>
                <a:gd name="connsiteX24" fmla="*/ 3152880 w 3172024"/>
                <a:gd name="connsiteY24" fmla="*/ 727710 h 2337435"/>
                <a:gd name="connsiteX25" fmla="*/ 3164586 w 3172024"/>
                <a:gd name="connsiteY25" fmla="*/ 723614 h 2337435"/>
                <a:gd name="connsiteX26" fmla="*/ 3169072 w 3172024"/>
                <a:gd name="connsiteY26" fmla="*/ 725710 h 2337435"/>
                <a:gd name="connsiteX27" fmla="*/ 2681964 w 3172024"/>
                <a:gd name="connsiteY27" fmla="*/ 80963 h 2337435"/>
                <a:gd name="connsiteX28" fmla="*/ 2665962 w 3172024"/>
                <a:gd name="connsiteY28" fmla="*/ 84392 h 2337435"/>
                <a:gd name="connsiteX29" fmla="*/ 2648817 w 3172024"/>
                <a:gd name="connsiteY29" fmla="*/ 82201 h 2337435"/>
                <a:gd name="connsiteX30" fmla="*/ 2646816 w 3172024"/>
                <a:gd name="connsiteY30" fmla="*/ 79248 h 2337435"/>
                <a:gd name="connsiteX31" fmla="*/ 2648817 w 3172024"/>
                <a:gd name="connsiteY31" fmla="*/ 77248 h 2337435"/>
                <a:gd name="connsiteX32" fmla="*/ 2666629 w 3172024"/>
                <a:gd name="connsiteY32" fmla="*/ 81058 h 2337435"/>
                <a:gd name="connsiteX33" fmla="*/ 2684240 w 3172024"/>
                <a:gd name="connsiteY33" fmla="*/ 76391 h 2337435"/>
                <a:gd name="connsiteX34" fmla="*/ 2681964 w 3172024"/>
                <a:gd name="connsiteY34" fmla="*/ 80963 h 2337435"/>
                <a:gd name="connsiteX35" fmla="*/ 2699766 w 3172024"/>
                <a:gd name="connsiteY35" fmla="*/ 46673 h 2337435"/>
                <a:gd name="connsiteX36" fmla="*/ 2690241 w 3172024"/>
                <a:gd name="connsiteY36" fmla="*/ 65246 h 2337435"/>
                <a:gd name="connsiteX37" fmla="*/ 2686822 w 3172024"/>
                <a:gd name="connsiteY37" fmla="*/ 63056 h 2337435"/>
                <a:gd name="connsiteX38" fmla="*/ 2688536 w 3172024"/>
                <a:gd name="connsiteY38" fmla="*/ 54293 h 2337435"/>
                <a:gd name="connsiteX39" fmla="*/ 2686345 w 3172024"/>
                <a:gd name="connsiteY39" fmla="*/ 52673 h 2337435"/>
                <a:gd name="connsiteX40" fmla="*/ 2683097 w 3172024"/>
                <a:gd name="connsiteY40" fmla="*/ 60103 h 2337435"/>
                <a:gd name="connsiteX41" fmla="*/ 2677477 w 3172024"/>
                <a:gd name="connsiteY41" fmla="*/ 59055 h 2337435"/>
                <a:gd name="connsiteX42" fmla="*/ 2678335 w 3172024"/>
                <a:gd name="connsiteY42" fmla="*/ 48863 h 2337435"/>
                <a:gd name="connsiteX43" fmla="*/ 2702443 w 3172024"/>
                <a:gd name="connsiteY43" fmla="*/ 36100 h 2337435"/>
                <a:gd name="connsiteX44" fmla="*/ 2704433 w 3172024"/>
                <a:gd name="connsiteY44" fmla="*/ 41339 h 2337435"/>
                <a:gd name="connsiteX45" fmla="*/ 2699766 w 3172024"/>
                <a:gd name="connsiteY45" fmla="*/ 46673 h 2337435"/>
                <a:gd name="connsiteX46" fmla="*/ 2461174 w 3172024"/>
                <a:gd name="connsiteY46" fmla="*/ 30480 h 2337435"/>
                <a:gd name="connsiteX47" fmla="*/ 2466128 w 3172024"/>
                <a:gd name="connsiteY47" fmla="*/ 35052 h 2337435"/>
                <a:gd name="connsiteX48" fmla="*/ 2472881 w 3172024"/>
                <a:gd name="connsiteY48" fmla="*/ 33433 h 2337435"/>
                <a:gd name="connsiteX49" fmla="*/ 2475262 w 3172024"/>
                <a:gd name="connsiteY49" fmla="*/ 18764 h 2337435"/>
                <a:gd name="connsiteX50" fmla="*/ 2478510 w 3172024"/>
                <a:gd name="connsiteY50" fmla="*/ 17717 h 2337435"/>
                <a:gd name="connsiteX51" fmla="*/ 2494607 w 3172024"/>
                <a:gd name="connsiteY51" fmla="*/ 21527 h 2337435"/>
                <a:gd name="connsiteX52" fmla="*/ 2526135 w 3172024"/>
                <a:gd name="connsiteY52" fmla="*/ 36671 h 2337435"/>
                <a:gd name="connsiteX53" fmla="*/ 2551566 w 3172024"/>
                <a:gd name="connsiteY53" fmla="*/ 31623 h 2337435"/>
                <a:gd name="connsiteX54" fmla="*/ 2554319 w 3172024"/>
                <a:gd name="connsiteY54" fmla="*/ 33814 h 2337435"/>
                <a:gd name="connsiteX55" fmla="*/ 2553272 w 3172024"/>
                <a:gd name="connsiteY55" fmla="*/ 40577 h 2337435"/>
                <a:gd name="connsiteX56" fmla="*/ 2538136 w 3172024"/>
                <a:gd name="connsiteY56" fmla="*/ 53816 h 2337435"/>
                <a:gd name="connsiteX57" fmla="*/ 2548318 w 3172024"/>
                <a:gd name="connsiteY57" fmla="*/ 60960 h 2337435"/>
                <a:gd name="connsiteX58" fmla="*/ 2552033 w 3172024"/>
                <a:gd name="connsiteY58" fmla="*/ 61055 h 2337435"/>
                <a:gd name="connsiteX59" fmla="*/ 2559177 w 3172024"/>
                <a:gd name="connsiteY59" fmla="*/ 49721 h 2337435"/>
                <a:gd name="connsiteX60" fmla="*/ 2583190 w 3172024"/>
                <a:gd name="connsiteY60" fmla="*/ 48959 h 2337435"/>
                <a:gd name="connsiteX61" fmla="*/ 2601944 w 3172024"/>
                <a:gd name="connsiteY61" fmla="*/ 53531 h 2337435"/>
                <a:gd name="connsiteX62" fmla="*/ 2633663 w 3172024"/>
                <a:gd name="connsiteY62" fmla="*/ 38862 h 2337435"/>
                <a:gd name="connsiteX63" fmla="*/ 2654151 w 3172024"/>
                <a:gd name="connsiteY63" fmla="*/ 42291 h 2337435"/>
                <a:gd name="connsiteX64" fmla="*/ 2674620 w 3172024"/>
                <a:gd name="connsiteY64" fmla="*/ 56960 h 2337435"/>
                <a:gd name="connsiteX65" fmla="*/ 2673477 w 3172024"/>
                <a:gd name="connsiteY65" fmla="*/ 70580 h 2337435"/>
                <a:gd name="connsiteX66" fmla="*/ 2664047 w 3172024"/>
                <a:gd name="connsiteY66" fmla="*/ 73152 h 2337435"/>
                <a:gd name="connsiteX67" fmla="*/ 2662238 w 3172024"/>
                <a:gd name="connsiteY67" fmla="*/ 71152 h 2337435"/>
                <a:gd name="connsiteX68" fmla="*/ 2669486 w 3172024"/>
                <a:gd name="connsiteY68" fmla="*/ 65342 h 2337435"/>
                <a:gd name="connsiteX69" fmla="*/ 2668048 w 3172024"/>
                <a:gd name="connsiteY69" fmla="*/ 63151 h 2337435"/>
                <a:gd name="connsiteX70" fmla="*/ 2662238 w 3172024"/>
                <a:gd name="connsiteY70" fmla="*/ 67151 h 2337435"/>
                <a:gd name="connsiteX71" fmla="*/ 2658151 w 3172024"/>
                <a:gd name="connsiteY71" fmla="*/ 60103 h 2337435"/>
                <a:gd name="connsiteX72" fmla="*/ 2649198 w 3172024"/>
                <a:gd name="connsiteY72" fmla="*/ 60865 h 2337435"/>
                <a:gd name="connsiteX73" fmla="*/ 2640435 w 3172024"/>
                <a:gd name="connsiteY73" fmla="*/ 52388 h 2337435"/>
                <a:gd name="connsiteX74" fmla="*/ 2636244 w 3172024"/>
                <a:gd name="connsiteY74" fmla="*/ 52388 h 2337435"/>
                <a:gd name="connsiteX75" fmla="*/ 2625947 w 3172024"/>
                <a:gd name="connsiteY75" fmla="*/ 70295 h 2337435"/>
                <a:gd name="connsiteX76" fmla="*/ 2630710 w 3172024"/>
                <a:gd name="connsiteY76" fmla="*/ 71152 h 2337435"/>
                <a:gd name="connsiteX77" fmla="*/ 2634710 w 3172024"/>
                <a:gd name="connsiteY77" fmla="*/ 65818 h 2337435"/>
                <a:gd name="connsiteX78" fmla="*/ 2637758 w 3172024"/>
                <a:gd name="connsiteY78" fmla="*/ 66199 h 2337435"/>
                <a:gd name="connsiteX79" fmla="*/ 2639101 w 3172024"/>
                <a:gd name="connsiteY79" fmla="*/ 69914 h 2337435"/>
                <a:gd name="connsiteX80" fmla="*/ 2634710 w 3172024"/>
                <a:gd name="connsiteY80" fmla="*/ 77248 h 2337435"/>
                <a:gd name="connsiteX81" fmla="*/ 2604716 w 3172024"/>
                <a:gd name="connsiteY81" fmla="*/ 111538 h 2337435"/>
                <a:gd name="connsiteX82" fmla="*/ 2598144 w 3172024"/>
                <a:gd name="connsiteY82" fmla="*/ 114586 h 2337435"/>
                <a:gd name="connsiteX83" fmla="*/ 2566140 w 3172024"/>
                <a:gd name="connsiteY83" fmla="*/ 153162 h 2337435"/>
                <a:gd name="connsiteX84" fmla="*/ 2555462 w 3172024"/>
                <a:gd name="connsiteY84" fmla="*/ 178594 h 2337435"/>
                <a:gd name="connsiteX85" fmla="*/ 2551662 w 3172024"/>
                <a:gd name="connsiteY85" fmla="*/ 213932 h 2337435"/>
                <a:gd name="connsiteX86" fmla="*/ 2519086 w 3172024"/>
                <a:gd name="connsiteY86" fmla="*/ 289084 h 2337435"/>
                <a:gd name="connsiteX87" fmla="*/ 2492893 w 3172024"/>
                <a:gd name="connsiteY87" fmla="*/ 290608 h 2337435"/>
                <a:gd name="connsiteX88" fmla="*/ 2489359 w 3172024"/>
                <a:gd name="connsiteY88" fmla="*/ 286607 h 2337435"/>
                <a:gd name="connsiteX89" fmla="*/ 2498408 w 3172024"/>
                <a:gd name="connsiteY89" fmla="*/ 281369 h 2337435"/>
                <a:gd name="connsiteX90" fmla="*/ 2497265 w 3172024"/>
                <a:gd name="connsiteY90" fmla="*/ 272987 h 2337435"/>
                <a:gd name="connsiteX91" fmla="*/ 2510981 w 3172024"/>
                <a:gd name="connsiteY91" fmla="*/ 261842 h 2337435"/>
                <a:gd name="connsiteX92" fmla="*/ 2509838 w 3172024"/>
                <a:gd name="connsiteY92" fmla="*/ 256223 h 2337435"/>
                <a:gd name="connsiteX93" fmla="*/ 2498131 w 3172024"/>
                <a:gd name="connsiteY93" fmla="*/ 263652 h 2337435"/>
                <a:gd name="connsiteX94" fmla="*/ 2495359 w 3172024"/>
                <a:gd name="connsiteY94" fmla="*/ 261842 h 2337435"/>
                <a:gd name="connsiteX95" fmla="*/ 2493940 w 3172024"/>
                <a:gd name="connsiteY95" fmla="*/ 246888 h 2337435"/>
                <a:gd name="connsiteX96" fmla="*/ 2500989 w 3172024"/>
                <a:gd name="connsiteY96" fmla="*/ 236601 h 2337435"/>
                <a:gd name="connsiteX97" fmla="*/ 2507656 w 3172024"/>
                <a:gd name="connsiteY97" fmla="*/ 233363 h 2337435"/>
                <a:gd name="connsiteX98" fmla="*/ 2512028 w 3172024"/>
                <a:gd name="connsiteY98" fmla="*/ 238220 h 2337435"/>
                <a:gd name="connsiteX99" fmla="*/ 2525468 w 3172024"/>
                <a:gd name="connsiteY99" fmla="*/ 241173 h 2337435"/>
                <a:gd name="connsiteX100" fmla="*/ 2532612 w 3172024"/>
                <a:gd name="connsiteY100" fmla="*/ 248984 h 2337435"/>
                <a:gd name="connsiteX101" fmla="*/ 2534993 w 3172024"/>
                <a:gd name="connsiteY101" fmla="*/ 246412 h 2337435"/>
                <a:gd name="connsiteX102" fmla="*/ 2532316 w 3172024"/>
                <a:gd name="connsiteY102" fmla="*/ 231077 h 2337435"/>
                <a:gd name="connsiteX103" fmla="*/ 2517553 w 3172024"/>
                <a:gd name="connsiteY103" fmla="*/ 202883 h 2337435"/>
                <a:gd name="connsiteX104" fmla="*/ 2512895 w 3172024"/>
                <a:gd name="connsiteY104" fmla="*/ 162020 h 2337435"/>
                <a:gd name="connsiteX105" fmla="*/ 2508990 w 3172024"/>
                <a:gd name="connsiteY105" fmla="*/ 152591 h 2337435"/>
                <a:gd name="connsiteX106" fmla="*/ 2502599 w 3172024"/>
                <a:gd name="connsiteY106" fmla="*/ 147923 h 2337435"/>
                <a:gd name="connsiteX107" fmla="*/ 2476224 w 3172024"/>
                <a:gd name="connsiteY107" fmla="*/ 149828 h 2337435"/>
                <a:gd name="connsiteX108" fmla="*/ 2457079 w 3172024"/>
                <a:gd name="connsiteY108" fmla="*/ 161354 h 2337435"/>
                <a:gd name="connsiteX109" fmla="*/ 2446591 w 3172024"/>
                <a:gd name="connsiteY109" fmla="*/ 173927 h 2337435"/>
                <a:gd name="connsiteX110" fmla="*/ 2421731 w 3172024"/>
                <a:gd name="connsiteY110" fmla="*/ 222218 h 2337435"/>
                <a:gd name="connsiteX111" fmla="*/ 2415540 w 3172024"/>
                <a:gd name="connsiteY111" fmla="*/ 223076 h 2337435"/>
                <a:gd name="connsiteX112" fmla="*/ 2398786 w 3172024"/>
                <a:gd name="connsiteY112" fmla="*/ 212884 h 2337435"/>
                <a:gd name="connsiteX113" fmla="*/ 2393156 w 3172024"/>
                <a:gd name="connsiteY113" fmla="*/ 213741 h 2337435"/>
                <a:gd name="connsiteX114" fmla="*/ 2405443 w 3172024"/>
                <a:gd name="connsiteY114" fmla="*/ 225647 h 2337435"/>
                <a:gd name="connsiteX115" fmla="*/ 2406015 w 3172024"/>
                <a:gd name="connsiteY115" fmla="*/ 248888 h 2337435"/>
                <a:gd name="connsiteX116" fmla="*/ 2401548 w 3172024"/>
                <a:gd name="connsiteY116" fmla="*/ 255556 h 2337435"/>
                <a:gd name="connsiteX117" fmla="*/ 2387060 w 3172024"/>
                <a:gd name="connsiteY117" fmla="*/ 260318 h 2337435"/>
                <a:gd name="connsiteX118" fmla="*/ 2381822 w 3172024"/>
                <a:gd name="connsiteY118" fmla="*/ 268510 h 2337435"/>
                <a:gd name="connsiteX119" fmla="*/ 2382593 w 3172024"/>
                <a:gd name="connsiteY119" fmla="*/ 274034 h 2337435"/>
                <a:gd name="connsiteX120" fmla="*/ 2390404 w 3172024"/>
                <a:gd name="connsiteY120" fmla="*/ 275368 h 2337435"/>
                <a:gd name="connsiteX121" fmla="*/ 2398490 w 3172024"/>
                <a:gd name="connsiteY121" fmla="*/ 263271 h 2337435"/>
                <a:gd name="connsiteX122" fmla="*/ 2401443 w 3172024"/>
                <a:gd name="connsiteY122" fmla="*/ 263747 h 2337435"/>
                <a:gd name="connsiteX123" fmla="*/ 2404120 w 3172024"/>
                <a:gd name="connsiteY123" fmla="*/ 277273 h 2337435"/>
                <a:gd name="connsiteX124" fmla="*/ 2416778 w 3172024"/>
                <a:gd name="connsiteY124" fmla="*/ 271367 h 2337435"/>
                <a:gd name="connsiteX125" fmla="*/ 2420969 w 3172024"/>
                <a:gd name="connsiteY125" fmla="*/ 296228 h 2337435"/>
                <a:gd name="connsiteX126" fmla="*/ 2432028 w 3172024"/>
                <a:gd name="connsiteY126" fmla="*/ 315659 h 2337435"/>
                <a:gd name="connsiteX127" fmla="*/ 2431932 w 3172024"/>
                <a:gd name="connsiteY127" fmla="*/ 327184 h 2337435"/>
                <a:gd name="connsiteX128" fmla="*/ 2464889 w 3172024"/>
                <a:gd name="connsiteY128" fmla="*/ 354425 h 2337435"/>
                <a:gd name="connsiteX129" fmla="*/ 2492702 w 3172024"/>
                <a:gd name="connsiteY129" fmla="*/ 352330 h 2337435"/>
                <a:gd name="connsiteX130" fmla="*/ 2495655 w 3172024"/>
                <a:gd name="connsiteY130" fmla="*/ 338042 h 2337435"/>
                <a:gd name="connsiteX131" fmla="*/ 2485834 w 3172024"/>
                <a:gd name="connsiteY131" fmla="*/ 322421 h 2337435"/>
                <a:gd name="connsiteX132" fmla="*/ 2453831 w 3172024"/>
                <a:gd name="connsiteY132" fmla="*/ 316135 h 2337435"/>
                <a:gd name="connsiteX133" fmla="*/ 2454878 w 3172024"/>
                <a:gd name="connsiteY133" fmla="*/ 309848 h 2337435"/>
                <a:gd name="connsiteX134" fmla="*/ 2484511 w 3172024"/>
                <a:gd name="connsiteY134" fmla="*/ 311753 h 2337435"/>
                <a:gd name="connsiteX135" fmla="*/ 2494788 w 3172024"/>
                <a:gd name="connsiteY135" fmla="*/ 321278 h 2337435"/>
                <a:gd name="connsiteX136" fmla="*/ 2501265 w 3172024"/>
                <a:gd name="connsiteY136" fmla="*/ 332899 h 2337435"/>
                <a:gd name="connsiteX137" fmla="*/ 2507837 w 3172024"/>
                <a:gd name="connsiteY137" fmla="*/ 334899 h 2337435"/>
                <a:gd name="connsiteX138" fmla="*/ 2507933 w 3172024"/>
                <a:gd name="connsiteY138" fmla="*/ 330327 h 2337435"/>
                <a:gd name="connsiteX139" fmla="*/ 2500036 w 3172024"/>
                <a:gd name="connsiteY139" fmla="*/ 320897 h 2337435"/>
                <a:gd name="connsiteX140" fmla="*/ 2503646 w 3172024"/>
                <a:gd name="connsiteY140" fmla="*/ 315563 h 2337435"/>
                <a:gd name="connsiteX141" fmla="*/ 2501179 w 3172024"/>
                <a:gd name="connsiteY141" fmla="*/ 306610 h 2337435"/>
                <a:gd name="connsiteX142" fmla="*/ 2508028 w 3172024"/>
                <a:gd name="connsiteY142" fmla="*/ 297561 h 2337435"/>
                <a:gd name="connsiteX143" fmla="*/ 2513266 w 3172024"/>
                <a:gd name="connsiteY143" fmla="*/ 298323 h 2337435"/>
                <a:gd name="connsiteX144" fmla="*/ 2538041 w 3172024"/>
                <a:gd name="connsiteY144" fmla="*/ 430435 h 2337435"/>
                <a:gd name="connsiteX145" fmla="*/ 2551271 w 3172024"/>
                <a:gd name="connsiteY145" fmla="*/ 475488 h 2337435"/>
                <a:gd name="connsiteX146" fmla="*/ 2556329 w 3172024"/>
                <a:gd name="connsiteY146" fmla="*/ 509873 h 2337435"/>
                <a:gd name="connsiteX147" fmla="*/ 2593381 w 3172024"/>
                <a:gd name="connsiteY147" fmla="*/ 627507 h 2337435"/>
                <a:gd name="connsiteX148" fmla="*/ 2600230 w 3172024"/>
                <a:gd name="connsiteY148" fmla="*/ 635699 h 2337435"/>
                <a:gd name="connsiteX149" fmla="*/ 2603754 w 3172024"/>
                <a:gd name="connsiteY149" fmla="*/ 659892 h 2337435"/>
                <a:gd name="connsiteX150" fmla="*/ 2595943 w 3172024"/>
                <a:gd name="connsiteY150" fmla="*/ 645224 h 2337435"/>
                <a:gd name="connsiteX151" fmla="*/ 2575474 w 3172024"/>
                <a:gd name="connsiteY151" fmla="*/ 646938 h 2337435"/>
                <a:gd name="connsiteX152" fmla="*/ 2560796 w 3172024"/>
                <a:gd name="connsiteY152" fmla="*/ 635222 h 2337435"/>
                <a:gd name="connsiteX153" fmla="*/ 2559844 w 3172024"/>
                <a:gd name="connsiteY153" fmla="*/ 629222 h 2337435"/>
                <a:gd name="connsiteX154" fmla="*/ 2563759 w 3172024"/>
                <a:gd name="connsiteY154" fmla="*/ 624745 h 2337435"/>
                <a:gd name="connsiteX155" fmla="*/ 2557758 w 3172024"/>
                <a:gd name="connsiteY155" fmla="*/ 606743 h 2337435"/>
                <a:gd name="connsiteX156" fmla="*/ 2535755 w 3172024"/>
                <a:gd name="connsiteY156" fmla="*/ 572643 h 2337435"/>
                <a:gd name="connsiteX157" fmla="*/ 2527182 w 3172024"/>
                <a:gd name="connsiteY157" fmla="*/ 572262 h 2337435"/>
                <a:gd name="connsiteX158" fmla="*/ 2530507 w 3172024"/>
                <a:gd name="connsiteY158" fmla="*/ 580930 h 2337435"/>
                <a:gd name="connsiteX159" fmla="*/ 2527459 w 3172024"/>
                <a:gd name="connsiteY159" fmla="*/ 585216 h 2337435"/>
                <a:gd name="connsiteX160" fmla="*/ 2528221 w 3172024"/>
                <a:gd name="connsiteY160" fmla="*/ 587978 h 2337435"/>
                <a:gd name="connsiteX161" fmla="*/ 2540422 w 3172024"/>
                <a:gd name="connsiteY161" fmla="*/ 591598 h 2337435"/>
                <a:gd name="connsiteX162" fmla="*/ 2537279 w 3172024"/>
                <a:gd name="connsiteY162" fmla="*/ 613982 h 2337435"/>
                <a:gd name="connsiteX163" fmla="*/ 2539460 w 3172024"/>
                <a:gd name="connsiteY163" fmla="*/ 615029 h 2337435"/>
                <a:gd name="connsiteX164" fmla="*/ 2544985 w 3172024"/>
                <a:gd name="connsiteY164" fmla="*/ 606838 h 2337435"/>
                <a:gd name="connsiteX165" fmla="*/ 2550224 w 3172024"/>
                <a:gd name="connsiteY165" fmla="*/ 608933 h 2337435"/>
                <a:gd name="connsiteX166" fmla="*/ 2547471 w 3172024"/>
                <a:gd name="connsiteY166" fmla="*/ 618649 h 2337435"/>
                <a:gd name="connsiteX167" fmla="*/ 2557463 w 3172024"/>
                <a:gd name="connsiteY167" fmla="*/ 650558 h 2337435"/>
                <a:gd name="connsiteX168" fmla="*/ 2555653 w 3172024"/>
                <a:gd name="connsiteY168" fmla="*/ 669036 h 2337435"/>
                <a:gd name="connsiteX169" fmla="*/ 2562606 w 3172024"/>
                <a:gd name="connsiteY169" fmla="*/ 670179 h 2337435"/>
                <a:gd name="connsiteX170" fmla="*/ 2573369 w 3172024"/>
                <a:gd name="connsiteY170" fmla="*/ 661892 h 2337435"/>
                <a:gd name="connsiteX171" fmla="*/ 2581570 w 3172024"/>
                <a:gd name="connsiteY171" fmla="*/ 662273 h 2337435"/>
                <a:gd name="connsiteX172" fmla="*/ 2586142 w 3172024"/>
                <a:gd name="connsiteY172" fmla="*/ 652177 h 2337435"/>
                <a:gd name="connsiteX173" fmla="*/ 2589953 w 3172024"/>
                <a:gd name="connsiteY173" fmla="*/ 652082 h 2337435"/>
                <a:gd name="connsiteX174" fmla="*/ 2594800 w 3172024"/>
                <a:gd name="connsiteY174" fmla="*/ 661607 h 2337435"/>
                <a:gd name="connsiteX175" fmla="*/ 2601373 w 3172024"/>
                <a:gd name="connsiteY175" fmla="*/ 664369 h 2337435"/>
                <a:gd name="connsiteX176" fmla="*/ 2607374 w 3172024"/>
                <a:gd name="connsiteY176" fmla="*/ 679895 h 2337435"/>
                <a:gd name="connsiteX177" fmla="*/ 2611384 w 3172024"/>
                <a:gd name="connsiteY177" fmla="*/ 682371 h 2337435"/>
                <a:gd name="connsiteX178" fmla="*/ 2615479 w 3172024"/>
                <a:gd name="connsiteY178" fmla="*/ 677609 h 2337435"/>
                <a:gd name="connsiteX179" fmla="*/ 2619004 w 3172024"/>
                <a:gd name="connsiteY179" fmla="*/ 678180 h 2337435"/>
                <a:gd name="connsiteX180" fmla="*/ 2621861 w 3172024"/>
                <a:gd name="connsiteY180" fmla="*/ 685514 h 2337435"/>
                <a:gd name="connsiteX181" fmla="*/ 2619947 w 3172024"/>
                <a:gd name="connsiteY181" fmla="*/ 699516 h 2337435"/>
                <a:gd name="connsiteX182" fmla="*/ 2639959 w 3172024"/>
                <a:gd name="connsiteY182" fmla="*/ 821722 h 2337435"/>
                <a:gd name="connsiteX183" fmla="*/ 2616899 w 3172024"/>
                <a:gd name="connsiteY183" fmla="*/ 893826 h 2337435"/>
                <a:gd name="connsiteX184" fmla="*/ 2576893 w 3172024"/>
                <a:gd name="connsiteY184" fmla="*/ 981170 h 2337435"/>
                <a:gd name="connsiteX185" fmla="*/ 2547175 w 3172024"/>
                <a:gd name="connsiteY185" fmla="*/ 1034415 h 2337435"/>
                <a:gd name="connsiteX186" fmla="*/ 2547747 w 3172024"/>
                <a:gd name="connsiteY186" fmla="*/ 1025843 h 2337435"/>
                <a:gd name="connsiteX187" fmla="*/ 2559749 w 3172024"/>
                <a:gd name="connsiteY187" fmla="*/ 1005745 h 2337435"/>
                <a:gd name="connsiteX188" fmla="*/ 2560615 w 3172024"/>
                <a:gd name="connsiteY188" fmla="*/ 992219 h 2337435"/>
                <a:gd name="connsiteX189" fmla="*/ 2571474 w 3172024"/>
                <a:gd name="connsiteY189" fmla="*/ 976884 h 2337435"/>
                <a:gd name="connsiteX190" fmla="*/ 2571283 w 3172024"/>
                <a:gd name="connsiteY190" fmla="*/ 953167 h 2337435"/>
                <a:gd name="connsiteX191" fmla="*/ 2579094 w 3172024"/>
                <a:gd name="connsiteY191" fmla="*/ 940499 h 2337435"/>
                <a:gd name="connsiteX192" fmla="*/ 2594800 w 3172024"/>
                <a:gd name="connsiteY192" fmla="*/ 895826 h 2337435"/>
                <a:gd name="connsiteX193" fmla="*/ 2594620 w 3172024"/>
                <a:gd name="connsiteY193" fmla="*/ 880110 h 2337435"/>
                <a:gd name="connsiteX194" fmla="*/ 2580428 w 3172024"/>
                <a:gd name="connsiteY194" fmla="*/ 856393 h 2337435"/>
                <a:gd name="connsiteX195" fmla="*/ 2564987 w 3172024"/>
                <a:gd name="connsiteY195" fmla="*/ 843248 h 2337435"/>
                <a:gd name="connsiteX196" fmla="*/ 2567464 w 3172024"/>
                <a:gd name="connsiteY196" fmla="*/ 836390 h 2337435"/>
                <a:gd name="connsiteX197" fmla="*/ 2578703 w 3172024"/>
                <a:gd name="connsiteY197" fmla="*/ 847439 h 2337435"/>
                <a:gd name="connsiteX198" fmla="*/ 2580808 w 3172024"/>
                <a:gd name="connsiteY198" fmla="*/ 840105 h 2337435"/>
                <a:gd name="connsiteX199" fmla="*/ 2560615 w 3172024"/>
                <a:gd name="connsiteY199" fmla="*/ 797528 h 2337435"/>
                <a:gd name="connsiteX200" fmla="*/ 2536327 w 3172024"/>
                <a:gd name="connsiteY200" fmla="*/ 762476 h 2337435"/>
                <a:gd name="connsiteX201" fmla="*/ 2525563 w 3172024"/>
                <a:gd name="connsiteY201" fmla="*/ 759619 h 2337435"/>
                <a:gd name="connsiteX202" fmla="*/ 2515648 w 3172024"/>
                <a:gd name="connsiteY202" fmla="*/ 779240 h 2337435"/>
                <a:gd name="connsiteX203" fmla="*/ 2529935 w 3172024"/>
                <a:gd name="connsiteY203" fmla="*/ 788765 h 2337435"/>
                <a:gd name="connsiteX204" fmla="*/ 2544127 w 3172024"/>
                <a:gd name="connsiteY204" fmla="*/ 814197 h 2337435"/>
                <a:gd name="connsiteX205" fmla="*/ 2534222 w 3172024"/>
                <a:gd name="connsiteY205" fmla="*/ 810578 h 2337435"/>
                <a:gd name="connsiteX206" fmla="*/ 2522791 w 3172024"/>
                <a:gd name="connsiteY206" fmla="*/ 798481 h 2337435"/>
                <a:gd name="connsiteX207" fmla="*/ 2505847 w 3172024"/>
                <a:gd name="connsiteY207" fmla="*/ 795433 h 2337435"/>
                <a:gd name="connsiteX208" fmla="*/ 2499179 w 3172024"/>
                <a:gd name="connsiteY208" fmla="*/ 786670 h 2337435"/>
                <a:gd name="connsiteX209" fmla="*/ 2492797 w 3172024"/>
                <a:gd name="connsiteY209" fmla="*/ 786670 h 2337435"/>
                <a:gd name="connsiteX210" fmla="*/ 2512219 w 3172024"/>
                <a:gd name="connsiteY210" fmla="*/ 827342 h 2337435"/>
                <a:gd name="connsiteX211" fmla="*/ 2495550 w 3172024"/>
                <a:gd name="connsiteY211" fmla="*/ 830009 h 2337435"/>
                <a:gd name="connsiteX212" fmla="*/ 2492131 w 3172024"/>
                <a:gd name="connsiteY212" fmla="*/ 817150 h 2337435"/>
                <a:gd name="connsiteX213" fmla="*/ 2485834 w 3172024"/>
                <a:gd name="connsiteY213" fmla="*/ 821722 h 2337435"/>
                <a:gd name="connsiteX214" fmla="*/ 2477452 w 3172024"/>
                <a:gd name="connsiteY214" fmla="*/ 822674 h 2337435"/>
                <a:gd name="connsiteX215" fmla="*/ 2474890 w 3172024"/>
                <a:gd name="connsiteY215" fmla="*/ 833723 h 2337435"/>
                <a:gd name="connsiteX216" fmla="*/ 2482215 w 3172024"/>
                <a:gd name="connsiteY216" fmla="*/ 837343 h 2337435"/>
                <a:gd name="connsiteX217" fmla="*/ 2490988 w 3172024"/>
                <a:gd name="connsiteY217" fmla="*/ 852678 h 2337435"/>
                <a:gd name="connsiteX218" fmla="*/ 2498979 w 3172024"/>
                <a:gd name="connsiteY218" fmla="*/ 839629 h 2337435"/>
                <a:gd name="connsiteX219" fmla="*/ 2507266 w 3172024"/>
                <a:gd name="connsiteY219" fmla="*/ 837914 h 2337435"/>
                <a:gd name="connsiteX220" fmla="*/ 2509561 w 3172024"/>
                <a:gd name="connsiteY220" fmla="*/ 856107 h 2337435"/>
                <a:gd name="connsiteX221" fmla="*/ 2503170 w 3172024"/>
                <a:gd name="connsiteY221" fmla="*/ 879158 h 2337435"/>
                <a:gd name="connsiteX222" fmla="*/ 2511552 w 3172024"/>
                <a:gd name="connsiteY222" fmla="*/ 891921 h 2337435"/>
                <a:gd name="connsiteX223" fmla="*/ 2514133 w 3172024"/>
                <a:gd name="connsiteY223" fmla="*/ 906494 h 2337435"/>
                <a:gd name="connsiteX224" fmla="*/ 2528040 w 3172024"/>
                <a:gd name="connsiteY224" fmla="*/ 913733 h 2337435"/>
                <a:gd name="connsiteX225" fmla="*/ 2529840 w 3172024"/>
                <a:gd name="connsiteY225" fmla="*/ 912019 h 2337435"/>
                <a:gd name="connsiteX226" fmla="*/ 2524601 w 3172024"/>
                <a:gd name="connsiteY226" fmla="*/ 902494 h 2337435"/>
                <a:gd name="connsiteX227" fmla="*/ 2528888 w 3172024"/>
                <a:gd name="connsiteY227" fmla="*/ 900208 h 2337435"/>
                <a:gd name="connsiteX228" fmla="*/ 2537841 w 3172024"/>
                <a:gd name="connsiteY228" fmla="*/ 903637 h 2337435"/>
                <a:gd name="connsiteX229" fmla="*/ 2552995 w 3172024"/>
                <a:gd name="connsiteY229" fmla="*/ 916210 h 2337435"/>
                <a:gd name="connsiteX230" fmla="*/ 2551938 w 3172024"/>
                <a:gd name="connsiteY230" fmla="*/ 902875 h 2337435"/>
                <a:gd name="connsiteX231" fmla="*/ 2560711 w 3172024"/>
                <a:gd name="connsiteY231" fmla="*/ 906590 h 2337435"/>
                <a:gd name="connsiteX232" fmla="*/ 2562225 w 3172024"/>
                <a:gd name="connsiteY232" fmla="*/ 919163 h 2337435"/>
                <a:gd name="connsiteX233" fmla="*/ 2556520 w 3172024"/>
                <a:gd name="connsiteY233" fmla="*/ 921734 h 2337435"/>
                <a:gd name="connsiteX234" fmla="*/ 2553948 w 3172024"/>
                <a:gd name="connsiteY234" fmla="*/ 929545 h 2337435"/>
                <a:gd name="connsiteX235" fmla="*/ 2572131 w 3172024"/>
                <a:gd name="connsiteY235" fmla="*/ 943070 h 2337435"/>
                <a:gd name="connsiteX236" fmla="*/ 2565178 w 3172024"/>
                <a:gd name="connsiteY236" fmla="*/ 950595 h 2337435"/>
                <a:gd name="connsiteX237" fmla="*/ 2566892 w 3172024"/>
                <a:gd name="connsiteY237" fmla="*/ 967169 h 2337435"/>
                <a:gd name="connsiteX238" fmla="*/ 2553176 w 3172024"/>
                <a:gd name="connsiteY238" fmla="*/ 996315 h 2337435"/>
                <a:gd name="connsiteX239" fmla="*/ 2540327 w 3172024"/>
                <a:gd name="connsiteY239" fmla="*/ 989552 h 2337435"/>
                <a:gd name="connsiteX240" fmla="*/ 2532888 w 3172024"/>
                <a:gd name="connsiteY240" fmla="*/ 1003840 h 2337435"/>
                <a:gd name="connsiteX241" fmla="*/ 2523182 w 3172024"/>
                <a:gd name="connsiteY241" fmla="*/ 1006888 h 2337435"/>
                <a:gd name="connsiteX242" fmla="*/ 2521553 w 3172024"/>
                <a:gd name="connsiteY242" fmla="*/ 1010222 h 2337435"/>
                <a:gd name="connsiteX243" fmla="*/ 2530135 w 3172024"/>
                <a:gd name="connsiteY243" fmla="*/ 1012127 h 2337435"/>
                <a:gd name="connsiteX244" fmla="*/ 2546423 w 3172024"/>
                <a:gd name="connsiteY244" fmla="*/ 998506 h 2337435"/>
                <a:gd name="connsiteX245" fmla="*/ 2553376 w 3172024"/>
                <a:gd name="connsiteY245" fmla="*/ 1001363 h 2337435"/>
                <a:gd name="connsiteX246" fmla="*/ 2540327 w 3172024"/>
                <a:gd name="connsiteY246" fmla="*/ 1023557 h 2337435"/>
                <a:gd name="connsiteX247" fmla="*/ 2538984 w 3172024"/>
                <a:gd name="connsiteY247" fmla="*/ 1048512 h 2337435"/>
                <a:gd name="connsiteX248" fmla="*/ 2533079 w 3172024"/>
                <a:gd name="connsiteY248" fmla="*/ 1052227 h 2337435"/>
                <a:gd name="connsiteX249" fmla="*/ 2526887 w 3172024"/>
                <a:gd name="connsiteY249" fmla="*/ 1069372 h 2337435"/>
                <a:gd name="connsiteX250" fmla="*/ 2504228 w 3172024"/>
                <a:gd name="connsiteY250" fmla="*/ 1088327 h 2337435"/>
                <a:gd name="connsiteX251" fmla="*/ 2474795 w 3172024"/>
                <a:gd name="connsiteY251" fmla="*/ 1123379 h 2337435"/>
                <a:gd name="connsiteX252" fmla="*/ 2464127 w 3172024"/>
                <a:gd name="connsiteY252" fmla="*/ 1149287 h 2337435"/>
                <a:gd name="connsiteX253" fmla="*/ 2443067 w 3172024"/>
                <a:gd name="connsiteY253" fmla="*/ 1170146 h 2337435"/>
                <a:gd name="connsiteX254" fmla="*/ 2432304 w 3172024"/>
                <a:gd name="connsiteY254" fmla="*/ 1185577 h 2337435"/>
                <a:gd name="connsiteX255" fmla="*/ 2421265 w 3172024"/>
                <a:gd name="connsiteY255" fmla="*/ 1186244 h 2337435"/>
                <a:gd name="connsiteX256" fmla="*/ 2397547 w 3172024"/>
                <a:gd name="connsiteY256" fmla="*/ 1207675 h 2337435"/>
                <a:gd name="connsiteX257" fmla="*/ 2386489 w 3172024"/>
                <a:gd name="connsiteY257" fmla="*/ 1225010 h 2337435"/>
                <a:gd name="connsiteX258" fmla="*/ 2382498 w 3172024"/>
                <a:gd name="connsiteY258" fmla="*/ 1237869 h 2337435"/>
                <a:gd name="connsiteX259" fmla="*/ 2372687 w 3172024"/>
                <a:gd name="connsiteY259" fmla="*/ 1246061 h 2337435"/>
                <a:gd name="connsiteX260" fmla="*/ 2375535 w 3172024"/>
                <a:gd name="connsiteY260" fmla="*/ 1254443 h 2337435"/>
                <a:gd name="connsiteX261" fmla="*/ 2364115 w 3172024"/>
                <a:gd name="connsiteY261" fmla="*/ 1277207 h 2337435"/>
                <a:gd name="connsiteX262" fmla="*/ 2361448 w 3172024"/>
                <a:gd name="connsiteY262" fmla="*/ 1266730 h 2337435"/>
                <a:gd name="connsiteX263" fmla="*/ 2349256 w 3172024"/>
                <a:gd name="connsiteY263" fmla="*/ 1252633 h 2337435"/>
                <a:gd name="connsiteX264" fmla="*/ 2350399 w 3172024"/>
                <a:gd name="connsiteY264" fmla="*/ 1235297 h 2337435"/>
                <a:gd name="connsiteX265" fmla="*/ 2353732 w 3172024"/>
                <a:gd name="connsiteY265" fmla="*/ 1228630 h 2337435"/>
                <a:gd name="connsiteX266" fmla="*/ 2374592 w 3172024"/>
                <a:gd name="connsiteY266" fmla="*/ 1214819 h 2337435"/>
                <a:gd name="connsiteX267" fmla="*/ 2379545 w 3172024"/>
                <a:gd name="connsiteY267" fmla="*/ 1195197 h 2337435"/>
                <a:gd name="connsiteX268" fmla="*/ 2358399 w 3172024"/>
                <a:gd name="connsiteY268" fmla="*/ 1211866 h 2337435"/>
                <a:gd name="connsiteX269" fmla="*/ 2349256 w 3172024"/>
                <a:gd name="connsiteY269" fmla="*/ 1194340 h 2337435"/>
                <a:gd name="connsiteX270" fmla="*/ 2324672 w 3172024"/>
                <a:gd name="connsiteY270" fmla="*/ 1170432 h 2337435"/>
                <a:gd name="connsiteX271" fmla="*/ 2335149 w 3172024"/>
                <a:gd name="connsiteY271" fmla="*/ 1143476 h 2337435"/>
                <a:gd name="connsiteX272" fmla="*/ 2317918 w 3172024"/>
                <a:gd name="connsiteY272" fmla="*/ 1130903 h 2337435"/>
                <a:gd name="connsiteX273" fmla="*/ 2319623 w 3172024"/>
                <a:gd name="connsiteY273" fmla="*/ 1115854 h 2337435"/>
                <a:gd name="connsiteX274" fmla="*/ 2298192 w 3172024"/>
                <a:gd name="connsiteY274" fmla="*/ 1113187 h 2337435"/>
                <a:gd name="connsiteX275" fmla="*/ 2296668 w 3172024"/>
                <a:gd name="connsiteY275" fmla="*/ 1109472 h 2337435"/>
                <a:gd name="connsiteX276" fmla="*/ 2302955 w 3172024"/>
                <a:gd name="connsiteY276" fmla="*/ 1109663 h 2337435"/>
                <a:gd name="connsiteX277" fmla="*/ 2303812 w 3172024"/>
                <a:gd name="connsiteY277" fmla="*/ 1106043 h 2337435"/>
                <a:gd name="connsiteX278" fmla="*/ 2301535 w 3172024"/>
                <a:gd name="connsiteY278" fmla="*/ 1090327 h 2337435"/>
                <a:gd name="connsiteX279" fmla="*/ 2294858 w 3172024"/>
                <a:gd name="connsiteY279" fmla="*/ 1079564 h 2337435"/>
                <a:gd name="connsiteX280" fmla="*/ 2295916 w 3172024"/>
                <a:gd name="connsiteY280" fmla="*/ 1065562 h 2337435"/>
                <a:gd name="connsiteX281" fmla="*/ 2291620 w 3172024"/>
                <a:gd name="connsiteY281" fmla="*/ 1060799 h 2337435"/>
                <a:gd name="connsiteX282" fmla="*/ 2268198 w 3172024"/>
                <a:gd name="connsiteY282" fmla="*/ 1059085 h 2337435"/>
                <a:gd name="connsiteX283" fmla="*/ 2253720 w 3172024"/>
                <a:gd name="connsiteY283" fmla="*/ 1051846 h 2337435"/>
                <a:gd name="connsiteX284" fmla="*/ 2251243 w 3172024"/>
                <a:gd name="connsiteY284" fmla="*/ 1034701 h 2337435"/>
                <a:gd name="connsiteX285" fmla="*/ 2240956 w 3172024"/>
                <a:gd name="connsiteY285" fmla="*/ 1026605 h 2337435"/>
                <a:gd name="connsiteX286" fmla="*/ 2241614 w 3172024"/>
                <a:gd name="connsiteY286" fmla="*/ 1008031 h 2337435"/>
                <a:gd name="connsiteX287" fmla="*/ 2235422 w 3172024"/>
                <a:gd name="connsiteY287" fmla="*/ 991172 h 2337435"/>
                <a:gd name="connsiteX288" fmla="*/ 2241328 w 3172024"/>
                <a:gd name="connsiteY288" fmla="*/ 995553 h 2337435"/>
                <a:gd name="connsiteX289" fmla="*/ 2244566 w 3172024"/>
                <a:gd name="connsiteY289" fmla="*/ 992886 h 2337435"/>
                <a:gd name="connsiteX290" fmla="*/ 2255149 w 3172024"/>
                <a:gd name="connsiteY290" fmla="*/ 993458 h 2337435"/>
                <a:gd name="connsiteX291" fmla="*/ 2249043 w 3172024"/>
                <a:gd name="connsiteY291" fmla="*/ 987838 h 2337435"/>
                <a:gd name="connsiteX292" fmla="*/ 2260378 w 3172024"/>
                <a:gd name="connsiteY292" fmla="*/ 959358 h 2337435"/>
                <a:gd name="connsiteX293" fmla="*/ 2215334 w 3172024"/>
                <a:gd name="connsiteY293" fmla="*/ 926021 h 2337435"/>
                <a:gd name="connsiteX294" fmla="*/ 2211896 w 3172024"/>
                <a:gd name="connsiteY294" fmla="*/ 917162 h 2337435"/>
                <a:gd name="connsiteX295" fmla="*/ 2215239 w 3172024"/>
                <a:gd name="connsiteY295" fmla="*/ 902684 h 2337435"/>
                <a:gd name="connsiteX296" fmla="*/ 2201132 w 3172024"/>
                <a:gd name="connsiteY296" fmla="*/ 900303 h 2337435"/>
                <a:gd name="connsiteX297" fmla="*/ 2189140 w 3172024"/>
                <a:gd name="connsiteY297" fmla="*/ 872776 h 2337435"/>
                <a:gd name="connsiteX298" fmla="*/ 2187045 w 3172024"/>
                <a:gd name="connsiteY298" fmla="*/ 857631 h 2337435"/>
                <a:gd name="connsiteX299" fmla="*/ 2174472 w 3172024"/>
                <a:gd name="connsiteY299" fmla="*/ 855440 h 2337435"/>
                <a:gd name="connsiteX300" fmla="*/ 2164090 w 3172024"/>
                <a:gd name="connsiteY300" fmla="*/ 866299 h 2337435"/>
                <a:gd name="connsiteX301" fmla="*/ 2157517 w 3172024"/>
                <a:gd name="connsiteY301" fmla="*/ 860393 h 2337435"/>
                <a:gd name="connsiteX302" fmla="*/ 2137505 w 3172024"/>
                <a:gd name="connsiteY302" fmla="*/ 855155 h 2337435"/>
                <a:gd name="connsiteX303" fmla="*/ 2120560 w 3172024"/>
                <a:gd name="connsiteY303" fmla="*/ 863822 h 2337435"/>
                <a:gd name="connsiteX304" fmla="*/ 2112074 w 3172024"/>
                <a:gd name="connsiteY304" fmla="*/ 862870 h 2337435"/>
                <a:gd name="connsiteX305" fmla="*/ 2087689 w 3172024"/>
                <a:gd name="connsiteY305" fmla="*/ 848392 h 2337435"/>
                <a:gd name="connsiteX306" fmla="*/ 2066744 w 3172024"/>
                <a:gd name="connsiteY306" fmla="*/ 842486 h 2337435"/>
                <a:gd name="connsiteX307" fmla="*/ 2038064 w 3172024"/>
                <a:gd name="connsiteY307" fmla="*/ 826675 h 2337435"/>
                <a:gd name="connsiteX308" fmla="*/ 2041407 w 3172024"/>
                <a:gd name="connsiteY308" fmla="*/ 835057 h 2337435"/>
                <a:gd name="connsiteX309" fmla="*/ 2048265 w 3172024"/>
                <a:gd name="connsiteY309" fmla="*/ 839057 h 2337435"/>
                <a:gd name="connsiteX310" fmla="*/ 2079317 w 3172024"/>
                <a:gd name="connsiteY310" fmla="*/ 847535 h 2337435"/>
                <a:gd name="connsiteX311" fmla="*/ 2116074 w 3172024"/>
                <a:gd name="connsiteY311" fmla="*/ 870585 h 2337435"/>
                <a:gd name="connsiteX312" fmla="*/ 2124751 w 3172024"/>
                <a:gd name="connsiteY312" fmla="*/ 870680 h 2337435"/>
                <a:gd name="connsiteX313" fmla="*/ 2132648 w 3172024"/>
                <a:gd name="connsiteY313" fmla="*/ 862298 h 2337435"/>
                <a:gd name="connsiteX314" fmla="*/ 2147421 w 3172024"/>
                <a:gd name="connsiteY314" fmla="*/ 864965 h 2337435"/>
                <a:gd name="connsiteX315" fmla="*/ 2158660 w 3172024"/>
                <a:gd name="connsiteY315" fmla="*/ 874395 h 2337435"/>
                <a:gd name="connsiteX316" fmla="*/ 2176082 w 3172024"/>
                <a:gd name="connsiteY316" fmla="*/ 864013 h 2337435"/>
                <a:gd name="connsiteX317" fmla="*/ 2182854 w 3172024"/>
                <a:gd name="connsiteY317" fmla="*/ 870395 h 2337435"/>
                <a:gd name="connsiteX318" fmla="*/ 2183425 w 3172024"/>
                <a:gd name="connsiteY318" fmla="*/ 885063 h 2337435"/>
                <a:gd name="connsiteX319" fmla="*/ 2192950 w 3172024"/>
                <a:gd name="connsiteY319" fmla="*/ 906590 h 2337435"/>
                <a:gd name="connsiteX320" fmla="*/ 2200094 w 3172024"/>
                <a:gd name="connsiteY320" fmla="*/ 911447 h 2337435"/>
                <a:gd name="connsiteX321" fmla="*/ 2207419 w 3172024"/>
                <a:gd name="connsiteY321" fmla="*/ 911638 h 2337435"/>
                <a:gd name="connsiteX322" fmla="*/ 2204571 w 3172024"/>
                <a:gd name="connsiteY322" fmla="*/ 923925 h 2337435"/>
                <a:gd name="connsiteX323" fmla="*/ 2209229 w 3172024"/>
                <a:gd name="connsiteY323" fmla="*/ 932783 h 2337435"/>
                <a:gd name="connsiteX324" fmla="*/ 2240004 w 3172024"/>
                <a:gd name="connsiteY324" fmla="*/ 953643 h 2337435"/>
                <a:gd name="connsiteX325" fmla="*/ 2252091 w 3172024"/>
                <a:gd name="connsiteY325" fmla="*/ 967931 h 2337435"/>
                <a:gd name="connsiteX326" fmla="*/ 2241242 w 3172024"/>
                <a:gd name="connsiteY326" fmla="*/ 987743 h 2337435"/>
                <a:gd name="connsiteX327" fmla="*/ 2233327 w 3172024"/>
                <a:gd name="connsiteY327" fmla="*/ 987838 h 2337435"/>
                <a:gd name="connsiteX328" fmla="*/ 2229993 w 3172024"/>
                <a:gd name="connsiteY328" fmla="*/ 991172 h 2337435"/>
                <a:gd name="connsiteX329" fmla="*/ 2233813 w 3172024"/>
                <a:gd name="connsiteY329" fmla="*/ 1007840 h 2337435"/>
                <a:gd name="connsiteX330" fmla="*/ 2233813 w 3172024"/>
                <a:gd name="connsiteY330" fmla="*/ 1030224 h 2337435"/>
                <a:gd name="connsiteX331" fmla="*/ 2244099 w 3172024"/>
                <a:gd name="connsiteY331" fmla="*/ 1040987 h 2337435"/>
                <a:gd name="connsiteX332" fmla="*/ 2249043 w 3172024"/>
                <a:gd name="connsiteY332" fmla="*/ 1057370 h 2337435"/>
                <a:gd name="connsiteX333" fmla="*/ 2288000 w 3172024"/>
                <a:gd name="connsiteY333" fmla="*/ 1070134 h 2337435"/>
                <a:gd name="connsiteX334" fmla="*/ 2298582 w 3172024"/>
                <a:gd name="connsiteY334" fmla="*/ 1096613 h 2337435"/>
                <a:gd name="connsiteX335" fmla="*/ 2291153 w 3172024"/>
                <a:gd name="connsiteY335" fmla="*/ 1108043 h 2337435"/>
                <a:gd name="connsiteX336" fmla="*/ 2292572 w 3172024"/>
                <a:gd name="connsiteY336" fmla="*/ 1117283 h 2337435"/>
                <a:gd name="connsiteX337" fmla="*/ 2296097 w 3172024"/>
                <a:gd name="connsiteY337" fmla="*/ 1120807 h 2337435"/>
                <a:gd name="connsiteX338" fmla="*/ 2311337 w 3172024"/>
                <a:gd name="connsiteY338" fmla="*/ 1121283 h 2337435"/>
                <a:gd name="connsiteX339" fmla="*/ 2309527 w 3172024"/>
                <a:gd name="connsiteY339" fmla="*/ 1134332 h 2337435"/>
                <a:gd name="connsiteX340" fmla="*/ 2325729 w 3172024"/>
                <a:gd name="connsiteY340" fmla="*/ 1146429 h 2337435"/>
                <a:gd name="connsiteX341" fmla="*/ 2325157 w 3172024"/>
                <a:gd name="connsiteY341" fmla="*/ 1153382 h 2337435"/>
                <a:gd name="connsiteX342" fmla="*/ 2316490 w 3172024"/>
                <a:gd name="connsiteY342" fmla="*/ 1165670 h 2337435"/>
                <a:gd name="connsiteX343" fmla="*/ 2317442 w 3172024"/>
                <a:gd name="connsiteY343" fmla="*/ 1170623 h 2337435"/>
                <a:gd name="connsiteX344" fmla="*/ 2331530 w 3172024"/>
                <a:gd name="connsiteY344" fmla="*/ 1188625 h 2337435"/>
                <a:gd name="connsiteX345" fmla="*/ 2353066 w 3172024"/>
                <a:gd name="connsiteY345" fmla="*/ 1208056 h 2337435"/>
                <a:gd name="connsiteX346" fmla="*/ 2351923 w 3172024"/>
                <a:gd name="connsiteY346" fmla="*/ 1217009 h 2337435"/>
                <a:gd name="connsiteX347" fmla="*/ 2347446 w 3172024"/>
                <a:gd name="connsiteY347" fmla="*/ 1222629 h 2337435"/>
                <a:gd name="connsiteX348" fmla="*/ 2332491 w 3172024"/>
                <a:gd name="connsiteY348" fmla="*/ 1227868 h 2337435"/>
                <a:gd name="connsiteX349" fmla="*/ 2330863 w 3172024"/>
                <a:gd name="connsiteY349" fmla="*/ 1215962 h 2337435"/>
                <a:gd name="connsiteX350" fmla="*/ 2326967 w 3172024"/>
                <a:gd name="connsiteY350" fmla="*/ 1212628 h 2337435"/>
                <a:gd name="connsiteX351" fmla="*/ 2296582 w 3172024"/>
                <a:gd name="connsiteY351" fmla="*/ 1197293 h 2337435"/>
                <a:gd name="connsiteX352" fmla="*/ 2291153 w 3172024"/>
                <a:gd name="connsiteY352" fmla="*/ 1197578 h 2337435"/>
                <a:gd name="connsiteX353" fmla="*/ 2283524 w 3172024"/>
                <a:gd name="connsiteY353" fmla="*/ 1206818 h 2337435"/>
                <a:gd name="connsiteX354" fmla="*/ 2275151 w 3172024"/>
                <a:gd name="connsiteY354" fmla="*/ 1228058 h 2337435"/>
                <a:gd name="connsiteX355" fmla="*/ 2274094 w 3172024"/>
                <a:gd name="connsiteY355" fmla="*/ 1239012 h 2337435"/>
                <a:gd name="connsiteX356" fmla="*/ 2277618 w 3172024"/>
                <a:gd name="connsiteY356" fmla="*/ 1242346 h 2337435"/>
                <a:gd name="connsiteX357" fmla="*/ 2309432 w 3172024"/>
                <a:gd name="connsiteY357" fmla="*/ 1235202 h 2337435"/>
                <a:gd name="connsiteX358" fmla="*/ 2317728 w 3172024"/>
                <a:gd name="connsiteY358" fmla="*/ 1241108 h 2337435"/>
                <a:gd name="connsiteX359" fmla="*/ 2318585 w 3172024"/>
                <a:gd name="connsiteY359" fmla="*/ 1247870 h 2337435"/>
                <a:gd name="connsiteX360" fmla="*/ 2306193 w 3172024"/>
                <a:gd name="connsiteY360" fmla="*/ 1264920 h 2337435"/>
                <a:gd name="connsiteX361" fmla="*/ 2306193 w 3172024"/>
                <a:gd name="connsiteY361" fmla="*/ 1274540 h 2337435"/>
                <a:gd name="connsiteX362" fmla="*/ 2312099 w 3172024"/>
                <a:gd name="connsiteY362" fmla="*/ 1282256 h 2337435"/>
                <a:gd name="connsiteX363" fmla="*/ 2324300 w 3172024"/>
                <a:gd name="connsiteY363" fmla="*/ 1282732 h 2337435"/>
                <a:gd name="connsiteX364" fmla="*/ 2339635 w 3172024"/>
                <a:gd name="connsiteY364" fmla="*/ 1276922 h 2337435"/>
                <a:gd name="connsiteX365" fmla="*/ 2350008 w 3172024"/>
                <a:gd name="connsiteY365" fmla="*/ 1278922 h 2337435"/>
                <a:gd name="connsiteX366" fmla="*/ 2353923 w 3172024"/>
                <a:gd name="connsiteY366" fmla="*/ 1283113 h 2337435"/>
                <a:gd name="connsiteX367" fmla="*/ 2348684 w 3172024"/>
                <a:gd name="connsiteY367" fmla="*/ 1307116 h 2337435"/>
                <a:gd name="connsiteX368" fmla="*/ 2350294 w 3172024"/>
                <a:gd name="connsiteY368" fmla="*/ 1320260 h 2337435"/>
                <a:gd name="connsiteX369" fmla="*/ 2343636 w 3172024"/>
                <a:gd name="connsiteY369" fmla="*/ 1338929 h 2337435"/>
                <a:gd name="connsiteX370" fmla="*/ 2343150 w 3172024"/>
                <a:gd name="connsiteY370" fmla="*/ 1347121 h 2337435"/>
                <a:gd name="connsiteX371" fmla="*/ 2348770 w 3172024"/>
                <a:gd name="connsiteY371" fmla="*/ 1355979 h 2337435"/>
                <a:gd name="connsiteX372" fmla="*/ 2334397 w 3172024"/>
                <a:gd name="connsiteY372" fmla="*/ 1378077 h 2337435"/>
                <a:gd name="connsiteX373" fmla="*/ 2317061 w 3172024"/>
                <a:gd name="connsiteY373" fmla="*/ 1418368 h 2337435"/>
                <a:gd name="connsiteX374" fmla="*/ 2295525 w 3172024"/>
                <a:gd name="connsiteY374" fmla="*/ 1516952 h 2337435"/>
                <a:gd name="connsiteX375" fmla="*/ 2268093 w 3172024"/>
                <a:gd name="connsiteY375" fmla="*/ 1707356 h 2337435"/>
                <a:gd name="connsiteX376" fmla="*/ 2260578 w 3172024"/>
                <a:gd name="connsiteY376" fmla="*/ 1701260 h 2337435"/>
                <a:gd name="connsiteX377" fmla="*/ 2254091 w 3172024"/>
                <a:gd name="connsiteY377" fmla="*/ 1666875 h 2337435"/>
                <a:gd name="connsiteX378" fmla="*/ 2255244 w 3172024"/>
                <a:gd name="connsiteY378" fmla="*/ 1650587 h 2337435"/>
                <a:gd name="connsiteX379" fmla="*/ 2268093 w 3172024"/>
                <a:gd name="connsiteY379" fmla="*/ 1612202 h 2337435"/>
                <a:gd name="connsiteX380" fmla="*/ 2261149 w 3172024"/>
                <a:gd name="connsiteY380" fmla="*/ 1591247 h 2337435"/>
                <a:gd name="connsiteX381" fmla="*/ 2266569 w 3172024"/>
                <a:gd name="connsiteY381" fmla="*/ 1578483 h 2337435"/>
                <a:gd name="connsiteX382" fmla="*/ 2282199 w 3172024"/>
                <a:gd name="connsiteY382" fmla="*/ 1560576 h 2337435"/>
                <a:gd name="connsiteX383" fmla="*/ 2283905 w 3172024"/>
                <a:gd name="connsiteY383" fmla="*/ 1553718 h 2337435"/>
                <a:gd name="connsiteX384" fmla="*/ 2270189 w 3172024"/>
                <a:gd name="connsiteY384" fmla="*/ 1526477 h 2337435"/>
                <a:gd name="connsiteX385" fmla="*/ 2262188 w 3172024"/>
                <a:gd name="connsiteY385" fmla="*/ 1524286 h 2337435"/>
                <a:gd name="connsiteX386" fmla="*/ 2266379 w 3172024"/>
                <a:gd name="connsiteY386" fmla="*/ 1531049 h 2337435"/>
                <a:gd name="connsiteX387" fmla="*/ 2238766 w 3172024"/>
                <a:gd name="connsiteY387" fmla="*/ 1534001 h 2337435"/>
                <a:gd name="connsiteX388" fmla="*/ 2233232 w 3172024"/>
                <a:gd name="connsiteY388" fmla="*/ 1539431 h 2337435"/>
                <a:gd name="connsiteX389" fmla="*/ 2240004 w 3172024"/>
                <a:gd name="connsiteY389" fmla="*/ 1552861 h 2337435"/>
                <a:gd name="connsiteX390" fmla="*/ 2253148 w 3172024"/>
                <a:gd name="connsiteY390" fmla="*/ 1557814 h 2337435"/>
                <a:gd name="connsiteX391" fmla="*/ 2249996 w 3172024"/>
                <a:gd name="connsiteY391" fmla="*/ 1565720 h 2337435"/>
                <a:gd name="connsiteX392" fmla="*/ 2233613 w 3172024"/>
                <a:gd name="connsiteY392" fmla="*/ 1573149 h 2337435"/>
                <a:gd name="connsiteX393" fmla="*/ 2204085 w 3172024"/>
                <a:gd name="connsiteY393" fmla="*/ 1567339 h 2337435"/>
                <a:gd name="connsiteX394" fmla="*/ 2185521 w 3172024"/>
                <a:gd name="connsiteY394" fmla="*/ 1574197 h 2337435"/>
                <a:gd name="connsiteX395" fmla="*/ 2181425 w 3172024"/>
                <a:gd name="connsiteY395" fmla="*/ 1579817 h 2337435"/>
                <a:gd name="connsiteX396" fmla="*/ 2182282 w 3172024"/>
                <a:gd name="connsiteY396" fmla="*/ 1595152 h 2337435"/>
                <a:gd name="connsiteX397" fmla="*/ 2178558 w 3172024"/>
                <a:gd name="connsiteY397" fmla="*/ 1600010 h 2337435"/>
                <a:gd name="connsiteX398" fmla="*/ 2162175 w 3172024"/>
                <a:gd name="connsiteY398" fmla="*/ 1584770 h 2337435"/>
                <a:gd name="connsiteX399" fmla="*/ 2149031 w 3172024"/>
                <a:gd name="connsiteY399" fmla="*/ 1562862 h 2337435"/>
                <a:gd name="connsiteX400" fmla="*/ 2146078 w 3172024"/>
                <a:gd name="connsiteY400" fmla="*/ 1552004 h 2337435"/>
                <a:gd name="connsiteX401" fmla="*/ 2147221 w 3172024"/>
                <a:gd name="connsiteY401" fmla="*/ 1535906 h 2337435"/>
                <a:gd name="connsiteX402" fmla="*/ 2142839 w 3172024"/>
                <a:gd name="connsiteY402" fmla="*/ 1526667 h 2337435"/>
                <a:gd name="connsiteX403" fmla="*/ 2134372 w 3172024"/>
                <a:gd name="connsiteY403" fmla="*/ 1518952 h 2337435"/>
                <a:gd name="connsiteX404" fmla="*/ 2115407 w 3172024"/>
                <a:gd name="connsiteY404" fmla="*/ 1515713 h 2337435"/>
                <a:gd name="connsiteX405" fmla="*/ 2089699 w 3172024"/>
                <a:gd name="connsiteY405" fmla="*/ 1485043 h 2337435"/>
                <a:gd name="connsiteX406" fmla="*/ 2085594 w 3172024"/>
                <a:gd name="connsiteY406" fmla="*/ 1461135 h 2337435"/>
                <a:gd name="connsiteX407" fmla="*/ 2079689 w 3172024"/>
                <a:gd name="connsiteY407" fmla="*/ 1466564 h 2337435"/>
                <a:gd name="connsiteX408" fmla="*/ 2081031 w 3172024"/>
                <a:gd name="connsiteY408" fmla="*/ 1481042 h 2337435"/>
                <a:gd name="connsiteX409" fmla="*/ 2091509 w 3172024"/>
                <a:gd name="connsiteY409" fmla="*/ 1507522 h 2337435"/>
                <a:gd name="connsiteX410" fmla="*/ 2136372 w 3172024"/>
                <a:gd name="connsiteY410" fmla="*/ 1534478 h 2337435"/>
                <a:gd name="connsiteX411" fmla="*/ 2138934 w 3172024"/>
                <a:gd name="connsiteY411" fmla="*/ 1554766 h 2337435"/>
                <a:gd name="connsiteX412" fmla="*/ 2145897 w 3172024"/>
                <a:gd name="connsiteY412" fmla="*/ 1570196 h 2337435"/>
                <a:gd name="connsiteX413" fmla="*/ 2172948 w 3172024"/>
                <a:gd name="connsiteY413" fmla="*/ 1602772 h 2337435"/>
                <a:gd name="connsiteX414" fmla="*/ 2172472 w 3172024"/>
                <a:gd name="connsiteY414" fmla="*/ 1605439 h 2337435"/>
                <a:gd name="connsiteX415" fmla="*/ 2159041 w 3172024"/>
                <a:gd name="connsiteY415" fmla="*/ 1603343 h 2337435"/>
                <a:gd name="connsiteX416" fmla="*/ 2157317 w 3172024"/>
                <a:gd name="connsiteY416" fmla="*/ 1607249 h 2337435"/>
                <a:gd name="connsiteX417" fmla="*/ 2168281 w 3172024"/>
                <a:gd name="connsiteY417" fmla="*/ 1612106 h 2337435"/>
                <a:gd name="connsiteX418" fmla="*/ 2173329 w 3172024"/>
                <a:gd name="connsiteY418" fmla="*/ 1608963 h 2337435"/>
                <a:gd name="connsiteX419" fmla="*/ 2179701 w 3172024"/>
                <a:gd name="connsiteY419" fmla="*/ 1612297 h 2337435"/>
                <a:gd name="connsiteX420" fmla="*/ 2196474 w 3172024"/>
                <a:gd name="connsiteY420" fmla="*/ 1634014 h 2337435"/>
                <a:gd name="connsiteX421" fmla="*/ 2207905 w 3172024"/>
                <a:gd name="connsiteY421" fmla="*/ 1661827 h 2337435"/>
                <a:gd name="connsiteX422" fmla="*/ 2224659 w 3172024"/>
                <a:gd name="connsiteY422" fmla="*/ 1667447 h 2337435"/>
                <a:gd name="connsiteX423" fmla="*/ 2220468 w 3172024"/>
                <a:gd name="connsiteY423" fmla="*/ 1674305 h 2337435"/>
                <a:gd name="connsiteX424" fmla="*/ 2222192 w 3172024"/>
                <a:gd name="connsiteY424" fmla="*/ 1676972 h 2337435"/>
                <a:gd name="connsiteX425" fmla="*/ 2231803 w 3172024"/>
                <a:gd name="connsiteY425" fmla="*/ 1676305 h 2337435"/>
                <a:gd name="connsiteX426" fmla="*/ 2238766 w 3172024"/>
                <a:gd name="connsiteY426" fmla="*/ 1680496 h 2337435"/>
                <a:gd name="connsiteX427" fmla="*/ 2245233 w 3172024"/>
                <a:gd name="connsiteY427" fmla="*/ 1674876 h 2337435"/>
                <a:gd name="connsiteX428" fmla="*/ 2248186 w 3172024"/>
                <a:gd name="connsiteY428" fmla="*/ 1677829 h 2337435"/>
                <a:gd name="connsiteX429" fmla="*/ 2251624 w 3172024"/>
                <a:gd name="connsiteY429" fmla="*/ 1694879 h 2337435"/>
                <a:gd name="connsiteX430" fmla="*/ 2242671 w 3172024"/>
                <a:gd name="connsiteY430" fmla="*/ 1701070 h 2337435"/>
                <a:gd name="connsiteX431" fmla="*/ 2239051 w 3172024"/>
                <a:gd name="connsiteY431" fmla="*/ 1692593 h 2337435"/>
                <a:gd name="connsiteX432" fmla="*/ 2233898 w 3172024"/>
                <a:gd name="connsiteY432" fmla="*/ 1689830 h 2337435"/>
                <a:gd name="connsiteX433" fmla="*/ 2234289 w 3172024"/>
                <a:gd name="connsiteY433" fmla="*/ 1701641 h 2337435"/>
                <a:gd name="connsiteX434" fmla="*/ 2238194 w 3172024"/>
                <a:gd name="connsiteY434" fmla="*/ 1706213 h 2337435"/>
                <a:gd name="connsiteX435" fmla="*/ 2252863 w 3172024"/>
                <a:gd name="connsiteY435" fmla="*/ 1705451 h 2337435"/>
                <a:gd name="connsiteX436" fmla="*/ 2267522 w 3172024"/>
                <a:gd name="connsiteY436" fmla="*/ 1717929 h 2337435"/>
                <a:gd name="connsiteX437" fmla="*/ 2266664 w 3172024"/>
                <a:gd name="connsiteY437" fmla="*/ 1729931 h 2337435"/>
                <a:gd name="connsiteX438" fmla="*/ 2259235 w 3172024"/>
                <a:gd name="connsiteY438" fmla="*/ 1725740 h 2337435"/>
                <a:gd name="connsiteX439" fmla="*/ 2250957 w 3172024"/>
                <a:gd name="connsiteY439" fmla="*/ 1725073 h 2337435"/>
                <a:gd name="connsiteX440" fmla="*/ 2248757 w 3172024"/>
                <a:gd name="connsiteY440" fmla="*/ 1728026 h 2337435"/>
                <a:gd name="connsiteX441" fmla="*/ 2266855 w 3172024"/>
                <a:gd name="connsiteY441" fmla="*/ 1741456 h 2337435"/>
                <a:gd name="connsiteX442" fmla="*/ 2270293 w 3172024"/>
                <a:gd name="connsiteY442" fmla="*/ 1747457 h 2337435"/>
                <a:gd name="connsiteX443" fmla="*/ 2262388 w 3172024"/>
                <a:gd name="connsiteY443" fmla="*/ 1758029 h 2337435"/>
                <a:gd name="connsiteX444" fmla="*/ 2260864 w 3172024"/>
                <a:gd name="connsiteY444" fmla="*/ 1769555 h 2337435"/>
                <a:gd name="connsiteX445" fmla="*/ 2245233 w 3172024"/>
                <a:gd name="connsiteY445" fmla="*/ 1804226 h 2337435"/>
                <a:gd name="connsiteX446" fmla="*/ 2244099 w 3172024"/>
                <a:gd name="connsiteY446" fmla="*/ 1814798 h 2337435"/>
                <a:gd name="connsiteX447" fmla="*/ 2231336 w 3172024"/>
                <a:gd name="connsiteY447" fmla="*/ 1797558 h 2337435"/>
                <a:gd name="connsiteX448" fmla="*/ 2221611 w 3172024"/>
                <a:gd name="connsiteY448" fmla="*/ 1791272 h 2337435"/>
                <a:gd name="connsiteX449" fmla="*/ 2205714 w 3172024"/>
                <a:gd name="connsiteY449" fmla="*/ 1783652 h 2337435"/>
                <a:gd name="connsiteX450" fmla="*/ 2192379 w 3172024"/>
                <a:gd name="connsiteY450" fmla="*/ 1786223 h 2337435"/>
                <a:gd name="connsiteX451" fmla="*/ 2203332 w 3172024"/>
                <a:gd name="connsiteY451" fmla="*/ 1797463 h 2337435"/>
                <a:gd name="connsiteX452" fmla="*/ 2229336 w 3172024"/>
                <a:gd name="connsiteY452" fmla="*/ 1811655 h 2337435"/>
                <a:gd name="connsiteX453" fmla="*/ 2219716 w 3172024"/>
                <a:gd name="connsiteY453" fmla="*/ 1821466 h 2337435"/>
                <a:gd name="connsiteX454" fmla="*/ 2221040 w 3172024"/>
                <a:gd name="connsiteY454" fmla="*/ 1825943 h 2337435"/>
                <a:gd name="connsiteX455" fmla="*/ 2223621 w 3172024"/>
                <a:gd name="connsiteY455" fmla="*/ 1827657 h 2337435"/>
                <a:gd name="connsiteX456" fmla="*/ 2236099 w 3172024"/>
                <a:gd name="connsiteY456" fmla="*/ 1814894 h 2337435"/>
                <a:gd name="connsiteX457" fmla="*/ 2227612 w 3172024"/>
                <a:gd name="connsiteY457" fmla="*/ 1876044 h 2337435"/>
                <a:gd name="connsiteX458" fmla="*/ 2220668 w 3172024"/>
                <a:gd name="connsiteY458" fmla="*/ 1883283 h 2337435"/>
                <a:gd name="connsiteX459" fmla="*/ 2217515 w 3172024"/>
                <a:gd name="connsiteY459" fmla="*/ 1882045 h 2337435"/>
                <a:gd name="connsiteX460" fmla="*/ 2223516 w 3172024"/>
                <a:gd name="connsiteY460" fmla="*/ 1862328 h 2337435"/>
                <a:gd name="connsiteX461" fmla="*/ 2207419 w 3172024"/>
                <a:gd name="connsiteY461" fmla="*/ 1864900 h 2337435"/>
                <a:gd name="connsiteX462" fmla="*/ 2191807 w 3172024"/>
                <a:gd name="connsiteY462" fmla="*/ 1881569 h 2337435"/>
                <a:gd name="connsiteX463" fmla="*/ 2186092 w 3172024"/>
                <a:gd name="connsiteY463" fmla="*/ 1893665 h 2337435"/>
                <a:gd name="connsiteX464" fmla="*/ 2174367 w 3172024"/>
                <a:gd name="connsiteY464" fmla="*/ 1889951 h 2337435"/>
                <a:gd name="connsiteX465" fmla="*/ 2166080 w 3172024"/>
                <a:gd name="connsiteY465" fmla="*/ 1893284 h 2337435"/>
                <a:gd name="connsiteX466" fmla="*/ 2157698 w 3172024"/>
                <a:gd name="connsiteY466" fmla="*/ 1919478 h 2337435"/>
                <a:gd name="connsiteX467" fmla="*/ 2140944 w 3172024"/>
                <a:gd name="connsiteY467" fmla="*/ 1915478 h 2337435"/>
                <a:gd name="connsiteX468" fmla="*/ 2131324 w 3172024"/>
                <a:gd name="connsiteY468" fmla="*/ 1925003 h 2337435"/>
                <a:gd name="connsiteX469" fmla="*/ 2094262 w 3172024"/>
                <a:gd name="connsiteY469" fmla="*/ 1947958 h 2337435"/>
                <a:gd name="connsiteX470" fmla="*/ 2085308 w 3172024"/>
                <a:gd name="connsiteY470" fmla="*/ 1945386 h 2337435"/>
                <a:gd name="connsiteX471" fmla="*/ 2080079 w 3172024"/>
                <a:gd name="connsiteY471" fmla="*/ 1928336 h 2337435"/>
                <a:gd name="connsiteX472" fmla="*/ 2083594 w 3172024"/>
                <a:gd name="connsiteY472" fmla="*/ 1922050 h 2337435"/>
                <a:gd name="connsiteX473" fmla="*/ 2081117 w 3172024"/>
                <a:gd name="connsiteY473" fmla="*/ 1916049 h 2337435"/>
                <a:gd name="connsiteX474" fmla="*/ 2049304 w 3172024"/>
                <a:gd name="connsiteY474" fmla="*/ 1910239 h 2337435"/>
                <a:gd name="connsiteX475" fmla="*/ 2035969 w 3172024"/>
                <a:gd name="connsiteY475" fmla="*/ 1903095 h 2337435"/>
                <a:gd name="connsiteX476" fmla="*/ 2011975 w 3172024"/>
                <a:gd name="connsiteY476" fmla="*/ 1909286 h 2337435"/>
                <a:gd name="connsiteX477" fmla="*/ 2002346 w 3172024"/>
                <a:gd name="connsiteY477" fmla="*/ 1908334 h 2337435"/>
                <a:gd name="connsiteX478" fmla="*/ 1994535 w 3172024"/>
                <a:gd name="connsiteY478" fmla="*/ 1899190 h 2337435"/>
                <a:gd name="connsiteX479" fmla="*/ 1989591 w 3172024"/>
                <a:gd name="connsiteY479" fmla="*/ 1880521 h 2337435"/>
                <a:gd name="connsiteX480" fmla="*/ 1971389 w 3172024"/>
                <a:gd name="connsiteY480" fmla="*/ 1866329 h 2337435"/>
                <a:gd name="connsiteX481" fmla="*/ 1959873 w 3172024"/>
                <a:gd name="connsiteY481" fmla="*/ 1850041 h 2337435"/>
                <a:gd name="connsiteX482" fmla="*/ 1937956 w 3172024"/>
                <a:gd name="connsiteY482" fmla="*/ 1842516 h 2337435"/>
                <a:gd name="connsiteX483" fmla="*/ 1935289 w 3172024"/>
                <a:gd name="connsiteY483" fmla="*/ 1837754 h 2337435"/>
                <a:gd name="connsiteX484" fmla="*/ 1936242 w 3172024"/>
                <a:gd name="connsiteY484" fmla="*/ 1814036 h 2337435"/>
                <a:gd name="connsiteX485" fmla="*/ 1900723 w 3172024"/>
                <a:gd name="connsiteY485" fmla="*/ 1773650 h 2337435"/>
                <a:gd name="connsiteX486" fmla="*/ 1899571 w 3172024"/>
                <a:gd name="connsiteY486" fmla="*/ 1760601 h 2337435"/>
                <a:gd name="connsiteX487" fmla="*/ 1920345 w 3172024"/>
                <a:gd name="connsiteY487" fmla="*/ 1740694 h 2337435"/>
                <a:gd name="connsiteX488" fmla="*/ 1910248 w 3172024"/>
                <a:gd name="connsiteY488" fmla="*/ 1702975 h 2337435"/>
                <a:gd name="connsiteX489" fmla="*/ 1885283 w 3172024"/>
                <a:gd name="connsiteY489" fmla="*/ 1674971 h 2337435"/>
                <a:gd name="connsiteX490" fmla="*/ 1870805 w 3172024"/>
                <a:gd name="connsiteY490" fmla="*/ 1673162 h 2337435"/>
                <a:gd name="connsiteX491" fmla="*/ 1843288 w 3172024"/>
                <a:gd name="connsiteY491" fmla="*/ 1660303 h 2337435"/>
                <a:gd name="connsiteX492" fmla="*/ 1831000 w 3172024"/>
                <a:gd name="connsiteY492" fmla="*/ 1663827 h 2337435"/>
                <a:gd name="connsiteX493" fmla="*/ 1817094 w 3172024"/>
                <a:gd name="connsiteY493" fmla="*/ 1677067 h 2337435"/>
                <a:gd name="connsiteX494" fmla="*/ 1794424 w 3172024"/>
                <a:gd name="connsiteY494" fmla="*/ 1674876 h 2337435"/>
                <a:gd name="connsiteX495" fmla="*/ 1801473 w 3172024"/>
                <a:gd name="connsiteY495" fmla="*/ 1684592 h 2337435"/>
                <a:gd name="connsiteX496" fmla="*/ 1811950 w 3172024"/>
                <a:gd name="connsiteY496" fmla="*/ 1684973 h 2337435"/>
                <a:gd name="connsiteX497" fmla="*/ 1826323 w 3172024"/>
                <a:gd name="connsiteY497" fmla="*/ 1678496 h 2337435"/>
                <a:gd name="connsiteX498" fmla="*/ 1839182 w 3172024"/>
                <a:gd name="connsiteY498" fmla="*/ 1664970 h 2337435"/>
                <a:gd name="connsiteX499" fmla="*/ 1850336 w 3172024"/>
                <a:gd name="connsiteY499" fmla="*/ 1668971 h 2337435"/>
                <a:gd name="connsiteX500" fmla="*/ 1857089 w 3172024"/>
                <a:gd name="connsiteY500" fmla="*/ 1677162 h 2337435"/>
                <a:gd name="connsiteX501" fmla="*/ 1872910 w 3172024"/>
                <a:gd name="connsiteY501" fmla="*/ 1682972 h 2337435"/>
                <a:gd name="connsiteX502" fmla="*/ 1883769 w 3172024"/>
                <a:gd name="connsiteY502" fmla="*/ 1681925 h 2337435"/>
                <a:gd name="connsiteX503" fmla="*/ 1904429 w 3172024"/>
                <a:gd name="connsiteY503" fmla="*/ 1712309 h 2337435"/>
                <a:gd name="connsiteX504" fmla="*/ 1905286 w 3172024"/>
                <a:gd name="connsiteY504" fmla="*/ 1729931 h 2337435"/>
                <a:gd name="connsiteX505" fmla="*/ 1909381 w 3172024"/>
                <a:gd name="connsiteY505" fmla="*/ 1738408 h 2337435"/>
                <a:gd name="connsiteX506" fmla="*/ 1908057 w 3172024"/>
                <a:gd name="connsiteY506" fmla="*/ 1744313 h 2337435"/>
                <a:gd name="connsiteX507" fmla="*/ 1894618 w 3172024"/>
                <a:gd name="connsiteY507" fmla="*/ 1752314 h 2337435"/>
                <a:gd name="connsiteX508" fmla="*/ 1895865 w 3172024"/>
                <a:gd name="connsiteY508" fmla="*/ 1761363 h 2337435"/>
                <a:gd name="connsiteX509" fmla="*/ 1891389 w 3172024"/>
                <a:gd name="connsiteY509" fmla="*/ 1774793 h 2337435"/>
                <a:gd name="connsiteX510" fmla="*/ 1906714 w 3172024"/>
                <a:gd name="connsiteY510" fmla="*/ 1792224 h 2337435"/>
                <a:gd name="connsiteX511" fmla="*/ 1909963 w 3172024"/>
                <a:gd name="connsiteY511" fmla="*/ 1800606 h 2337435"/>
                <a:gd name="connsiteX512" fmla="*/ 1920535 w 3172024"/>
                <a:gd name="connsiteY512" fmla="*/ 1802225 h 2337435"/>
                <a:gd name="connsiteX513" fmla="*/ 1917011 w 3172024"/>
                <a:gd name="connsiteY513" fmla="*/ 1809083 h 2337435"/>
                <a:gd name="connsiteX514" fmla="*/ 1927679 w 3172024"/>
                <a:gd name="connsiteY514" fmla="*/ 1810703 h 2337435"/>
                <a:gd name="connsiteX515" fmla="*/ 1929956 w 3172024"/>
                <a:gd name="connsiteY515" fmla="*/ 1815465 h 2337435"/>
                <a:gd name="connsiteX516" fmla="*/ 1930527 w 3172024"/>
                <a:gd name="connsiteY516" fmla="*/ 1844707 h 2337435"/>
                <a:gd name="connsiteX517" fmla="*/ 1925764 w 3172024"/>
                <a:gd name="connsiteY517" fmla="*/ 1852232 h 2337435"/>
                <a:gd name="connsiteX518" fmla="*/ 1905200 w 3172024"/>
                <a:gd name="connsiteY518" fmla="*/ 1857470 h 2337435"/>
                <a:gd name="connsiteX519" fmla="*/ 1877282 w 3172024"/>
                <a:gd name="connsiteY519" fmla="*/ 1882140 h 2337435"/>
                <a:gd name="connsiteX520" fmla="*/ 1864623 w 3172024"/>
                <a:gd name="connsiteY520" fmla="*/ 1881569 h 2337435"/>
                <a:gd name="connsiteX521" fmla="*/ 1850907 w 3172024"/>
                <a:gd name="connsiteY521" fmla="*/ 1886236 h 2337435"/>
                <a:gd name="connsiteX522" fmla="*/ 1835763 w 3172024"/>
                <a:gd name="connsiteY522" fmla="*/ 1869853 h 2337435"/>
                <a:gd name="connsiteX523" fmla="*/ 1826419 w 3172024"/>
                <a:gd name="connsiteY523" fmla="*/ 1867281 h 2337435"/>
                <a:gd name="connsiteX524" fmla="*/ 1806045 w 3172024"/>
                <a:gd name="connsiteY524" fmla="*/ 1868996 h 2337435"/>
                <a:gd name="connsiteX525" fmla="*/ 1770326 w 3172024"/>
                <a:gd name="connsiteY525" fmla="*/ 1865852 h 2337435"/>
                <a:gd name="connsiteX526" fmla="*/ 1759944 w 3172024"/>
                <a:gd name="connsiteY526" fmla="*/ 1873282 h 2337435"/>
                <a:gd name="connsiteX527" fmla="*/ 1751076 w 3172024"/>
                <a:gd name="connsiteY527" fmla="*/ 1872996 h 2337435"/>
                <a:gd name="connsiteX528" fmla="*/ 1736322 w 3172024"/>
                <a:gd name="connsiteY528" fmla="*/ 1866424 h 2337435"/>
                <a:gd name="connsiteX529" fmla="*/ 1734607 w 3172024"/>
                <a:gd name="connsiteY529" fmla="*/ 1860518 h 2337435"/>
                <a:gd name="connsiteX530" fmla="*/ 1726892 w 3172024"/>
                <a:gd name="connsiteY530" fmla="*/ 1855089 h 2337435"/>
                <a:gd name="connsiteX531" fmla="*/ 1703451 w 3172024"/>
                <a:gd name="connsiteY531" fmla="*/ 1850422 h 2337435"/>
                <a:gd name="connsiteX532" fmla="*/ 1699831 w 3172024"/>
                <a:gd name="connsiteY532" fmla="*/ 1842040 h 2337435"/>
                <a:gd name="connsiteX533" fmla="*/ 1687268 w 3172024"/>
                <a:gd name="connsiteY533" fmla="*/ 1837182 h 2337435"/>
                <a:gd name="connsiteX534" fmla="*/ 1693745 w 3172024"/>
                <a:gd name="connsiteY534" fmla="*/ 1826038 h 2337435"/>
                <a:gd name="connsiteX535" fmla="*/ 1672495 w 3172024"/>
                <a:gd name="connsiteY535" fmla="*/ 1822514 h 2337435"/>
                <a:gd name="connsiteX536" fmla="*/ 1664884 w 3172024"/>
                <a:gd name="connsiteY536" fmla="*/ 1829372 h 2337435"/>
                <a:gd name="connsiteX537" fmla="*/ 1662313 w 3172024"/>
                <a:gd name="connsiteY537" fmla="*/ 1828514 h 2337435"/>
                <a:gd name="connsiteX538" fmla="*/ 1661731 w 3172024"/>
                <a:gd name="connsiteY538" fmla="*/ 1819751 h 2337435"/>
                <a:gd name="connsiteX539" fmla="*/ 1640967 w 3172024"/>
                <a:gd name="connsiteY539" fmla="*/ 1812322 h 2337435"/>
                <a:gd name="connsiteX540" fmla="*/ 1633356 w 3172024"/>
                <a:gd name="connsiteY540" fmla="*/ 1819561 h 2337435"/>
                <a:gd name="connsiteX541" fmla="*/ 1622879 w 3172024"/>
                <a:gd name="connsiteY541" fmla="*/ 1817370 h 2337435"/>
                <a:gd name="connsiteX542" fmla="*/ 1612678 w 3172024"/>
                <a:gd name="connsiteY542" fmla="*/ 1821371 h 2337435"/>
                <a:gd name="connsiteX543" fmla="*/ 1602114 w 3172024"/>
                <a:gd name="connsiteY543" fmla="*/ 1807750 h 2337435"/>
                <a:gd name="connsiteX544" fmla="*/ 1582493 w 3172024"/>
                <a:gd name="connsiteY544" fmla="*/ 1821561 h 2337435"/>
                <a:gd name="connsiteX545" fmla="*/ 1560681 w 3172024"/>
                <a:gd name="connsiteY545" fmla="*/ 1824323 h 2337435"/>
                <a:gd name="connsiteX546" fmla="*/ 1499902 w 3172024"/>
                <a:gd name="connsiteY546" fmla="*/ 1799273 h 2337435"/>
                <a:gd name="connsiteX547" fmla="*/ 1488481 w 3172024"/>
                <a:gd name="connsiteY547" fmla="*/ 1797272 h 2337435"/>
                <a:gd name="connsiteX548" fmla="*/ 1484576 w 3172024"/>
                <a:gd name="connsiteY548" fmla="*/ 1803749 h 2337435"/>
                <a:gd name="connsiteX549" fmla="*/ 1471517 w 3172024"/>
                <a:gd name="connsiteY549" fmla="*/ 1812417 h 2337435"/>
                <a:gd name="connsiteX550" fmla="*/ 1466097 w 3172024"/>
                <a:gd name="connsiteY550" fmla="*/ 1830134 h 2337435"/>
                <a:gd name="connsiteX551" fmla="*/ 1472860 w 3172024"/>
                <a:gd name="connsiteY551" fmla="*/ 1833086 h 2337435"/>
                <a:gd name="connsiteX552" fmla="*/ 1478089 w 3172024"/>
                <a:gd name="connsiteY552" fmla="*/ 1831467 h 2337435"/>
                <a:gd name="connsiteX553" fmla="*/ 1479242 w 3172024"/>
                <a:gd name="connsiteY553" fmla="*/ 1815941 h 2337435"/>
                <a:gd name="connsiteX554" fmla="*/ 1493901 w 3172024"/>
                <a:gd name="connsiteY554" fmla="*/ 1806893 h 2337435"/>
                <a:gd name="connsiteX555" fmla="*/ 1550194 w 3172024"/>
                <a:gd name="connsiteY555" fmla="*/ 1831467 h 2337435"/>
                <a:gd name="connsiteX556" fmla="*/ 1583246 w 3172024"/>
                <a:gd name="connsiteY556" fmla="*/ 1830515 h 2337435"/>
                <a:gd name="connsiteX557" fmla="*/ 1600400 w 3172024"/>
                <a:gd name="connsiteY557" fmla="*/ 1817846 h 2337435"/>
                <a:gd name="connsiteX558" fmla="*/ 1606677 w 3172024"/>
                <a:gd name="connsiteY558" fmla="*/ 1827371 h 2337435"/>
                <a:gd name="connsiteX559" fmla="*/ 1613249 w 3172024"/>
                <a:gd name="connsiteY559" fmla="*/ 1829276 h 2337435"/>
                <a:gd name="connsiteX560" fmla="*/ 1621831 w 3172024"/>
                <a:gd name="connsiteY560" fmla="*/ 1824514 h 2337435"/>
                <a:gd name="connsiteX561" fmla="*/ 1644691 w 3172024"/>
                <a:gd name="connsiteY561" fmla="*/ 1820132 h 2337435"/>
                <a:gd name="connsiteX562" fmla="*/ 1660874 w 3172024"/>
                <a:gd name="connsiteY562" fmla="*/ 1834229 h 2337435"/>
                <a:gd name="connsiteX563" fmla="*/ 1678886 w 3172024"/>
                <a:gd name="connsiteY563" fmla="*/ 1827943 h 2337435"/>
                <a:gd name="connsiteX564" fmla="*/ 1679639 w 3172024"/>
                <a:gd name="connsiteY564" fmla="*/ 1839563 h 2337435"/>
                <a:gd name="connsiteX565" fmla="*/ 1696126 w 3172024"/>
                <a:gd name="connsiteY565" fmla="*/ 1849184 h 2337435"/>
                <a:gd name="connsiteX566" fmla="*/ 1703556 w 3172024"/>
                <a:gd name="connsiteY566" fmla="*/ 1857851 h 2337435"/>
                <a:gd name="connsiteX567" fmla="*/ 1726311 w 3172024"/>
                <a:gd name="connsiteY567" fmla="*/ 1864709 h 2337435"/>
                <a:gd name="connsiteX568" fmla="*/ 1757753 w 3172024"/>
                <a:gd name="connsiteY568" fmla="*/ 1882140 h 2337435"/>
                <a:gd name="connsiteX569" fmla="*/ 1777184 w 3172024"/>
                <a:gd name="connsiteY569" fmla="*/ 1875282 h 2337435"/>
                <a:gd name="connsiteX570" fmla="*/ 1804321 w 3172024"/>
                <a:gd name="connsiteY570" fmla="*/ 1872996 h 2337435"/>
                <a:gd name="connsiteX571" fmla="*/ 1829372 w 3172024"/>
                <a:gd name="connsiteY571" fmla="*/ 1878235 h 2337435"/>
                <a:gd name="connsiteX572" fmla="*/ 1853756 w 3172024"/>
                <a:gd name="connsiteY572" fmla="*/ 1894332 h 2337435"/>
                <a:gd name="connsiteX573" fmla="*/ 1866147 w 3172024"/>
                <a:gd name="connsiteY573" fmla="*/ 1888236 h 2337435"/>
                <a:gd name="connsiteX574" fmla="*/ 1875006 w 3172024"/>
                <a:gd name="connsiteY574" fmla="*/ 1888427 h 2337435"/>
                <a:gd name="connsiteX575" fmla="*/ 1902523 w 3172024"/>
                <a:gd name="connsiteY575" fmla="*/ 1869281 h 2337435"/>
                <a:gd name="connsiteX576" fmla="*/ 1929489 w 3172024"/>
                <a:gd name="connsiteY576" fmla="*/ 1860709 h 2337435"/>
                <a:gd name="connsiteX577" fmla="*/ 1935671 w 3172024"/>
                <a:gd name="connsiteY577" fmla="*/ 1853470 h 2337435"/>
                <a:gd name="connsiteX578" fmla="*/ 1940147 w 3172024"/>
                <a:gd name="connsiteY578" fmla="*/ 1853089 h 2337435"/>
                <a:gd name="connsiteX579" fmla="*/ 1954911 w 3172024"/>
                <a:gd name="connsiteY579" fmla="*/ 1859280 h 2337435"/>
                <a:gd name="connsiteX580" fmla="*/ 1979676 w 3172024"/>
                <a:gd name="connsiteY580" fmla="*/ 1883950 h 2337435"/>
                <a:gd name="connsiteX581" fmla="*/ 1990344 w 3172024"/>
                <a:gd name="connsiteY581" fmla="*/ 1910715 h 2337435"/>
                <a:gd name="connsiteX582" fmla="*/ 2009489 w 3172024"/>
                <a:gd name="connsiteY582" fmla="*/ 1916716 h 2337435"/>
                <a:gd name="connsiteX583" fmla="*/ 2030539 w 3172024"/>
                <a:gd name="connsiteY583" fmla="*/ 1909953 h 2337435"/>
                <a:gd name="connsiteX584" fmla="*/ 2053781 w 3172024"/>
                <a:gd name="connsiteY584" fmla="*/ 1919097 h 2337435"/>
                <a:gd name="connsiteX585" fmla="*/ 2071402 w 3172024"/>
                <a:gd name="connsiteY585" fmla="*/ 1919002 h 2337435"/>
                <a:gd name="connsiteX586" fmla="*/ 2076269 w 3172024"/>
                <a:gd name="connsiteY586" fmla="*/ 1943576 h 2337435"/>
                <a:gd name="connsiteX587" fmla="*/ 2090842 w 3172024"/>
                <a:gd name="connsiteY587" fmla="*/ 1955006 h 2337435"/>
                <a:gd name="connsiteX588" fmla="*/ 2103130 w 3172024"/>
                <a:gd name="connsiteY588" fmla="*/ 1953387 h 2337435"/>
                <a:gd name="connsiteX589" fmla="*/ 2116360 w 3172024"/>
                <a:gd name="connsiteY589" fmla="*/ 1946053 h 2337435"/>
                <a:gd name="connsiteX590" fmla="*/ 2129695 w 3172024"/>
                <a:gd name="connsiteY590" fmla="*/ 1931765 h 2337435"/>
                <a:gd name="connsiteX591" fmla="*/ 2144754 w 3172024"/>
                <a:gd name="connsiteY591" fmla="*/ 1924907 h 2337435"/>
                <a:gd name="connsiteX592" fmla="*/ 2154460 w 3172024"/>
                <a:gd name="connsiteY592" fmla="*/ 1928527 h 2337435"/>
                <a:gd name="connsiteX593" fmla="*/ 2162947 w 3172024"/>
                <a:gd name="connsiteY593" fmla="*/ 1924812 h 2337435"/>
                <a:gd name="connsiteX594" fmla="*/ 2168566 w 3172024"/>
                <a:gd name="connsiteY594" fmla="*/ 1915763 h 2337435"/>
                <a:gd name="connsiteX595" fmla="*/ 2167709 w 3172024"/>
                <a:gd name="connsiteY595" fmla="*/ 1902428 h 2337435"/>
                <a:gd name="connsiteX596" fmla="*/ 2173043 w 3172024"/>
                <a:gd name="connsiteY596" fmla="*/ 1898047 h 2337435"/>
                <a:gd name="connsiteX597" fmla="*/ 2179415 w 3172024"/>
                <a:gd name="connsiteY597" fmla="*/ 1901190 h 2337435"/>
                <a:gd name="connsiteX598" fmla="*/ 2202190 w 3172024"/>
                <a:gd name="connsiteY598" fmla="*/ 1932051 h 2337435"/>
                <a:gd name="connsiteX599" fmla="*/ 2217906 w 3172024"/>
                <a:gd name="connsiteY599" fmla="*/ 1913477 h 2337435"/>
                <a:gd name="connsiteX600" fmla="*/ 2226288 w 3172024"/>
                <a:gd name="connsiteY600" fmla="*/ 1889951 h 2337435"/>
                <a:gd name="connsiteX601" fmla="*/ 2229336 w 3172024"/>
                <a:gd name="connsiteY601" fmla="*/ 1890046 h 2337435"/>
                <a:gd name="connsiteX602" fmla="*/ 2231622 w 3172024"/>
                <a:gd name="connsiteY602" fmla="*/ 1895856 h 2337435"/>
                <a:gd name="connsiteX603" fmla="*/ 2226669 w 3172024"/>
                <a:gd name="connsiteY603" fmla="*/ 1910906 h 2337435"/>
                <a:gd name="connsiteX604" fmla="*/ 2215048 w 3172024"/>
                <a:gd name="connsiteY604" fmla="*/ 2053209 h 2337435"/>
                <a:gd name="connsiteX605" fmla="*/ 2228755 w 3172024"/>
                <a:gd name="connsiteY605" fmla="*/ 2201513 h 2337435"/>
                <a:gd name="connsiteX606" fmla="*/ 2248757 w 3172024"/>
                <a:gd name="connsiteY606" fmla="*/ 2337435 h 2337435"/>
                <a:gd name="connsiteX607" fmla="*/ 2248757 w 3172024"/>
                <a:gd name="connsiteY607" fmla="*/ 2337435 h 2337435"/>
                <a:gd name="connsiteX608" fmla="*/ 2200951 w 3172024"/>
                <a:gd name="connsiteY608" fmla="*/ 2330482 h 2337435"/>
                <a:gd name="connsiteX609" fmla="*/ 2133991 w 3172024"/>
                <a:gd name="connsiteY609" fmla="*/ 2332768 h 2337435"/>
                <a:gd name="connsiteX610" fmla="*/ 1929670 w 3172024"/>
                <a:gd name="connsiteY610" fmla="*/ 2196179 h 2337435"/>
                <a:gd name="connsiteX611" fmla="*/ 1923297 w 3172024"/>
                <a:gd name="connsiteY611" fmla="*/ 2187321 h 2337435"/>
                <a:gd name="connsiteX612" fmla="*/ 1924050 w 3172024"/>
                <a:gd name="connsiteY612" fmla="*/ 2180558 h 2337435"/>
                <a:gd name="connsiteX613" fmla="*/ 1936156 w 3172024"/>
                <a:gd name="connsiteY613" fmla="*/ 2151698 h 2337435"/>
                <a:gd name="connsiteX614" fmla="*/ 1960255 w 3172024"/>
                <a:gd name="connsiteY614" fmla="*/ 2109407 h 2337435"/>
                <a:gd name="connsiteX615" fmla="*/ 1958245 w 3172024"/>
                <a:gd name="connsiteY615" fmla="*/ 2101215 h 2337435"/>
                <a:gd name="connsiteX616" fmla="*/ 1951301 w 3172024"/>
                <a:gd name="connsiteY616" fmla="*/ 2097024 h 2337435"/>
                <a:gd name="connsiteX617" fmla="*/ 1936918 w 3172024"/>
                <a:gd name="connsiteY617" fmla="*/ 2093690 h 2337435"/>
                <a:gd name="connsiteX618" fmla="*/ 1921002 w 3172024"/>
                <a:gd name="connsiteY618" fmla="*/ 2094643 h 2337435"/>
                <a:gd name="connsiteX619" fmla="*/ 1892341 w 3172024"/>
                <a:gd name="connsiteY619" fmla="*/ 2072735 h 2337435"/>
                <a:gd name="connsiteX620" fmla="*/ 1842802 w 3172024"/>
                <a:gd name="connsiteY620" fmla="*/ 2073021 h 2337435"/>
                <a:gd name="connsiteX621" fmla="*/ 1730788 w 3172024"/>
                <a:gd name="connsiteY621" fmla="*/ 2050256 h 2337435"/>
                <a:gd name="connsiteX622" fmla="*/ 1656597 w 3172024"/>
                <a:gd name="connsiteY622" fmla="*/ 2041589 h 2337435"/>
                <a:gd name="connsiteX623" fmla="*/ 1622689 w 3172024"/>
                <a:gd name="connsiteY623" fmla="*/ 2028635 h 2337435"/>
                <a:gd name="connsiteX624" fmla="*/ 1541916 w 3172024"/>
                <a:gd name="connsiteY624" fmla="*/ 2033207 h 2337435"/>
                <a:gd name="connsiteX625" fmla="*/ 1527524 w 3172024"/>
                <a:gd name="connsiteY625" fmla="*/ 2038922 h 2337435"/>
                <a:gd name="connsiteX626" fmla="*/ 1503340 w 3172024"/>
                <a:gd name="connsiteY626" fmla="*/ 2040065 h 2337435"/>
                <a:gd name="connsiteX627" fmla="*/ 1472184 w 3172024"/>
                <a:gd name="connsiteY627" fmla="*/ 2063591 h 2337435"/>
                <a:gd name="connsiteX628" fmla="*/ 1462859 w 3172024"/>
                <a:gd name="connsiteY628" fmla="*/ 2066163 h 2337435"/>
                <a:gd name="connsiteX629" fmla="*/ 1452181 w 3172024"/>
                <a:gd name="connsiteY629" fmla="*/ 2064163 h 2337435"/>
                <a:gd name="connsiteX630" fmla="*/ 1444466 w 3172024"/>
                <a:gd name="connsiteY630" fmla="*/ 2047875 h 2337435"/>
                <a:gd name="connsiteX631" fmla="*/ 1438275 w 3172024"/>
                <a:gd name="connsiteY631" fmla="*/ 2043875 h 2337435"/>
                <a:gd name="connsiteX632" fmla="*/ 1428464 w 3172024"/>
                <a:gd name="connsiteY632" fmla="*/ 2049304 h 2337435"/>
                <a:gd name="connsiteX633" fmla="*/ 1419425 w 3172024"/>
                <a:gd name="connsiteY633" fmla="*/ 2047970 h 2337435"/>
                <a:gd name="connsiteX634" fmla="*/ 1413510 w 3172024"/>
                <a:gd name="connsiteY634" fmla="*/ 2051399 h 2337435"/>
                <a:gd name="connsiteX635" fmla="*/ 1404556 w 3172024"/>
                <a:gd name="connsiteY635" fmla="*/ 2045589 h 2337435"/>
                <a:gd name="connsiteX636" fmla="*/ 1397698 w 3172024"/>
                <a:gd name="connsiteY636" fmla="*/ 2045494 h 2337435"/>
                <a:gd name="connsiteX637" fmla="*/ 1386945 w 3172024"/>
                <a:gd name="connsiteY637" fmla="*/ 2051304 h 2337435"/>
                <a:gd name="connsiteX638" fmla="*/ 1363037 w 3172024"/>
                <a:gd name="connsiteY638" fmla="*/ 2076831 h 2337435"/>
                <a:gd name="connsiteX639" fmla="*/ 1121188 w 3172024"/>
                <a:gd name="connsiteY639" fmla="*/ 2083213 h 2337435"/>
                <a:gd name="connsiteX640" fmla="*/ 879929 w 3172024"/>
                <a:gd name="connsiteY640" fmla="*/ 2117884 h 2337435"/>
                <a:gd name="connsiteX641" fmla="*/ 815349 w 3172024"/>
                <a:gd name="connsiteY641" fmla="*/ 2208276 h 2337435"/>
                <a:gd name="connsiteX642" fmla="*/ 802481 w 3172024"/>
                <a:gd name="connsiteY642" fmla="*/ 2213610 h 2337435"/>
                <a:gd name="connsiteX643" fmla="*/ 752675 w 3172024"/>
                <a:gd name="connsiteY643" fmla="*/ 2222278 h 2337435"/>
                <a:gd name="connsiteX644" fmla="*/ 731434 w 3172024"/>
                <a:gd name="connsiteY644" fmla="*/ 2233041 h 2337435"/>
                <a:gd name="connsiteX645" fmla="*/ 711327 w 3172024"/>
                <a:gd name="connsiteY645" fmla="*/ 2266569 h 2337435"/>
                <a:gd name="connsiteX646" fmla="*/ 695430 w 3172024"/>
                <a:gd name="connsiteY646" fmla="*/ 2280666 h 2337435"/>
                <a:gd name="connsiteX647" fmla="*/ 593703 w 3172024"/>
                <a:gd name="connsiteY647" fmla="*/ 2274189 h 2337435"/>
                <a:gd name="connsiteX648" fmla="*/ 541791 w 3172024"/>
                <a:gd name="connsiteY648" fmla="*/ 2262283 h 2337435"/>
                <a:gd name="connsiteX649" fmla="*/ 484737 w 3172024"/>
                <a:gd name="connsiteY649" fmla="*/ 2301621 h 2337435"/>
                <a:gd name="connsiteX650" fmla="*/ 484737 w 3172024"/>
                <a:gd name="connsiteY650" fmla="*/ 2301621 h 2337435"/>
                <a:gd name="connsiteX651" fmla="*/ 477593 w 3172024"/>
                <a:gd name="connsiteY651" fmla="*/ 2288667 h 2337435"/>
                <a:gd name="connsiteX652" fmla="*/ 465687 w 3172024"/>
                <a:gd name="connsiteY652" fmla="*/ 2278094 h 2337435"/>
                <a:gd name="connsiteX653" fmla="*/ 460924 w 3172024"/>
                <a:gd name="connsiteY653" fmla="*/ 2266760 h 2337435"/>
                <a:gd name="connsiteX654" fmla="*/ 460924 w 3172024"/>
                <a:gd name="connsiteY654" fmla="*/ 2257044 h 2337435"/>
                <a:gd name="connsiteX655" fmla="*/ 468068 w 3172024"/>
                <a:gd name="connsiteY655" fmla="*/ 2240852 h 2337435"/>
                <a:gd name="connsiteX656" fmla="*/ 503872 w 3172024"/>
                <a:gd name="connsiteY656" fmla="*/ 2223040 h 2337435"/>
                <a:gd name="connsiteX657" fmla="*/ 509406 w 3172024"/>
                <a:gd name="connsiteY657" fmla="*/ 2214944 h 2337435"/>
                <a:gd name="connsiteX658" fmla="*/ 505396 w 3172024"/>
                <a:gd name="connsiteY658" fmla="*/ 2205228 h 2337435"/>
                <a:gd name="connsiteX659" fmla="*/ 520541 w 3172024"/>
                <a:gd name="connsiteY659" fmla="*/ 2181701 h 2337435"/>
                <a:gd name="connsiteX660" fmla="*/ 521313 w 3172024"/>
                <a:gd name="connsiteY660" fmla="*/ 2171986 h 2337435"/>
                <a:gd name="connsiteX661" fmla="*/ 516550 w 3172024"/>
                <a:gd name="connsiteY661" fmla="*/ 2165509 h 2337435"/>
                <a:gd name="connsiteX662" fmla="*/ 492738 w 3172024"/>
                <a:gd name="connsiteY662" fmla="*/ 2163890 h 2337435"/>
                <a:gd name="connsiteX663" fmla="*/ 468068 w 3172024"/>
                <a:gd name="connsiteY663" fmla="*/ 2171224 h 2337435"/>
                <a:gd name="connsiteX664" fmla="*/ 456162 w 3172024"/>
                <a:gd name="connsiteY664" fmla="*/ 2181797 h 2337435"/>
                <a:gd name="connsiteX665" fmla="*/ 452152 w 3172024"/>
                <a:gd name="connsiteY665" fmla="*/ 2200466 h 2337435"/>
                <a:gd name="connsiteX666" fmla="*/ 444255 w 3172024"/>
                <a:gd name="connsiteY666" fmla="*/ 2196370 h 2337435"/>
                <a:gd name="connsiteX667" fmla="*/ 435483 w 3172024"/>
                <a:gd name="connsiteY667" fmla="*/ 2181797 h 2337435"/>
                <a:gd name="connsiteX668" fmla="*/ 410823 w 3172024"/>
                <a:gd name="connsiteY668" fmla="*/ 2183416 h 2337435"/>
                <a:gd name="connsiteX669" fmla="*/ 408441 w 3172024"/>
                <a:gd name="connsiteY669" fmla="*/ 2208562 h 2337435"/>
                <a:gd name="connsiteX670" fmla="*/ 405298 w 3172024"/>
                <a:gd name="connsiteY670" fmla="*/ 2212658 h 2337435"/>
                <a:gd name="connsiteX671" fmla="*/ 387010 w 3172024"/>
                <a:gd name="connsiteY671" fmla="*/ 2187893 h 2337435"/>
                <a:gd name="connsiteX672" fmla="*/ 371380 w 3172024"/>
                <a:gd name="connsiteY672" fmla="*/ 2203799 h 2337435"/>
                <a:gd name="connsiteX673" fmla="*/ 356902 w 3172024"/>
                <a:gd name="connsiteY673" fmla="*/ 2201609 h 2337435"/>
                <a:gd name="connsiteX674" fmla="*/ 345186 w 3172024"/>
                <a:gd name="connsiteY674" fmla="*/ 2217992 h 2337435"/>
                <a:gd name="connsiteX675" fmla="*/ 324421 w 3172024"/>
                <a:gd name="connsiteY675" fmla="*/ 2218277 h 2337435"/>
                <a:gd name="connsiteX676" fmla="*/ 319945 w 3172024"/>
                <a:gd name="connsiteY676" fmla="*/ 2220849 h 2337435"/>
                <a:gd name="connsiteX677" fmla="*/ 312515 w 3172024"/>
                <a:gd name="connsiteY677" fmla="*/ 2235708 h 2337435"/>
                <a:gd name="connsiteX678" fmla="*/ 304800 w 3172024"/>
                <a:gd name="connsiteY678" fmla="*/ 2236375 h 2337435"/>
                <a:gd name="connsiteX679" fmla="*/ 293094 w 3172024"/>
                <a:gd name="connsiteY679" fmla="*/ 2227421 h 2337435"/>
                <a:gd name="connsiteX680" fmla="*/ 283369 w 3172024"/>
                <a:gd name="connsiteY680" fmla="*/ 2226469 h 2337435"/>
                <a:gd name="connsiteX681" fmla="*/ 276996 w 3172024"/>
                <a:gd name="connsiteY681" fmla="*/ 2214944 h 2337435"/>
                <a:gd name="connsiteX682" fmla="*/ 263462 w 3172024"/>
                <a:gd name="connsiteY682" fmla="*/ 2211705 h 2337435"/>
                <a:gd name="connsiteX683" fmla="*/ 253937 w 3172024"/>
                <a:gd name="connsiteY683" fmla="*/ 2189988 h 2337435"/>
                <a:gd name="connsiteX684" fmla="*/ 235944 w 3172024"/>
                <a:gd name="connsiteY684" fmla="*/ 2186273 h 2337435"/>
                <a:gd name="connsiteX685" fmla="*/ 227181 w 3172024"/>
                <a:gd name="connsiteY685" fmla="*/ 2173510 h 2337435"/>
                <a:gd name="connsiteX686" fmla="*/ 214703 w 3172024"/>
                <a:gd name="connsiteY686" fmla="*/ 2166080 h 2337435"/>
                <a:gd name="connsiteX687" fmla="*/ 207454 w 3172024"/>
                <a:gd name="connsiteY687" fmla="*/ 2155603 h 2337435"/>
                <a:gd name="connsiteX688" fmla="*/ 202606 w 3172024"/>
                <a:gd name="connsiteY688" fmla="*/ 2153507 h 2337435"/>
                <a:gd name="connsiteX689" fmla="*/ 192414 w 3172024"/>
                <a:gd name="connsiteY689" fmla="*/ 2161318 h 2337435"/>
                <a:gd name="connsiteX690" fmla="*/ 175546 w 3172024"/>
                <a:gd name="connsiteY690" fmla="*/ 2163223 h 2337435"/>
                <a:gd name="connsiteX691" fmla="*/ 148885 w 3172024"/>
                <a:gd name="connsiteY691" fmla="*/ 2145125 h 2337435"/>
                <a:gd name="connsiteX692" fmla="*/ 132216 w 3172024"/>
                <a:gd name="connsiteY692" fmla="*/ 2123123 h 2337435"/>
                <a:gd name="connsiteX693" fmla="*/ 124025 w 3172024"/>
                <a:gd name="connsiteY693" fmla="*/ 2103311 h 2337435"/>
                <a:gd name="connsiteX694" fmla="*/ 96498 w 3172024"/>
                <a:gd name="connsiteY694" fmla="*/ 2089309 h 2337435"/>
                <a:gd name="connsiteX695" fmla="*/ 80010 w 3172024"/>
                <a:gd name="connsiteY695" fmla="*/ 2058734 h 2337435"/>
                <a:gd name="connsiteX696" fmla="*/ 63255 w 3172024"/>
                <a:gd name="connsiteY696" fmla="*/ 2047018 h 2337435"/>
                <a:gd name="connsiteX697" fmla="*/ 28965 w 3172024"/>
                <a:gd name="connsiteY697" fmla="*/ 2003870 h 2337435"/>
                <a:gd name="connsiteX698" fmla="*/ 17916 w 3172024"/>
                <a:gd name="connsiteY698" fmla="*/ 1977104 h 2337435"/>
                <a:gd name="connsiteX699" fmla="*/ 14573 w 3172024"/>
                <a:gd name="connsiteY699" fmla="*/ 1956435 h 2337435"/>
                <a:gd name="connsiteX700" fmla="*/ 6963 w 3172024"/>
                <a:gd name="connsiteY700" fmla="*/ 1940909 h 2337435"/>
                <a:gd name="connsiteX701" fmla="*/ 6963 w 3172024"/>
                <a:gd name="connsiteY701" fmla="*/ 1940909 h 2337435"/>
                <a:gd name="connsiteX702" fmla="*/ 0 w 3172024"/>
                <a:gd name="connsiteY702" fmla="*/ 1920050 h 2337435"/>
                <a:gd name="connsiteX703" fmla="*/ 1057 w 3172024"/>
                <a:gd name="connsiteY703" fmla="*/ 1908715 h 2337435"/>
                <a:gd name="connsiteX704" fmla="*/ 8487 w 3172024"/>
                <a:gd name="connsiteY704" fmla="*/ 1895951 h 2337435"/>
                <a:gd name="connsiteX705" fmla="*/ 22955 w 3172024"/>
                <a:gd name="connsiteY705" fmla="*/ 1881378 h 2337435"/>
                <a:gd name="connsiteX706" fmla="*/ 48301 w 3172024"/>
                <a:gd name="connsiteY706" fmla="*/ 1865662 h 2337435"/>
                <a:gd name="connsiteX707" fmla="*/ 83448 w 3172024"/>
                <a:gd name="connsiteY707" fmla="*/ 1834515 h 2337435"/>
                <a:gd name="connsiteX708" fmla="*/ 116681 w 3172024"/>
                <a:gd name="connsiteY708" fmla="*/ 1823371 h 2337435"/>
                <a:gd name="connsiteX709" fmla="*/ 131254 w 3172024"/>
                <a:gd name="connsiteY709" fmla="*/ 1799463 h 2337435"/>
                <a:gd name="connsiteX710" fmla="*/ 130016 w 3172024"/>
                <a:gd name="connsiteY710" fmla="*/ 1769936 h 2337435"/>
                <a:gd name="connsiteX711" fmla="*/ 141551 w 3172024"/>
                <a:gd name="connsiteY711" fmla="*/ 1745171 h 2337435"/>
                <a:gd name="connsiteX712" fmla="*/ 148209 w 3172024"/>
                <a:gd name="connsiteY712" fmla="*/ 1712976 h 2337435"/>
                <a:gd name="connsiteX713" fmla="*/ 142589 w 3172024"/>
                <a:gd name="connsiteY713" fmla="*/ 1699355 h 2337435"/>
                <a:gd name="connsiteX714" fmla="*/ 122120 w 3172024"/>
                <a:gd name="connsiteY714" fmla="*/ 1683163 h 2337435"/>
                <a:gd name="connsiteX715" fmla="*/ 110785 w 3172024"/>
                <a:gd name="connsiteY715" fmla="*/ 1668304 h 2337435"/>
                <a:gd name="connsiteX716" fmla="*/ 109156 w 3172024"/>
                <a:gd name="connsiteY716" fmla="*/ 1661065 h 2337435"/>
                <a:gd name="connsiteX717" fmla="*/ 115157 w 3172024"/>
                <a:gd name="connsiteY717" fmla="*/ 1645253 h 2337435"/>
                <a:gd name="connsiteX718" fmla="*/ 142780 w 3172024"/>
                <a:gd name="connsiteY718" fmla="*/ 1628870 h 2337435"/>
                <a:gd name="connsiteX719" fmla="*/ 150409 w 3172024"/>
                <a:gd name="connsiteY719" fmla="*/ 1620012 h 2337435"/>
                <a:gd name="connsiteX720" fmla="*/ 164021 w 3172024"/>
                <a:gd name="connsiteY720" fmla="*/ 1556004 h 2337435"/>
                <a:gd name="connsiteX721" fmla="*/ 251946 w 3172024"/>
                <a:gd name="connsiteY721" fmla="*/ 1553909 h 2337435"/>
                <a:gd name="connsiteX722" fmla="*/ 409108 w 3172024"/>
                <a:gd name="connsiteY722" fmla="*/ 1451801 h 2337435"/>
                <a:gd name="connsiteX723" fmla="*/ 521313 w 3172024"/>
                <a:gd name="connsiteY723" fmla="*/ 1507617 h 2337435"/>
                <a:gd name="connsiteX724" fmla="*/ 757723 w 3172024"/>
                <a:gd name="connsiteY724" fmla="*/ 1124045 h 2337435"/>
                <a:gd name="connsiteX725" fmla="*/ 743150 w 3172024"/>
                <a:gd name="connsiteY725" fmla="*/ 1055751 h 2337435"/>
                <a:gd name="connsiteX726" fmla="*/ 787622 w 3172024"/>
                <a:gd name="connsiteY726" fmla="*/ 827342 h 2337435"/>
                <a:gd name="connsiteX727" fmla="*/ 652367 w 3172024"/>
                <a:gd name="connsiteY727" fmla="*/ 819341 h 2337435"/>
                <a:gd name="connsiteX728" fmla="*/ 646566 w 3172024"/>
                <a:gd name="connsiteY728" fmla="*/ 804958 h 2337435"/>
                <a:gd name="connsiteX729" fmla="*/ 634555 w 3172024"/>
                <a:gd name="connsiteY729" fmla="*/ 802767 h 2337435"/>
                <a:gd name="connsiteX730" fmla="*/ 626373 w 3172024"/>
                <a:gd name="connsiteY730" fmla="*/ 783622 h 2337435"/>
                <a:gd name="connsiteX731" fmla="*/ 611600 w 3172024"/>
                <a:gd name="connsiteY731" fmla="*/ 775145 h 2337435"/>
                <a:gd name="connsiteX732" fmla="*/ 605409 w 3172024"/>
                <a:gd name="connsiteY732" fmla="*/ 756190 h 2337435"/>
                <a:gd name="connsiteX733" fmla="*/ 593217 w 3172024"/>
                <a:gd name="connsiteY733" fmla="*/ 749332 h 2337435"/>
                <a:gd name="connsiteX734" fmla="*/ 589979 w 3172024"/>
                <a:gd name="connsiteY734" fmla="*/ 742093 h 2337435"/>
                <a:gd name="connsiteX735" fmla="*/ 591893 w 3172024"/>
                <a:gd name="connsiteY735" fmla="*/ 735044 h 2337435"/>
                <a:gd name="connsiteX736" fmla="*/ 602075 w 3172024"/>
                <a:gd name="connsiteY736" fmla="*/ 732377 h 2337435"/>
                <a:gd name="connsiteX737" fmla="*/ 610562 w 3172024"/>
                <a:gd name="connsiteY737" fmla="*/ 725138 h 2337435"/>
                <a:gd name="connsiteX738" fmla="*/ 609990 w 3172024"/>
                <a:gd name="connsiteY738" fmla="*/ 693515 h 2337435"/>
                <a:gd name="connsiteX739" fmla="*/ 603313 w 3172024"/>
                <a:gd name="connsiteY739" fmla="*/ 684467 h 2337435"/>
                <a:gd name="connsiteX740" fmla="*/ 607705 w 3172024"/>
                <a:gd name="connsiteY740" fmla="*/ 667798 h 2337435"/>
                <a:gd name="connsiteX741" fmla="*/ 612657 w 3172024"/>
                <a:gd name="connsiteY741" fmla="*/ 666369 h 2337435"/>
                <a:gd name="connsiteX742" fmla="*/ 624564 w 3172024"/>
                <a:gd name="connsiteY742" fmla="*/ 653320 h 2337435"/>
                <a:gd name="connsiteX743" fmla="*/ 625516 w 3172024"/>
                <a:gd name="connsiteY743" fmla="*/ 641604 h 2337435"/>
                <a:gd name="connsiteX744" fmla="*/ 614077 w 3172024"/>
                <a:gd name="connsiteY744" fmla="*/ 622459 h 2337435"/>
                <a:gd name="connsiteX745" fmla="*/ 596560 w 3172024"/>
                <a:gd name="connsiteY745" fmla="*/ 620268 h 2337435"/>
                <a:gd name="connsiteX746" fmla="*/ 580558 w 3172024"/>
                <a:gd name="connsiteY746" fmla="*/ 601028 h 2337435"/>
                <a:gd name="connsiteX747" fmla="*/ 587788 w 3172024"/>
                <a:gd name="connsiteY747" fmla="*/ 585121 h 2337435"/>
                <a:gd name="connsiteX748" fmla="*/ 579130 w 3172024"/>
                <a:gd name="connsiteY748" fmla="*/ 577691 h 2337435"/>
                <a:gd name="connsiteX749" fmla="*/ 579415 w 3172024"/>
                <a:gd name="connsiteY749" fmla="*/ 569500 h 2337435"/>
                <a:gd name="connsiteX750" fmla="*/ 587130 w 3172024"/>
                <a:gd name="connsiteY750" fmla="*/ 555022 h 2337435"/>
                <a:gd name="connsiteX751" fmla="*/ 588655 w 3172024"/>
                <a:gd name="connsiteY751" fmla="*/ 542354 h 2337435"/>
                <a:gd name="connsiteX752" fmla="*/ 598551 w 3172024"/>
                <a:gd name="connsiteY752" fmla="*/ 527495 h 2337435"/>
                <a:gd name="connsiteX753" fmla="*/ 594560 w 3172024"/>
                <a:gd name="connsiteY753" fmla="*/ 512826 h 2337435"/>
                <a:gd name="connsiteX754" fmla="*/ 576263 w 3172024"/>
                <a:gd name="connsiteY754" fmla="*/ 504444 h 2337435"/>
                <a:gd name="connsiteX755" fmla="*/ 570262 w 3172024"/>
                <a:gd name="connsiteY755" fmla="*/ 495872 h 2337435"/>
                <a:gd name="connsiteX756" fmla="*/ 555507 w 3172024"/>
                <a:gd name="connsiteY756" fmla="*/ 496729 h 2337435"/>
                <a:gd name="connsiteX757" fmla="*/ 555507 w 3172024"/>
                <a:gd name="connsiteY757" fmla="*/ 496729 h 2337435"/>
                <a:gd name="connsiteX758" fmla="*/ 541030 w 3172024"/>
                <a:gd name="connsiteY758" fmla="*/ 495110 h 2337435"/>
                <a:gd name="connsiteX759" fmla="*/ 538934 w 3172024"/>
                <a:gd name="connsiteY759" fmla="*/ 491014 h 2337435"/>
                <a:gd name="connsiteX760" fmla="*/ 554450 w 3172024"/>
                <a:gd name="connsiteY760" fmla="*/ 475298 h 2337435"/>
                <a:gd name="connsiteX761" fmla="*/ 557213 w 3172024"/>
                <a:gd name="connsiteY761" fmla="*/ 467487 h 2337435"/>
                <a:gd name="connsiteX762" fmla="*/ 551983 w 3172024"/>
                <a:gd name="connsiteY762" fmla="*/ 456629 h 2337435"/>
                <a:gd name="connsiteX763" fmla="*/ 530838 w 3172024"/>
                <a:gd name="connsiteY763" fmla="*/ 442341 h 2337435"/>
                <a:gd name="connsiteX764" fmla="*/ 527971 w 3172024"/>
                <a:gd name="connsiteY764" fmla="*/ 433388 h 2337435"/>
                <a:gd name="connsiteX765" fmla="*/ 530162 w 3172024"/>
                <a:gd name="connsiteY765" fmla="*/ 426911 h 2337435"/>
                <a:gd name="connsiteX766" fmla="*/ 537781 w 3172024"/>
                <a:gd name="connsiteY766" fmla="*/ 421386 h 2337435"/>
                <a:gd name="connsiteX767" fmla="*/ 550840 w 3172024"/>
                <a:gd name="connsiteY767" fmla="*/ 422720 h 2337435"/>
                <a:gd name="connsiteX768" fmla="*/ 560651 w 3172024"/>
                <a:gd name="connsiteY768" fmla="*/ 404717 h 2337435"/>
                <a:gd name="connsiteX769" fmla="*/ 554450 w 3172024"/>
                <a:gd name="connsiteY769" fmla="*/ 399479 h 2337435"/>
                <a:gd name="connsiteX770" fmla="*/ 555117 w 3172024"/>
                <a:gd name="connsiteY770" fmla="*/ 388715 h 2337435"/>
                <a:gd name="connsiteX771" fmla="*/ 573986 w 3172024"/>
                <a:gd name="connsiteY771" fmla="*/ 369761 h 2337435"/>
                <a:gd name="connsiteX772" fmla="*/ 589693 w 3172024"/>
                <a:gd name="connsiteY772" fmla="*/ 360236 h 2337435"/>
                <a:gd name="connsiteX773" fmla="*/ 601218 w 3172024"/>
                <a:gd name="connsiteY773" fmla="*/ 345758 h 2337435"/>
                <a:gd name="connsiteX774" fmla="*/ 613410 w 3172024"/>
                <a:gd name="connsiteY774" fmla="*/ 342614 h 2337435"/>
                <a:gd name="connsiteX775" fmla="*/ 631422 w 3172024"/>
                <a:gd name="connsiteY775" fmla="*/ 326041 h 2337435"/>
                <a:gd name="connsiteX776" fmla="*/ 668664 w 3172024"/>
                <a:gd name="connsiteY776" fmla="*/ 318326 h 2337435"/>
                <a:gd name="connsiteX777" fmla="*/ 671513 w 3172024"/>
                <a:gd name="connsiteY777" fmla="*/ 301847 h 2337435"/>
                <a:gd name="connsiteX778" fmla="*/ 682952 w 3172024"/>
                <a:gd name="connsiteY778" fmla="*/ 285560 h 2337435"/>
                <a:gd name="connsiteX779" fmla="*/ 687800 w 3172024"/>
                <a:gd name="connsiteY779" fmla="*/ 272129 h 2337435"/>
                <a:gd name="connsiteX780" fmla="*/ 702955 w 3172024"/>
                <a:gd name="connsiteY780" fmla="*/ 257842 h 2337435"/>
                <a:gd name="connsiteX781" fmla="*/ 723900 w 3172024"/>
                <a:gd name="connsiteY781" fmla="*/ 256889 h 2337435"/>
                <a:gd name="connsiteX782" fmla="*/ 747531 w 3172024"/>
                <a:gd name="connsiteY782" fmla="*/ 260604 h 2337435"/>
                <a:gd name="connsiteX783" fmla="*/ 772097 w 3172024"/>
                <a:gd name="connsiteY783" fmla="*/ 245745 h 2337435"/>
                <a:gd name="connsiteX784" fmla="*/ 793728 w 3172024"/>
                <a:gd name="connsiteY784" fmla="*/ 241554 h 2337435"/>
                <a:gd name="connsiteX785" fmla="*/ 804577 w 3172024"/>
                <a:gd name="connsiteY785" fmla="*/ 248126 h 2337435"/>
                <a:gd name="connsiteX786" fmla="*/ 812863 w 3172024"/>
                <a:gd name="connsiteY786" fmla="*/ 248222 h 2337435"/>
                <a:gd name="connsiteX787" fmla="*/ 818016 w 3172024"/>
                <a:gd name="connsiteY787" fmla="*/ 256223 h 2337435"/>
                <a:gd name="connsiteX788" fmla="*/ 824398 w 3172024"/>
                <a:gd name="connsiteY788" fmla="*/ 257842 h 2337435"/>
                <a:gd name="connsiteX789" fmla="*/ 828294 w 3172024"/>
                <a:gd name="connsiteY789" fmla="*/ 276320 h 2337435"/>
                <a:gd name="connsiteX790" fmla="*/ 836390 w 3172024"/>
                <a:gd name="connsiteY790" fmla="*/ 288131 h 2337435"/>
                <a:gd name="connsiteX791" fmla="*/ 868118 w 3172024"/>
                <a:gd name="connsiteY791" fmla="*/ 308515 h 2337435"/>
                <a:gd name="connsiteX792" fmla="*/ 870966 w 3172024"/>
                <a:gd name="connsiteY792" fmla="*/ 319088 h 2337435"/>
                <a:gd name="connsiteX793" fmla="*/ 866022 w 3172024"/>
                <a:gd name="connsiteY793" fmla="*/ 326136 h 2337435"/>
                <a:gd name="connsiteX794" fmla="*/ 855926 w 3172024"/>
                <a:gd name="connsiteY794" fmla="*/ 324136 h 2337435"/>
                <a:gd name="connsiteX795" fmla="*/ 849068 w 3172024"/>
                <a:gd name="connsiteY795" fmla="*/ 331184 h 2337435"/>
                <a:gd name="connsiteX796" fmla="*/ 854583 w 3172024"/>
                <a:gd name="connsiteY796" fmla="*/ 339185 h 2337435"/>
                <a:gd name="connsiteX797" fmla="*/ 860974 w 3172024"/>
                <a:gd name="connsiteY797" fmla="*/ 340805 h 2337435"/>
                <a:gd name="connsiteX798" fmla="*/ 874595 w 3172024"/>
                <a:gd name="connsiteY798" fmla="*/ 334232 h 2337435"/>
                <a:gd name="connsiteX799" fmla="*/ 878214 w 3172024"/>
                <a:gd name="connsiteY799" fmla="*/ 342614 h 2337435"/>
                <a:gd name="connsiteX800" fmla="*/ 872785 w 3172024"/>
                <a:gd name="connsiteY800" fmla="*/ 356426 h 2337435"/>
                <a:gd name="connsiteX801" fmla="*/ 877071 w 3172024"/>
                <a:gd name="connsiteY801" fmla="*/ 372999 h 2337435"/>
                <a:gd name="connsiteX802" fmla="*/ 904589 w 3172024"/>
                <a:gd name="connsiteY802" fmla="*/ 397097 h 2337435"/>
                <a:gd name="connsiteX803" fmla="*/ 916600 w 3172024"/>
                <a:gd name="connsiteY803" fmla="*/ 399860 h 2337435"/>
                <a:gd name="connsiteX804" fmla="*/ 924782 w 3172024"/>
                <a:gd name="connsiteY804" fmla="*/ 431578 h 2337435"/>
                <a:gd name="connsiteX805" fmla="*/ 935260 w 3172024"/>
                <a:gd name="connsiteY805" fmla="*/ 432435 h 2337435"/>
                <a:gd name="connsiteX806" fmla="*/ 952214 w 3172024"/>
                <a:gd name="connsiteY806" fmla="*/ 401860 h 2337435"/>
                <a:gd name="connsiteX807" fmla="*/ 958605 w 3172024"/>
                <a:gd name="connsiteY807" fmla="*/ 403860 h 2337435"/>
                <a:gd name="connsiteX808" fmla="*/ 957367 w 3172024"/>
                <a:gd name="connsiteY808" fmla="*/ 410242 h 2337435"/>
                <a:gd name="connsiteX809" fmla="*/ 964025 w 3172024"/>
                <a:gd name="connsiteY809" fmla="*/ 417481 h 2337435"/>
                <a:gd name="connsiteX810" fmla="*/ 976703 w 3172024"/>
                <a:gd name="connsiteY810" fmla="*/ 424434 h 2337435"/>
                <a:gd name="connsiteX811" fmla="*/ 1001935 w 3172024"/>
                <a:gd name="connsiteY811" fmla="*/ 419100 h 2337435"/>
                <a:gd name="connsiteX812" fmla="*/ 1007469 w 3172024"/>
                <a:gd name="connsiteY812" fmla="*/ 431197 h 2337435"/>
                <a:gd name="connsiteX813" fmla="*/ 1027376 w 3172024"/>
                <a:gd name="connsiteY813" fmla="*/ 432245 h 2337435"/>
                <a:gd name="connsiteX814" fmla="*/ 1046426 w 3172024"/>
                <a:gd name="connsiteY814" fmla="*/ 440055 h 2337435"/>
                <a:gd name="connsiteX815" fmla="*/ 1055856 w 3172024"/>
                <a:gd name="connsiteY815" fmla="*/ 436436 h 2337435"/>
                <a:gd name="connsiteX816" fmla="*/ 1065476 w 3172024"/>
                <a:gd name="connsiteY816" fmla="*/ 445199 h 2337435"/>
                <a:gd name="connsiteX817" fmla="*/ 1079849 w 3172024"/>
                <a:gd name="connsiteY817" fmla="*/ 441293 h 2337435"/>
                <a:gd name="connsiteX818" fmla="*/ 1089860 w 3172024"/>
                <a:gd name="connsiteY818" fmla="*/ 449675 h 2337435"/>
                <a:gd name="connsiteX819" fmla="*/ 1097471 w 3172024"/>
                <a:gd name="connsiteY819" fmla="*/ 444532 h 2337435"/>
                <a:gd name="connsiteX820" fmla="*/ 1130998 w 3172024"/>
                <a:gd name="connsiteY820" fmla="*/ 440912 h 2337435"/>
                <a:gd name="connsiteX821" fmla="*/ 1132437 w 3172024"/>
                <a:gd name="connsiteY821" fmla="*/ 445103 h 2337435"/>
                <a:gd name="connsiteX822" fmla="*/ 1127103 w 3172024"/>
                <a:gd name="connsiteY822" fmla="*/ 452152 h 2337435"/>
                <a:gd name="connsiteX823" fmla="*/ 1116911 w 3172024"/>
                <a:gd name="connsiteY823" fmla="*/ 455390 h 2337435"/>
                <a:gd name="connsiteX824" fmla="*/ 1119759 w 3172024"/>
                <a:gd name="connsiteY824" fmla="*/ 470440 h 2337435"/>
                <a:gd name="connsiteX825" fmla="*/ 1134818 w 3172024"/>
                <a:gd name="connsiteY825" fmla="*/ 468821 h 2337435"/>
                <a:gd name="connsiteX826" fmla="*/ 1146524 w 3172024"/>
                <a:gd name="connsiteY826" fmla="*/ 463772 h 2337435"/>
                <a:gd name="connsiteX827" fmla="*/ 1151001 w 3172024"/>
                <a:gd name="connsiteY827" fmla="*/ 465011 h 2337435"/>
                <a:gd name="connsiteX828" fmla="*/ 1152430 w 3172024"/>
                <a:gd name="connsiteY828" fmla="*/ 472916 h 2337435"/>
                <a:gd name="connsiteX829" fmla="*/ 1161383 w 3172024"/>
                <a:gd name="connsiteY829" fmla="*/ 479584 h 2337435"/>
                <a:gd name="connsiteX830" fmla="*/ 1194530 w 3172024"/>
                <a:gd name="connsiteY830" fmla="*/ 487204 h 2337435"/>
                <a:gd name="connsiteX831" fmla="*/ 1197969 w 3172024"/>
                <a:gd name="connsiteY831" fmla="*/ 486061 h 2337435"/>
                <a:gd name="connsiteX832" fmla="*/ 1207494 w 3172024"/>
                <a:gd name="connsiteY832" fmla="*/ 468821 h 2337435"/>
                <a:gd name="connsiteX833" fmla="*/ 1235688 w 3172024"/>
                <a:gd name="connsiteY833" fmla="*/ 466916 h 2337435"/>
                <a:gd name="connsiteX834" fmla="*/ 1262167 w 3172024"/>
                <a:gd name="connsiteY834" fmla="*/ 453485 h 2337435"/>
                <a:gd name="connsiteX835" fmla="*/ 1263977 w 3172024"/>
                <a:gd name="connsiteY835" fmla="*/ 441198 h 2337435"/>
                <a:gd name="connsiteX836" fmla="*/ 1292838 w 3172024"/>
                <a:gd name="connsiteY836" fmla="*/ 413671 h 2337435"/>
                <a:gd name="connsiteX837" fmla="*/ 1299496 w 3172024"/>
                <a:gd name="connsiteY837" fmla="*/ 397764 h 2337435"/>
                <a:gd name="connsiteX838" fmla="*/ 1310745 w 3172024"/>
                <a:gd name="connsiteY838" fmla="*/ 384620 h 2337435"/>
                <a:gd name="connsiteX839" fmla="*/ 1309973 w 3172024"/>
                <a:gd name="connsiteY839" fmla="*/ 376809 h 2337435"/>
                <a:gd name="connsiteX840" fmla="*/ 1314164 w 3172024"/>
                <a:gd name="connsiteY840" fmla="*/ 373190 h 2337435"/>
                <a:gd name="connsiteX841" fmla="*/ 1326461 w 3172024"/>
                <a:gd name="connsiteY841" fmla="*/ 382048 h 2337435"/>
                <a:gd name="connsiteX842" fmla="*/ 1338834 w 3172024"/>
                <a:gd name="connsiteY842" fmla="*/ 385001 h 2337435"/>
                <a:gd name="connsiteX843" fmla="*/ 1329881 w 3172024"/>
                <a:gd name="connsiteY843" fmla="*/ 403670 h 2337435"/>
                <a:gd name="connsiteX844" fmla="*/ 1329795 w 3172024"/>
                <a:gd name="connsiteY844" fmla="*/ 411480 h 2337435"/>
                <a:gd name="connsiteX845" fmla="*/ 1332929 w 3172024"/>
                <a:gd name="connsiteY845" fmla="*/ 415195 h 2337435"/>
                <a:gd name="connsiteX846" fmla="*/ 1341130 w 3172024"/>
                <a:gd name="connsiteY846" fmla="*/ 419481 h 2337435"/>
                <a:gd name="connsiteX847" fmla="*/ 1357598 w 3172024"/>
                <a:gd name="connsiteY847" fmla="*/ 421100 h 2337435"/>
                <a:gd name="connsiteX848" fmla="*/ 1364561 w 3172024"/>
                <a:gd name="connsiteY848" fmla="*/ 418910 h 2337435"/>
                <a:gd name="connsiteX849" fmla="*/ 1368838 w 3172024"/>
                <a:gd name="connsiteY849" fmla="*/ 411671 h 2337435"/>
                <a:gd name="connsiteX850" fmla="*/ 1377610 w 3172024"/>
                <a:gd name="connsiteY850" fmla="*/ 408623 h 2337435"/>
                <a:gd name="connsiteX851" fmla="*/ 1384364 w 3172024"/>
                <a:gd name="connsiteY851" fmla="*/ 414242 h 2337435"/>
                <a:gd name="connsiteX852" fmla="*/ 1387802 w 3172024"/>
                <a:gd name="connsiteY852" fmla="*/ 429006 h 2337435"/>
                <a:gd name="connsiteX853" fmla="*/ 1392364 w 3172024"/>
                <a:gd name="connsiteY853" fmla="*/ 433673 h 2337435"/>
                <a:gd name="connsiteX854" fmla="*/ 1412472 w 3172024"/>
                <a:gd name="connsiteY854" fmla="*/ 439960 h 2337435"/>
                <a:gd name="connsiteX855" fmla="*/ 1440371 w 3172024"/>
                <a:gd name="connsiteY855" fmla="*/ 417005 h 2337435"/>
                <a:gd name="connsiteX856" fmla="*/ 1431331 w 3172024"/>
                <a:gd name="connsiteY856" fmla="*/ 408623 h 2337435"/>
                <a:gd name="connsiteX857" fmla="*/ 1434856 w 3172024"/>
                <a:gd name="connsiteY857" fmla="*/ 389858 h 2337435"/>
                <a:gd name="connsiteX858" fmla="*/ 1423806 w 3172024"/>
                <a:gd name="connsiteY858" fmla="*/ 364903 h 2337435"/>
                <a:gd name="connsiteX859" fmla="*/ 1425416 w 3172024"/>
                <a:gd name="connsiteY859" fmla="*/ 349377 h 2337435"/>
                <a:gd name="connsiteX860" fmla="*/ 1430093 w 3172024"/>
                <a:gd name="connsiteY860" fmla="*/ 342995 h 2337435"/>
                <a:gd name="connsiteX861" fmla="*/ 1458382 w 3172024"/>
                <a:gd name="connsiteY861" fmla="*/ 323279 h 2337435"/>
                <a:gd name="connsiteX862" fmla="*/ 1469336 w 3172024"/>
                <a:gd name="connsiteY862" fmla="*/ 324326 h 2337435"/>
                <a:gd name="connsiteX863" fmla="*/ 1477051 w 3172024"/>
                <a:gd name="connsiteY863" fmla="*/ 330422 h 2337435"/>
                <a:gd name="connsiteX864" fmla="*/ 1469907 w 3172024"/>
                <a:gd name="connsiteY864" fmla="*/ 350520 h 2337435"/>
                <a:gd name="connsiteX865" fmla="*/ 1481338 w 3172024"/>
                <a:gd name="connsiteY865" fmla="*/ 355759 h 2337435"/>
                <a:gd name="connsiteX866" fmla="*/ 1495815 w 3172024"/>
                <a:gd name="connsiteY866" fmla="*/ 368808 h 2337435"/>
                <a:gd name="connsiteX867" fmla="*/ 1525524 w 3172024"/>
                <a:gd name="connsiteY867" fmla="*/ 377952 h 2337435"/>
                <a:gd name="connsiteX868" fmla="*/ 1564196 w 3172024"/>
                <a:gd name="connsiteY868" fmla="*/ 371189 h 2337435"/>
                <a:gd name="connsiteX869" fmla="*/ 1571730 w 3172024"/>
                <a:gd name="connsiteY869" fmla="*/ 362141 h 2337435"/>
                <a:gd name="connsiteX870" fmla="*/ 1584207 w 3172024"/>
                <a:gd name="connsiteY870" fmla="*/ 356807 h 2337435"/>
                <a:gd name="connsiteX871" fmla="*/ 1618964 w 3172024"/>
                <a:gd name="connsiteY871" fmla="*/ 360998 h 2337435"/>
                <a:gd name="connsiteX872" fmla="*/ 1618212 w 3172024"/>
                <a:gd name="connsiteY872" fmla="*/ 342995 h 2337435"/>
                <a:gd name="connsiteX873" fmla="*/ 1609725 w 3172024"/>
                <a:gd name="connsiteY873" fmla="*/ 336518 h 2337435"/>
                <a:gd name="connsiteX874" fmla="*/ 1596495 w 3172024"/>
                <a:gd name="connsiteY874" fmla="*/ 304705 h 2337435"/>
                <a:gd name="connsiteX875" fmla="*/ 1597066 w 3172024"/>
                <a:gd name="connsiteY875" fmla="*/ 295085 h 2337435"/>
                <a:gd name="connsiteX876" fmla="*/ 1601724 w 3172024"/>
                <a:gd name="connsiteY876" fmla="*/ 288703 h 2337435"/>
                <a:gd name="connsiteX877" fmla="*/ 1618298 w 3172024"/>
                <a:gd name="connsiteY877" fmla="*/ 287084 h 2337435"/>
                <a:gd name="connsiteX878" fmla="*/ 1632014 w 3172024"/>
                <a:gd name="connsiteY878" fmla="*/ 290989 h 2337435"/>
                <a:gd name="connsiteX879" fmla="*/ 1634681 w 3172024"/>
                <a:gd name="connsiteY879" fmla="*/ 295180 h 2337435"/>
                <a:gd name="connsiteX880" fmla="*/ 1634785 w 3172024"/>
                <a:gd name="connsiteY880" fmla="*/ 321374 h 2337435"/>
                <a:gd name="connsiteX881" fmla="*/ 1637443 w 3172024"/>
                <a:gd name="connsiteY881" fmla="*/ 324612 h 2337435"/>
                <a:gd name="connsiteX882" fmla="*/ 1642967 w 3172024"/>
                <a:gd name="connsiteY882" fmla="*/ 325660 h 2337435"/>
                <a:gd name="connsiteX883" fmla="*/ 1672123 w 3172024"/>
                <a:gd name="connsiteY883" fmla="*/ 310991 h 2337435"/>
                <a:gd name="connsiteX884" fmla="*/ 1676219 w 3172024"/>
                <a:gd name="connsiteY884" fmla="*/ 311563 h 2337435"/>
                <a:gd name="connsiteX885" fmla="*/ 1681734 w 3172024"/>
                <a:gd name="connsiteY885" fmla="*/ 337376 h 2337435"/>
                <a:gd name="connsiteX886" fmla="*/ 1700498 w 3172024"/>
                <a:gd name="connsiteY886" fmla="*/ 342233 h 2337435"/>
                <a:gd name="connsiteX887" fmla="*/ 1727749 w 3172024"/>
                <a:gd name="connsiteY887" fmla="*/ 329375 h 2337435"/>
                <a:gd name="connsiteX888" fmla="*/ 1754124 w 3172024"/>
                <a:gd name="connsiteY888" fmla="*/ 340328 h 2337435"/>
                <a:gd name="connsiteX889" fmla="*/ 1783271 w 3172024"/>
                <a:gd name="connsiteY889" fmla="*/ 327946 h 2337435"/>
                <a:gd name="connsiteX890" fmla="*/ 1788805 w 3172024"/>
                <a:gd name="connsiteY890" fmla="*/ 328041 h 2337435"/>
                <a:gd name="connsiteX891" fmla="*/ 1800130 w 3172024"/>
                <a:gd name="connsiteY891" fmla="*/ 336518 h 2337435"/>
                <a:gd name="connsiteX892" fmla="*/ 1809283 w 3172024"/>
                <a:gd name="connsiteY892" fmla="*/ 337090 h 2337435"/>
                <a:gd name="connsiteX893" fmla="*/ 1811179 w 3172024"/>
                <a:gd name="connsiteY893" fmla="*/ 332518 h 2337435"/>
                <a:gd name="connsiteX894" fmla="*/ 1801939 w 3172024"/>
                <a:gd name="connsiteY894" fmla="*/ 310325 h 2337435"/>
                <a:gd name="connsiteX895" fmla="*/ 1804321 w 3172024"/>
                <a:gd name="connsiteY895" fmla="*/ 307181 h 2337435"/>
                <a:gd name="connsiteX896" fmla="*/ 1818989 w 3172024"/>
                <a:gd name="connsiteY896" fmla="*/ 307848 h 2337435"/>
                <a:gd name="connsiteX897" fmla="*/ 1825466 w 3172024"/>
                <a:gd name="connsiteY897" fmla="*/ 302419 h 2337435"/>
                <a:gd name="connsiteX898" fmla="*/ 1847279 w 3172024"/>
                <a:gd name="connsiteY898" fmla="*/ 317945 h 2337435"/>
                <a:gd name="connsiteX899" fmla="*/ 1857861 w 3172024"/>
                <a:gd name="connsiteY899" fmla="*/ 313944 h 2337435"/>
                <a:gd name="connsiteX900" fmla="*/ 1854708 w 3172024"/>
                <a:gd name="connsiteY900" fmla="*/ 308420 h 2337435"/>
                <a:gd name="connsiteX901" fmla="*/ 1858623 w 3172024"/>
                <a:gd name="connsiteY901" fmla="*/ 293370 h 2337435"/>
                <a:gd name="connsiteX902" fmla="*/ 1862338 w 3172024"/>
                <a:gd name="connsiteY902" fmla="*/ 292513 h 2337435"/>
                <a:gd name="connsiteX903" fmla="*/ 1867757 w 3172024"/>
                <a:gd name="connsiteY903" fmla="*/ 297656 h 2337435"/>
                <a:gd name="connsiteX904" fmla="*/ 1872053 w 3172024"/>
                <a:gd name="connsiteY904" fmla="*/ 314706 h 2337435"/>
                <a:gd name="connsiteX905" fmla="*/ 1887760 w 3172024"/>
                <a:gd name="connsiteY905" fmla="*/ 307658 h 2337435"/>
                <a:gd name="connsiteX906" fmla="*/ 1901485 w 3172024"/>
                <a:gd name="connsiteY906" fmla="*/ 308801 h 2337435"/>
                <a:gd name="connsiteX907" fmla="*/ 1919678 w 3172024"/>
                <a:gd name="connsiteY907" fmla="*/ 288893 h 2337435"/>
                <a:gd name="connsiteX908" fmla="*/ 1964731 w 3172024"/>
                <a:gd name="connsiteY908" fmla="*/ 285083 h 2337435"/>
                <a:gd name="connsiteX909" fmla="*/ 1939299 w 3172024"/>
                <a:gd name="connsiteY909" fmla="*/ 269081 h 2337435"/>
                <a:gd name="connsiteX910" fmla="*/ 1937956 w 3172024"/>
                <a:gd name="connsiteY910" fmla="*/ 265367 h 2337435"/>
                <a:gd name="connsiteX911" fmla="*/ 1943005 w 3172024"/>
                <a:gd name="connsiteY911" fmla="*/ 262700 h 2337435"/>
                <a:gd name="connsiteX912" fmla="*/ 1965779 w 3172024"/>
                <a:gd name="connsiteY912" fmla="*/ 272225 h 2337435"/>
                <a:gd name="connsiteX913" fmla="*/ 1973675 w 3172024"/>
                <a:gd name="connsiteY913" fmla="*/ 267272 h 2337435"/>
                <a:gd name="connsiteX914" fmla="*/ 1973875 w 3172024"/>
                <a:gd name="connsiteY914" fmla="*/ 255842 h 2337435"/>
                <a:gd name="connsiteX915" fmla="*/ 1977114 w 3172024"/>
                <a:gd name="connsiteY915" fmla="*/ 252698 h 2337435"/>
                <a:gd name="connsiteX916" fmla="*/ 1989773 w 3172024"/>
                <a:gd name="connsiteY916" fmla="*/ 265271 h 2337435"/>
                <a:gd name="connsiteX917" fmla="*/ 2002164 w 3172024"/>
                <a:gd name="connsiteY917" fmla="*/ 267272 h 2337435"/>
                <a:gd name="connsiteX918" fmla="*/ 2004546 w 3172024"/>
                <a:gd name="connsiteY918" fmla="*/ 261366 h 2337435"/>
                <a:gd name="connsiteX919" fmla="*/ 2002917 w 3172024"/>
                <a:gd name="connsiteY919" fmla="*/ 250793 h 2337435"/>
                <a:gd name="connsiteX920" fmla="*/ 2009489 w 3172024"/>
                <a:gd name="connsiteY920" fmla="*/ 242221 h 2337435"/>
                <a:gd name="connsiteX921" fmla="*/ 2033692 w 3172024"/>
                <a:gd name="connsiteY921" fmla="*/ 251365 h 2337435"/>
                <a:gd name="connsiteX922" fmla="*/ 2032921 w 3172024"/>
                <a:gd name="connsiteY922" fmla="*/ 243078 h 2337435"/>
                <a:gd name="connsiteX923" fmla="*/ 2026644 w 3172024"/>
                <a:gd name="connsiteY923" fmla="*/ 234696 h 2337435"/>
                <a:gd name="connsiteX924" fmla="*/ 2030349 w 3172024"/>
                <a:gd name="connsiteY924" fmla="*/ 232886 h 2337435"/>
                <a:gd name="connsiteX925" fmla="*/ 2042255 w 3172024"/>
                <a:gd name="connsiteY925" fmla="*/ 234506 h 2337435"/>
                <a:gd name="connsiteX926" fmla="*/ 2051504 w 3172024"/>
                <a:gd name="connsiteY926" fmla="*/ 231934 h 2337435"/>
                <a:gd name="connsiteX927" fmla="*/ 2061981 w 3172024"/>
                <a:gd name="connsiteY927" fmla="*/ 239459 h 2337435"/>
                <a:gd name="connsiteX928" fmla="*/ 2068839 w 3172024"/>
                <a:gd name="connsiteY928" fmla="*/ 239554 h 2337435"/>
                <a:gd name="connsiteX929" fmla="*/ 2067601 w 3172024"/>
                <a:gd name="connsiteY929" fmla="*/ 233553 h 2337435"/>
                <a:gd name="connsiteX930" fmla="*/ 2070935 w 3172024"/>
                <a:gd name="connsiteY930" fmla="*/ 225362 h 2337435"/>
                <a:gd name="connsiteX931" fmla="*/ 2054552 w 3172024"/>
                <a:gd name="connsiteY931" fmla="*/ 218694 h 2337435"/>
                <a:gd name="connsiteX932" fmla="*/ 2058743 w 3172024"/>
                <a:gd name="connsiteY932" fmla="*/ 213265 h 2337435"/>
                <a:gd name="connsiteX933" fmla="*/ 2067982 w 3172024"/>
                <a:gd name="connsiteY933" fmla="*/ 212503 h 2337435"/>
                <a:gd name="connsiteX934" fmla="*/ 2074926 w 3172024"/>
                <a:gd name="connsiteY934" fmla="*/ 207074 h 2337435"/>
                <a:gd name="connsiteX935" fmla="*/ 2073783 w 3172024"/>
                <a:gd name="connsiteY935" fmla="*/ 191929 h 2337435"/>
                <a:gd name="connsiteX936" fmla="*/ 2077974 w 3172024"/>
                <a:gd name="connsiteY936" fmla="*/ 191072 h 2337435"/>
                <a:gd name="connsiteX937" fmla="*/ 2086547 w 3172024"/>
                <a:gd name="connsiteY937" fmla="*/ 198596 h 2337435"/>
                <a:gd name="connsiteX938" fmla="*/ 2107406 w 3172024"/>
                <a:gd name="connsiteY938" fmla="*/ 186119 h 2337435"/>
                <a:gd name="connsiteX939" fmla="*/ 2121122 w 3172024"/>
                <a:gd name="connsiteY939" fmla="*/ 186785 h 2337435"/>
                <a:gd name="connsiteX940" fmla="*/ 2127228 w 3172024"/>
                <a:gd name="connsiteY940" fmla="*/ 181356 h 2337435"/>
                <a:gd name="connsiteX941" fmla="*/ 2135029 w 3172024"/>
                <a:gd name="connsiteY941" fmla="*/ 181451 h 2337435"/>
                <a:gd name="connsiteX942" fmla="*/ 2150555 w 3172024"/>
                <a:gd name="connsiteY942" fmla="*/ 184023 h 2337435"/>
                <a:gd name="connsiteX943" fmla="*/ 2154650 w 3172024"/>
                <a:gd name="connsiteY943" fmla="*/ 188214 h 2337435"/>
                <a:gd name="connsiteX944" fmla="*/ 2153993 w 3172024"/>
                <a:gd name="connsiteY944" fmla="*/ 199263 h 2337435"/>
                <a:gd name="connsiteX945" fmla="*/ 2160280 w 3172024"/>
                <a:gd name="connsiteY945" fmla="*/ 205359 h 2337435"/>
                <a:gd name="connsiteX946" fmla="*/ 2164461 w 3172024"/>
                <a:gd name="connsiteY946" fmla="*/ 203168 h 2337435"/>
                <a:gd name="connsiteX947" fmla="*/ 2161041 w 3172024"/>
                <a:gd name="connsiteY947" fmla="*/ 190691 h 2337435"/>
                <a:gd name="connsiteX948" fmla="*/ 2172376 w 3172024"/>
                <a:gd name="connsiteY948" fmla="*/ 175260 h 2337435"/>
                <a:gd name="connsiteX949" fmla="*/ 2166938 w 3172024"/>
                <a:gd name="connsiteY949" fmla="*/ 168783 h 2337435"/>
                <a:gd name="connsiteX950" fmla="*/ 2167042 w 3172024"/>
                <a:gd name="connsiteY950" fmla="*/ 163735 h 2337435"/>
                <a:gd name="connsiteX951" fmla="*/ 2190569 w 3172024"/>
                <a:gd name="connsiteY951" fmla="*/ 156782 h 2337435"/>
                <a:gd name="connsiteX952" fmla="*/ 2187131 w 3172024"/>
                <a:gd name="connsiteY952" fmla="*/ 142494 h 2337435"/>
                <a:gd name="connsiteX953" fmla="*/ 2198180 w 3172024"/>
                <a:gd name="connsiteY953" fmla="*/ 141827 h 2337435"/>
                <a:gd name="connsiteX954" fmla="*/ 2207705 w 3172024"/>
                <a:gd name="connsiteY954" fmla="*/ 147542 h 2337435"/>
                <a:gd name="connsiteX955" fmla="*/ 2217906 w 3172024"/>
                <a:gd name="connsiteY955" fmla="*/ 141732 h 2337435"/>
                <a:gd name="connsiteX956" fmla="*/ 2228850 w 3172024"/>
                <a:gd name="connsiteY956" fmla="*/ 146018 h 2337435"/>
                <a:gd name="connsiteX957" fmla="*/ 2231717 w 3172024"/>
                <a:gd name="connsiteY957" fmla="*/ 115348 h 2337435"/>
                <a:gd name="connsiteX958" fmla="*/ 2236384 w 3172024"/>
                <a:gd name="connsiteY958" fmla="*/ 112681 h 2337435"/>
                <a:gd name="connsiteX959" fmla="*/ 2249615 w 3172024"/>
                <a:gd name="connsiteY959" fmla="*/ 115634 h 2337435"/>
                <a:gd name="connsiteX960" fmla="*/ 2251996 w 3172024"/>
                <a:gd name="connsiteY960" fmla="*/ 111062 h 2337435"/>
                <a:gd name="connsiteX961" fmla="*/ 2243528 w 3172024"/>
                <a:gd name="connsiteY961" fmla="*/ 96679 h 2337435"/>
                <a:gd name="connsiteX962" fmla="*/ 2246290 w 3172024"/>
                <a:gd name="connsiteY962" fmla="*/ 94869 h 2337435"/>
                <a:gd name="connsiteX963" fmla="*/ 2260378 w 3172024"/>
                <a:gd name="connsiteY963" fmla="*/ 102489 h 2337435"/>
                <a:gd name="connsiteX964" fmla="*/ 2263149 w 3172024"/>
                <a:gd name="connsiteY964" fmla="*/ 100203 h 2337435"/>
                <a:gd name="connsiteX965" fmla="*/ 2256006 w 3172024"/>
                <a:gd name="connsiteY965" fmla="*/ 90869 h 2337435"/>
                <a:gd name="connsiteX966" fmla="*/ 2251710 w 3172024"/>
                <a:gd name="connsiteY966" fmla="*/ 72866 h 2337435"/>
                <a:gd name="connsiteX967" fmla="*/ 2256006 w 3172024"/>
                <a:gd name="connsiteY967" fmla="*/ 65151 h 2337435"/>
                <a:gd name="connsiteX968" fmla="*/ 2269617 w 3172024"/>
                <a:gd name="connsiteY968" fmla="*/ 74581 h 2337435"/>
                <a:gd name="connsiteX969" fmla="*/ 2274199 w 3172024"/>
                <a:gd name="connsiteY969" fmla="*/ 73247 h 2337435"/>
                <a:gd name="connsiteX970" fmla="*/ 2268865 w 3172024"/>
                <a:gd name="connsiteY970" fmla="*/ 63056 h 2337435"/>
                <a:gd name="connsiteX971" fmla="*/ 2267236 w 3172024"/>
                <a:gd name="connsiteY971" fmla="*/ 50673 h 2337435"/>
                <a:gd name="connsiteX972" fmla="*/ 2270579 w 3172024"/>
                <a:gd name="connsiteY972" fmla="*/ 46577 h 2337435"/>
                <a:gd name="connsiteX973" fmla="*/ 2283238 w 3172024"/>
                <a:gd name="connsiteY973" fmla="*/ 57817 h 2337435"/>
                <a:gd name="connsiteX974" fmla="*/ 2288096 w 3172024"/>
                <a:gd name="connsiteY974" fmla="*/ 45530 h 2337435"/>
                <a:gd name="connsiteX975" fmla="*/ 2296097 w 3172024"/>
                <a:gd name="connsiteY975" fmla="*/ 36005 h 2337435"/>
                <a:gd name="connsiteX976" fmla="*/ 2312765 w 3172024"/>
                <a:gd name="connsiteY976" fmla="*/ 29909 h 2337435"/>
                <a:gd name="connsiteX977" fmla="*/ 2322290 w 3172024"/>
                <a:gd name="connsiteY977" fmla="*/ 34576 h 2337435"/>
                <a:gd name="connsiteX978" fmla="*/ 2322005 w 3172024"/>
                <a:gd name="connsiteY978" fmla="*/ 49816 h 2337435"/>
                <a:gd name="connsiteX979" fmla="*/ 2340102 w 3172024"/>
                <a:gd name="connsiteY979" fmla="*/ 63913 h 2337435"/>
                <a:gd name="connsiteX980" fmla="*/ 2354390 w 3172024"/>
                <a:gd name="connsiteY980" fmla="*/ 60960 h 2337435"/>
                <a:gd name="connsiteX981" fmla="*/ 2372497 w 3172024"/>
                <a:gd name="connsiteY981" fmla="*/ 48482 h 2337435"/>
                <a:gd name="connsiteX982" fmla="*/ 2389441 w 3172024"/>
                <a:gd name="connsiteY982" fmla="*/ 47911 h 2337435"/>
                <a:gd name="connsiteX983" fmla="*/ 2408120 w 3172024"/>
                <a:gd name="connsiteY983" fmla="*/ 30766 h 2337435"/>
                <a:gd name="connsiteX984" fmla="*/ 2409825 w 3172024"/>
                <a:gd name="connsiteY984" fmla="*/ 0 h 2337435"/>
                <a:gd name="connsiteX985" fmla="*/ 2418503 w 3172024"/>
                <a:gd name="connsiteY985" fmla="*/ 1619 h 2337435"/>
                <a:gd name="connsiteX986" fmla="*/ 2427741 w 3172024"/>
                <a:gd name="connsiteY986" fmla="*/ 12764 h 2337435"/>
                <a:gd name="connsiteX987" fmla="*/ 2441457 w 3172024"/>
                <a:gd name="connsiteY987" fmla="*/ 13049 h 2337435"/>
                <a:gd name="connsiteX988" fmla="*/ 2453735 w 3172024"/>
                <a:gd name="connsiteY988" fmla="*/ 18193 h 2337435"/>
                <a:gd name="connsiteX989" fmla="*/ 2461174 w 3172024"/>
                <a:gd name="connsiteY989" fmla="*/ 30480 h 23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Lst>
              <a:rect l="l" t="t" r="r" b="b"/>
              <a:pathLst>
                <a:path w="3172024" h="2337435">
                  <a:moveTo>
                    <a:pt x="2212181" y="1634966"/>
                  </a:moveTo>
                  <a:lnTo>
                    <a:pt x="2204085" y="1636967"/>
                  </a:lnTo>
                  <a:lnTo>
                    <a:pt x="2201418" y="1633252"/>
                  </a:lnTo>
                  <a:lnTo>
                    <a:pt x="2209514" y="1624108"/>
                  </a:lnTo>
                  <a:lnTo>
                    <a:pt x="2204942" y="1614964"/>
                  </a:lnTo>
                  <a:lnTo>
                    <a:pt x="2224373" y="1600962"/>
                  </a:lnTo>
                  <a:lnTo>
                    <a:pt x="2227145" y="1602677"/>
                  </a:lnTo>
                  <a:lnTo>
                    <a:pt x="2227431" y="1613726"/>
                  </a:lnTo>
                  <a:lnTo>
                    <a:pt x="2212181" y="1634966"/>
                  </a:lnTo>
                  <a:close/>
                  <a:moveTo>
                    <a:pt x="3169072" y="725710"/>
                  </a:moveTo>
                  <a:lnTo>
                    <a:pt x="3172025" y="767810"/>
                  </a:lnTo>
                  <a:lnTo>
                    <a:pt x="3155356" y="795528"/>
                  </a:lnTo>
                  <a:lnTo>
                    <a:pt x="3129163" y="796862"/>
                  </a:lnTo>
                  <a:lnTo>
                    <a:pt x="3123353" y="789527"/>
                  </a:lnTo>
                  <a:lnTo>
                    <a:pt x="3108103" y="785717"/>
                  </a:lnTo>
                  <a:lnTo>
                    <a:pt x="3086395" y="792861"/>
                  </a:lnTo>
                  <a:lnTo>
                    <a:pt x="3084586" y="790099"/>
                  </a:lnTo>
                  <a:lnTo>
                    <a:pt x="3089348" y="782955"/>
                  </a:lnTo>
                  <a:lnTo>
                    <a:pt x="3103721" y="775716"/>
                  </a:lnTo>
                  <a:lnTo>
                    <a:pt x="3106865" y="765524"/>
                  </a:lnTo>
                  <a:lnTo>
                    <a:pt x="3119342" y="749618"/>
                  </a:lnTo>
                  <a:lnTo>
                    <a:pt x="3120971" y="735902"/>
                  </a:lnTo>
                  <a:lnTo>
                    <a:pt x="3128391" y="727710"/>
                  </a:lnTo>
                  <a:lnTo>
                    <a:pt x="3138964" y="723614"/>
                  </a:lnTo>
                  <a:lnTo>
                    <a:pt x="3152880" y="727710"/>
                  </a:lnTo>
                  <a:lnTo>
                    <a:pt x="3164586" y="723614"/>
                  </a:lnTo>
                  <a:lnTo>
                    <a:pt x="3169072" y="725710"/>
                  </a:lnTo>
                  <a:close/>
                  <a:moveTo>
                    <a:pt x="2681964" y="80963"/>
                  </a:moveTo>
                  <a:lnTo>
                    <a:pt x="2665962" y="84392"/>
                  </a:lnTo>
                  <a:lnTo>
                    <a:pt x="2648817" y="82201"/>
                  </a:lnTo>
                  <a:lnTo>
                    <a:pt x="2646816" y="79248"/>
                  </a:lnTo>
                  <a:lnTo>
                    <a:pt x="2648817" y="77248"/>
                  </a:lnTo>
                  <a:lnTo>
                    <a:pt x="2666629" y="81058"/>
                  </a:lnTo>
                  <a:lnTo>
                    <a:pt x="2684240" y="76391"/>
                  </a:lnTo>
                  <a:lnTo>
                    <a:pt x="2681964" y="80963"/>
                  </a:lnTo>
                  <a:close/>
                  <a:moveTo>
                    <a:pt x="2699766" y="46673"/>
                  </a:moveTo>
                  <a:lnTo>
                    <a:pt x="2690241" y="65246"/>
                  </a:lnTo>
                  <a:lnTo>
                    <a:pt x="2686822" y="63056"/>
                  </a:lnTo>
                  <a:lnTo>
                    <a:pt x="2688536" y="54293"/>
                  </a:lnTo>
                  <a:lnTo>
                    <a:pt x="2686345" y="52673"/>
                  </a:lnTo>
                  <a:lnTo>
                    <a:pt x="2683097" y="60103"/>
                  </a:lnTo>
                  <a:lnTo>
                    <a:pt x="2677477" y="59055"/>
                  </a:lnTo>
                  <a:lnTo>
                    <a:pt x="2678335" y="48863"/>
                  </a:lnTo>
                  <a:lnTo>
                    <a:pt x="2702443" y="36100"/>
                  </a:lnTo>
                  <a:lnTo>
                    <a:pt x="2704433" y="41339"/>
                  </a:lnTo>
                  <a:lnTo>
                    <a:pt x="2699766" y="46673"/>
                  </a:lnTo>
                  <a:close/>
                  <a:moveTo>
                    <a:pt x="2461174" y="30480"/>
                  </a:moveTo>
                  <a:lnTo>
                    <a:pt x="2466128" y="35052"/>
                  </a:lnTo>
                  <a:lnTo>
                    <a:pt x="2472881" y="33433"/>
                  </a:lnTo>
                  <a:lnTo>
                    <a:pt x="2475262" y="18764"/>
                  </a:lnTo>
                  <a:lnTo>
                    <a:pt x="2478510" y="17717"/>
                  </a:lnTo>
                  <a:lnTo>
                    <a:pt x="2494607" y="21527"/>
                  </a:lnTo>
                  <a:lnTo>
                    <a:pt x="2526135" y="36671"/>
                  </a:lnTo>
                  <a:lnTo>
                    <a:pt x="2551566" y="31623"/>
                  </a:lnTo>
                  <a:lnTo>
                    <a:pt x="2554319" y="33814"/>
                  </a:lnTo>
                  <a:lnTo>
                    <a:pt x="2553272" y="40577"/>
                  </a:lnTo>
                  <a:lnTo>
                    <a:pt x="2538136" y="53816"/>
                  </a:lnTo>
                  <a:lnTo>
                    <a:pt x="2548318" y="60960"/>
                  </a:lnTo>
                  <a:lnTo>
                    <a:pt x="2552033" y="61055"/>
                  </a:lnTo>
                  <a:lnTo>
                    <a:pt x="2559177" y="49721"/>
                  </a:lnTo>
                  <a:lnTo>
                    <a:pt x="2583190" y="48959"/>
                  </a:lnTo>
                  <a:lnTo>
                    <a:pt x="2601944" y="53531"/>
                  </a:lnTo>
                  <a:lnTo>
                    <a:pt x="2633663" y="38862"/>
                  </a:lnTo>
                  <a:lnTo>
                    <a:pt x="2654151" y="42291"/>
                  </a:lnTo>
                  <a:lnTo>
                    <a:pt x="2674620" y="56960"/>
                  </a:lnTo>
                  <a:lnTo>
                    <a:pt x="2673477" y="70580"/>
                  </a:lnTo>
                  <a:lnTo>
                    <a:pt x="2664047" y="73152"/>
                  </a:lnTo>
                  <a:lnTo>
                    <a:pt x="2662238" y="71152"/>
                  </a:lnTo>
                  <a:lnTo>
                    <a:pt x="2669486" y="65342"/>
                  </a:lnTo>
                  <a:lnTo>
                    <a:pt x="2668048" y="63151"/>
                  </a:lnTo>
                  <a:lnTo>
                    <a:pt x="2662238" y="67151"/>
                  </a:lnTo>
                  <a:lnTo>
                    <a:pt x="2658151" y="60103"/>
                  </a:lnTo>
                  <a:lnTo>
                    <a:pt x="2649198" y="60865"/>
                  </a:lnTo>
                  <a:lnTo>
                    <a:pt x="2640435" y="52388"/>
                  </a:lnTo>
                  <a:lnTo>
                    <a:pt x="2636244" y="52388"/>
                  </a:lnTo>
                  <a:lnTo>
                    <a:pt x="2625947" y="70295"/>
                  </a:lnTo>
                  <a:lnTo>
                    <a:pt x="2630710" y="71152"/>
                  </a:lnTo>
                  <a:lnTo>
                    <a:pt x="2634710" y="65818"/>
                  </a:lnTo>
                  <a:lnTo>
                    <a:pt x="2637758" y="66199"/>
                  </a:lnTo>
                  <a:lnTo>
                    <a:pt x="2639101" y="69914"/>
                  </a:lnTo>
                  <a:lnTo>
                    <a:pt x="2634710" y="77248"/>
                  </a:lnTo>
                  <a:lnTo>
                    <a:pt x="2604716" y="111538"/>
                  </a:lnTo>
                  <a:lnTo>
                    <a:pt x="2598144" y="114586"/>
                  </a:lnTo>
                  <a:lnTo>
                    <a:pt x="2566140" y="153162"/>
                  </a:lnTo>
                  <a:lnTo>
                    <a:pt x="2555462" y="178594"/>
                  </a:lnTo>
                  <a:lnTo>
                    <a:pt x="2551662" y="213932"/>
                  </a:lnTo>
                  <a:lnTo>
                    <a:pt x="2519086" y="289084"/>
                  </a:lnTo>
                  <a:lnTo>
                    <a:pt x="2492893" y="290608"/>
                  </a:lnTo>
                  <a:lnTo>
                    <a:pt x="2489359" y="286607"/>
                  </a:lnTo>
                  <a:lnTo>
                    <a:pt x="2498408" y="281369"/>
                  </a:lnTo>
                  <a:lnTo>
                    <a:pt x="2497265" y="272987"/>
                  </a:lnTo>
                  <a:lnTo>
                    <a:pt x="2510981" y="261842"/>
                  </a:lnTo>
                  <a:lnTo>
                    <a:pt x="2509838" y="256223"/>
                  </a:lnTo>
                  <a:lnTo>
                    <a:pt x="2498131" y="263652"/>
                  </a:lnTo>
                  <a:lnTo>
                    <a:pt x="2495359" y="261842"/>
                  </a:lnTo>
                  <a:lnTo>
                    <a:pt x="2493940" y="246888"/>
                  </a:lnTo>
                  <a:lnTo>
                    <a:pt x="2500989" y="236601"/>
                  </a:lnTo>
                  <a:lnTo>
                    <a:pt x="2507656" y="233363"/>
                  </a:lnTo>
                  <a:lnTo>
                    <a:pt x="2512028" y="238220"/>
                  </a:lnTo>
                  <a:lnTo>
                    <a:pt x="2525468" y="241173"/>
                  </a:lnTo>
                  <a:lnTo>
                    <a:pt x="2532612" y="248984"/>
                  </a:lnTo>
                  <a:lnTo>
                    <a:pt x="2534993" y="246412"/>
                  </a:lnTo>
                  <a:lnTo>
                    <a:pt x="2532316" y="231077"/>
                  </a:lnTo>
                  <a:lnTo>
                    <a:pt x="2517553" y="202883"/>
                  </a:lnTo>
                  <a:lnTo>
                    <a:pt x="2512895" y="162020"/>
                  </a:lnTo>
                  <a:lnTo>
                    <a:pt x="2508990" y="152591"/>
                  </a:lnTo>
                  <a:lnTo>
                    <a:pt x="2502599" y="147923"/>
                  </a:lnTo>
                  <a:lnTo>
                    <a:pt x="2476224" y="149828"/>
                  </a:lnTo>
                  <a:lnTo>
                    <a:pt x="2457079" y="161354"/>
                  </a:lnTo>
                  <a:lnTo>
                    <a:pt x="2446591" y="173927"/>
                  </a:lnTo>
                  <a:lnTo>
                    <a:pt x="2421731" y="222218"/>
                  </a:lnTo>
                  <a:lnTo>
                    <a:pt x="2415540" y="223076"/>
                  </a:lnTo>
                  <a:lnTo>
                    <a:pt x="2398786" y="212884"/>
                  </a:lnTo>
                  <a:lnTo>
                    <a:pt x="2393156" y="213741"/>
                  </a:lnTo>
                  <a:lnTo>
                    <a:pt x="2405443" y="225647"/>
                  </a:lnTo>
                  <a:lnTo>
                    <a:pt x="2406015" y="248888"/>
                  </a:lnTo>
                  <a:lnTo>
                    <a:pt x="2401548" y="255556"/>
                  </a:lnTo>
                  <a:lnTo>
                    <a:pt x="2387060" y="260318"/>
                  </a:lnTo>
                  <a:lnTo>
                    <a:pt x="2381822" y="268510"/>
                  </a:lnTo>
                  <a:lnTo>
                    <a:pt x="2382593" y="274034"/>
                  </a:lnTo>
                  <a:lnTo>
                    <a:pt x="2390404" y="275368"/>
                  </a:lnTo>
                  <a:lnTo>
                    <a:pt x="2398490" y="263271"/>
                  </a:lnTo>
                  <a:lnTo>
                    <a:pt x="2401443" y="263747"/>
                  </a:lnTo>
                  <a:lnTo>
                    <a:pt x="2404120" y="277273"/>
                  </a:lnTo>
                  <a:lnTo>
                    <a:pt x="2416778" y="271367"/>
                  </a:lnTo>
                  <a:lnTo>
                    <a:pt x="2420969" y="296228"/>
                  </a:lnTo>
                  <a:lnTo>
                    <a:pt x="2432028" y="315659"/>
                  </a:lnTo>
                  <a:lnTo>
                    <a:pt x="2431932" y="327184"/>
                  </a:lnTo>
                  <a:lnTo>
                    <a:pt x="2464889" y="354425"/>
                  </a:lnTo>
                  <a:lnTo>
                    <a:pt x="2492702" y="352330"/>
                  </a:lnTo>
                  <a:lnTo>
                    <a:pt x="2495655" y="338042"/>
                  </a:lnTo>
                  <a:lnTo>
                    <a:pt x="2485834" y="322421"/>
                  </a:lnTo>
                  <a:lnTo>
                    <a:pt x="2453831" y="316135"/>
                  </a:lnTo>
                  <a:lnTo>
                    <a:pt x="2454878" y="309848"/>
                  </a:lnTo>
                  <a:lnTo>
                    <a:pt x="2484511" y="311753"/>
                  </a:lnTo>
                  <a:lnTo>
                    <a:pt x="2494788" y="321278"/>
                  </a:lnTo>
                  <a:lnTo>
                    <a:pt x="2501265" y="332899"/>
                  </a:lnTo>
                  <a:lnTo>
                    <a:pt x="2507837" y="334899"/>
                  </a:lnTo>
                  <a:lnTo>
                    <a:pt x="2507933" y="330327"/>
                  </a:lnTo>
                  <a:lnTo>
                    <a:pt x="2500036" y="320897"/>
                  </a:lnTo>
                  <a:lnTo>
                    <a:pt x="2503646" y="315563"/>
                  </a:lnTo>
                  <a:lnTo>
                    <a:pt x="2501179" y="306610"/>
                  </a:lnTo>
                  <a:lnTo>
                    <a:pt x="2508028" y="297561"/>
                  </a:lnTo>
                  <a:lnTo>
                    <a:pt x="2513266" y="298323"/>
                  </a:lnTo>
                  <a:lnTo>
                    <a:pt x="2538041" y="430435"/>
                  </a:lnTo>
                  <a:lnTo>
                    <a:pt x="2551271" y="475488"/>
                  </a:lnTo>
                  <a:lnTo>
                    <a:pt x="2556329" y="509873"/>
                  </a:lnTo>
                  <a:lnTo>
                    <a:pt x="2593381" y="627507"/>
                  </a:lnTo>
                  <a:lnTo>
                    <a:pt x="2600230" y="635699"/>
                  </a:lnTo>
                  <a:lnTo>
                    <a:pt x="2603754" y="659892"/>
                  </a:lnTo>
                  <a:lnTo>
                    <a:pt x="2595943" y="645224"/>
                  </a:lnTo>
                  <a:lnTo>
                    <a:pt x="2575474" y="646938"/>
                  </a:lnTo>
                  <a:lnTo>
                    <a:pt x="2560796" y="635222"/>
                  </a:lnTo>
                  <a:lnTo>
                    <a:pt x="2559844" y="629222"/>
                  </a:lnTo>
                  <a:lnTo>
                    <a:pt x="2563759" y="624745"/>
                  </a:lnTo>
                  <a:lnTo>
                    <a:pt x="2557758" y="606743"/>
                  </a:lnTo>
                  <a:lnTo>
                    <a:pt x="2535755" y="572643"/>
                  </a:lnTo>
                  <a:lnTo>
                    <a:pt x="2527182" y="572262"/>
                  </a:lnTo>
                  <a:lnTo>
                    <a:pt x="2530507" y="580930"/>
                  </a:lnTo>
                  <a:lnTo>
                    <a:pt x="2527459" y="585216"/>
                  </a:lnTo>
                  <a:lnTo>
                    <a:pt x="2528221" y="587978"/>
                  </a:lnTo>
                  <a:lnTo>
                    <a:pt x="2540422" y="591598"/>
                  </a:lnTo>
                  <a:lnTo>
                    <a:pt x="2537279" y="613982"/>
                  </a:lnTo>
                  <a:lnTo>
                    <a:pt x="2539460" y="615029"/>
                  </a:lnTo>
                  <a:lnTo>
                    <a:pt x="2544985" y="606838"/>
                  </a:lnTo>
                  <a:lnTo>
                    <a:pt x="2550224" y="608933"/>
                  </a:lnTo>
                  <a:lnTo>
                    <a:pt x="2547471" y="618649"/>
                  </a:lnTo>
                  <a:lnTo>
                    <a:pt x="2557463" y="650558"/>
                  </a:lnTo>
                  <a:lnTo>
                    <a:pt x="2555653" y="669036"/>
                  </a:lnTo>
                  <a:lnTo>
                    <a:pt x="2562606" y="670179"/>
                  </a:lnTo>
                  <a:lnTo>
                    <a:pt x="2573369" y="661892"/>
                  </a:lnTo>
                  <a:lnTo>
                    <a:pt x="2581570" y="662273"/>
                  </a:lnTo>
                  <a:lnTo>
                    <a:pt x="2586142" y="652177"/>
                  </a:lnTo>
                  <a:lnTo>
                    <a:pt x="2589953" y="652082"/>
                  </a:lnTo>
                  <a:lnTo>
                    <a:pt x="2594800" y="661607"/>
                  </a:lnTo>
                  <a:lnTo>
                    <a:pt x="2601373" y="664369"/>
                  </a:lnTo>
                  <a:lnTo>
                    <a:pt x="2607374" y="679895"/>
                  </a:lnTo>
                  <a:lnTo>
                    <a:pt x="2611384" y="682371"/>
                  </a:lnTo>
                  <a:lnTo>
                    <a:pt x="2615479" y="677609"/>
                  </a:lnTo>
                  <a:lnTo>
                    <a:pt x="2619004" y="678180"/>
                  </a:lnTo>
                  <a:lnTo>
                    <a:pt x="2621861" y="685514"/>
                  </a:lnTo>
                  <a:lnTo>
                    <a:pt x="2619947" y="699516"/>
                  </a:lnTo>
                  <a:lnTo>
                    <a:pt x="2639959" y="821722"/>
                  </a:lnTo>
                  <a:lnTo>
                    <a:pt x="2616899" y="893826"/>
                  </a:lnTo>
                  <a:lnTo>
                    <a:pt x="2576893" y="981170"/>
                  </a:lnTo>
                  <a:lnTo>
                    <a:pt x="2547175" y="1034415"/>
                  </a:lnTo>
                  <a:lnTo>
                    <a:pt x="2547747" y="1025843"/>
                  </a:lnTo>
                  <a:lnTo>
                    <a:pt x="2559749" y="1005745"/>
                  </a:lnTo>
                  <a:lnTo>
                    <a:pt x="2560615" y="992219"/>
                  </a:lnTo>
                  <a:lnTo>
                    <a:pt x="2571474" y="976884"/>
                  </a:lnTo>
                  <a:lnTo>
                    <a:pt x="2571283" y="953167"/>
                  </a:lnTo>
                  <a:lnTo>
                    <a:pt x="2579094" y="940499"/>
                  </a:lnTo>
                  <a:lnTo>
                    <a:pt x="2594800" y="895826"/>
                  </a:lnTo>
                  <a:lnTo>
                    <a:pt x="2594620" y="880110"/>
                  </a:lnTo>
                  <a:lnTo>
                    <a:pt x="2580428" y="856393"/>
                  </a:lnTo>
                  <a:lnTo>
                    <a:pt x="2564987" y="843248"/>
                  </a:lnTo>
                  <a:lnTo>
                    <a:pt x="2567464" y="836390"/>
                  </a:lnTo>
                  <a:lnTo>
                    <a:pt x="2578703" y="847439"/>
                  </a:lnTo>
                  <a:lnTo>
                    <a:pt x="2580808" y="840105"/>
                  </a:lnTo>
                  <a:lnTo>
                    <a:pt x="2560615" y="797528"/>
                  </a:lnTo>
                  <a:lnTo>
                    <a:pt x="2536327" y="762476"/>
                  </a:lnTo>
                  <a:lnTo>
                    <a:pt x="2525563" y="759619"/>
                  </a:lnTo>
                  <a:lnTo>
                    <a:pt x="2515648" y="779240"/>
                  </a:lnTo>
                  <a:lnTo>
                    <a:pt x="2529935" y="788765"/>
                  </a:lnTo>
                  <a:lnTo>
                    <a:pt x="2544127" y="814197"/>
                  </a:lnTo>
                  <a:lnTo>
                    <a:pt x="2534222" y="810578"/>
                  </a:lnTo>
                  <a:lnTo>
                    <a:pt x="2522791" y="798481"/>
                  </a:lnTo>
                  <a:lnTo>
                    <a:pt x="2505847" y="795433"/>
                  </a:lnTo>
                  <a:lnTo>
                    <a:pt x="2499179" y="786670"/>
                  </a:lnTo>
                  <a:lnTo>
                    <a:pt x="2492797" y="786670"/>
                  </a:lnTo>
                  <a:lnTo>
                    <a:pt x="2512219" y="827342"/>
                  </a:lnTo>
                  <a:lnTo>
                    <a:pt x="2495550" y="830009"/>
                  </a:lnTo>
                  <a:lnTo>
                    <a:pt x="2492131" y="817150"/>
                  </a:lnTo>
                  <a:lnTo>
                    <a:pt x="2485834" y="821722"/>
                  </a:lnTo>
                  <a:lnTo>
                    <a:pt x="2477452" y="822674"/>
                  </a:lnTo>
                  <a:lnTo>
                    <a:pt x="2474890" y="833723"/>
                  </a:lnTo>
                  <a:lnTo>
                    <a:pt x="2482215" y="837343"/>
                  </a:lnTo>
                  <a:lnTo>
                    <a:pt x="2490988" y="852678"/>
                  </a:lnTo>
                  <a:lnTo>
                    <a:pt x="2498979" y="839629"/>
                  </a:lnTo>
                  <a:lnTo>
                    <a:pt x="2507266" y="837914"/>
                  </a:lnTo>
                  <a:lnTo>
                    <a:pt x="2509561" y="856107"/>
                  </a:lnTo>
                  <a:lnTo>
                    <a:pt x="2503170" y="879158"/>
                  </a:lnTo>
                  <a:lnTo>
                    <a:pt x="2511552" y="891921"/>
                  </a:lnTo>
                  <a:lnTo>
                    <a:pt x="2514133" y="906494"/>
                  </a:lnTo>
                  <a:lnTo>
                    <a:pt x="2528040" y="913733"/>
                  </a:lnTo>
                  <a:lnTo>
                    <a:pt x="2529840" y="912019"/>
                  </a:lnTo>
                  <a:lnTo>
                    <a:pt x="2524601" y="902494"/>
                  </a:lnTo>
                  <a:lnTo>
                    <a:pt x="2528888" y="900208"/>
                  </a:lnTo>
                  <a:lnTo>
                    <a:pt x="2537841" y="903637"/>
                  </a:lnTo>
                  <a:lnTo>
                    <a:pt x="2552995" y="916210"/>
                  </a:lnTo>
                  <a:lnTo>
                    <a:pt x="2551938" y="902875"/>
                  </a:lnTo>
                  <a:lnTo>
                    <a:pt x="2560711" y="906590"/>
                  </a:lnTo>
                  <a:lnTo>
                    <a:pt x="2562225" y="919163"/>
                  </a:lnTo>
                  <a:lnTo>
                    <a:pt x="2556520" y="921734"/>
                  </a:lnTo>
                  <a:lnTo>
                    <a:pt x="2553948" y="929545"/>
                  </a:lnTo>
                  <a:lnTo>
                    <a:pt x="2572131" y="943070"/>
                  </a:lnTo>
                  <a:lnTo>
                    <a:pt x="2565178" y="950595"/>
                  </a:lnTo>
                  <a:lnTo>
                    <a:pt x="2566892" y="967169"/>
                  </a:lnTo>
                  <a:lnTo>
                    <a:pt x="2553176" y="996315"/>
                  </a:lnTo>
                  <a:lnTo>
                    <a:pt x="2540327" y="989552"/>
                  </a:lnTo>
                  <a:lnTo>
                    <a:pt x="2532888" y="1003840"/>
                  </a:lnTo>
                  <a:lnTo>
                    <a:pt x="2523182" y="1006888"/>
                  </a:lnTo>
                  <a:lnTo>
                    <a:pt x="2521553" y="1010222"/>
                  </a:lnTo>
                  <a:lnTo>
                    <a:pt x="2530135" y="1012127"/>
                  </a:lnTo>
                  <a:lnTo>
                    <a:pt x="2546423" y="998506"/>
                  </a:lnTo>
                  <a:lnTo>
                    <a:pt x="2553376" y="1001363"/>
                  </a:lnTo>
                  <a:lnTo>
                    <a:pt x="2540327" y="1023557"/>
                  </a:lnTo>
                  <a:lnTo>
                    <a:pt x="2538984" y="1048512"/>
                  </a:lnTo>
                  <a:lnTo>
                    <a:pt x="2533079" y="1052227"/>
                  </a:lnTo>
                  <a:lnTo>
                    <a:pt x="2526887" y="1069372"/>
                  </a:lnTo>
                  <a:lnTo>
                    <a:pt x="2504228" y="1088327"/>
                  </a:lnTo>
                  <a:lnTo>
                    <a:pt x="2474795" y="1123379"/>
                  </a:lnTo>
                  <a:lnTo>
                    <a:pt x="2464127" y="1149287"/>
                  </a:lnTo>
                  <a:lnTo>
                    <a:pt x="2443067" y="1170146"/>
                  </a:lnTo>
                  <a:lnTo>
                    <a:pt x="2432304" y="1185577"/>
                  </a:lnTo>
                  <a:lnTo>
                    <a:pt x="2421265" y="1186244"/>
                  </a:lnTo>
                  <a:lnTo>
                    <a:pt x="2397547" y="1207675"/>
                  </a:lnTo>
                  <a:lnTo>
                    <a:pt x="2386489" y="1225010"/>
                  </a:lnTo>
                  <a:lnTo>
                    <a:pt x="2382498" y="1237869"/>
                  </a:lnTo>
                  <a:lnTo>
                    <a:pt x="2372687" y="1246061"/>
                  </a:lnTo>
                  <a:lnTo>
                    <a:pt x="2375535" y="1254443"/>
                  </a:lnTo>
                  <a:lnTo>
                    <a:pt x="2364115" y="1277207"/>
                  </a:lnTo>
                  <a:lnTo>
                    <a:pt x="2361448" y="1266730"/>
                  </a:lnTo>
                  <a:lnTo>
                    <a:pt x="2349256" y="1252633"/>
                  </a:lnTo>
                  <a:lnTo>
                    <a:pt x="2350399" y="1235297"/>
                  </a:lnTo>
                  <a:lnTo>
                    <a:pt x="2353732" y="1228630"/>
                  </a:lnTo>
                  <a:lnTo>
                    <a:pt x="2374592" y="1214819"/>
                  </a:lnTo>
                  <a:lnTo>
                    <a:pt x="2379545" y="1195197"/>
                  </a:lnTo>
                  <a:lnTo>
                    <a:pt x="2358399" y="1211866"/>
                  </a:lnTo>
                  <a:lnTo>
                    <a:pt x="2349256" y="1194340"/>
                  </a:lnTo>
                  <a:lnTo>
                    <a:pt x="2324672" y="1170432"/>
                  </a:lnTo>
                  <a:lnTo>
                    <a:pt x="2335149" y="1143476"/>
                  </a:lnTo>
                  <a:lnTo>
                    <a:pt x="2317918" y="1130903"/>
                  </a:lnTo>
                  <a:lnTo>
                    <a:pt x="2319623" y="1115854"/>
                  </a:lnTo>
                  <a:lnTo>
                    <a:pt x="2298192" y="1113187"/>
                  </a:lnTo>
                  <a:lnTo>
                    <a:pt x="2296668" y="1109472"/>
                  </a:lnTo>
                  <a:lnTo>
                    <a:pt x="2302955" y="1109663"/>
                  </a:lnTo>
                  <a:lnTo>
                    <a:pt x="2303812" y="1106043"/>
                  </a:lnTo>
                  <a:lnTo>
                    <a:pt x="2301535" y="1090327"/>
                  </a:lnTo>
                  <a:lnTo>
                    <a:pt x="2294858" y="1079564"/>
                  </a:lnTo>
                  <a:lnTo>
                    <a:pt x="2295916" y="1065562"/>
                  </a:lnTo>
                  <a:lnTo>
                    <a:pt x="2291620" y="1060799"/>
                  </a:lnTo>
                  <a:lnTo>
                    <a:pt x="2268198" y="1059085"/>
                  </a:lnTo>
                  <a:lnTo>
                    <a:pt x="2253720" y="1051846"/>
                  </a:lnTo>
                  <a:lnTo>
                    <a:pt x="2251243" y="1034701"/>
                  </a:lnTo>
                  <a:lnTo>
                    <a:pt x="2240956" y="1026605"/>
                  </a:lnTo>
                  <a:lnTo>
                    <a:pt x="2241614" y="1008031"/>
                  </a:lnTo>
                  <a:lnTo>
                    <a:pt x="2235422" y="991172"/>
                  </a:lnTo>
                  <a:lnTo>
                    <a:pt x="2241328" y="995553"/>
                  </a:lnTo>
                  <a:lnTo>
                    <a:pt x="2244566" y="992886"/>
                  </a:lnTo>
                  <a:lnTo>
                    <a:pt x="2255149" y="993458"/>
                  </a:lnTo>
                  <a:lnTo>
                    <a:pt x="2249043" y="987838"/>
                  </a:lnTo>
                  <a:lnTo>
                    <a:pt x="2260378" y="959358"/>
                  </a:lnTo>
                  <a:lnTo>
                    <a:pt x="2215334" y="926021"/>
                  </a:lnTo>
                  <a:lnTo>
                    <a:pt x="2211896" y="917162"/>
                  </a:lnTo>
                  <a:lnTo>
                    <a:pt x="2215239" y="902684"/>
                  </a:lnTo>
                  <a:lnTo>
                    <a:pt x="2201132" y="900303"/>
                  </a:lnTo>
                  <a:lnTo>
                    <a:pt x="2189140" y="872776"/>
                  </a:lnTo>
                  <a:lnTo>
                    <a:pt x="2187045" y="857631"/>
                  </a:lnTo>
                  <a:lnTo>
                    <a:pt x="2174472" y="855440"/>
                  </a:lnTo>
                  <a:lnTo>
                    <a:pt x="2164090" y="866299"/>
                  </a:lnTo>
                  <a:lnTo>
                    <a:pt x="2157517" y="860393"/>
                  </a:lnTo>
                  <a:lnTo>
                    <a:pt x="2137505" y="855155"/>
                  </a:lnTo>
                  <a:lnTo>
                    <a:pt x="2120560" y="863822"/>
                  </a:lnTo>
                  <a:lnTo>
                    <a:pt x="2112074" y="862870"/>
                  </a:lnTo>
                  <a:lnTo>
                    <a:pt x="2087689" y="848392"/>
                  </a:lnTo>
                  <a:lnTo>
                    <a:pt x="2066744" y="842486"/>
                  </a:lnTo>
                  <a:lnTo>
                    <a:pt x="2038064" y="826675"/>
                  </a:lnTo>
                  <a:lnTo>
                    <a:pt x="2041407" y="835057"/>
                  </a:lnTo>
                  <a:lnTo>
                    <a:pt x="2048265" y="839057"/>
                  </a:lnTo>
                  <a:lnTo>
                    <a:pt x="2079317" y="847535"/>
                  </a:lnTo>
                  <a:lnTo>
                    <a:pt x="2116074" y="870585"/>
                  </a:lnTo>
                  <a:lnTo>
                    <a:pt x="2124751" y="870680"/>
                  </a:lnTo>
                  <a:lnTo>
                    <a:pt x="2132648" y="862298"/>
                  </a:lnTo>
                  <a:lnTo>
                    <a:pt x="2147421" y="864965"/>
                  </a:lnTo>
                  <a:lnTo>
                    <a:pt x="2158660" y="874395"/>
                  </a:lnTo>
                  <a:lnTo>
                    <a:pt x="2176082" y="864013"/>
                  </a:lnTo>
                  <a:lnTo>
                    <a:pt x="2182854" y="870395"/>
                  </a:lnTo>
                  <a:lnTo>
                    <a:pt x="2183425" y="885063"/>
                  </a:lnTo>
                  <a:lnTo>
                    <a:pt x="2192950" y="906590"/>
                  </a:lnTo>
                  <a:lnTo>
                    <a:pt x="2200094" y="911447"/>
                  </a:lnTo>
                  <a:lnTo>
                    <a:pt x="2207419" y="911638"/>
                  </a:lnTo>
                  <a:lnTo>
                    <a:pt x="2204571" y="923925"/>
                  </a:lnTo>
                  <a:lnTo>
                    <a:pt x="2209229" y="932783"/>
                  </a:lnTo>
                  <a:lnTo>
                    <a:pt x="2240004" y="953643"/>
                  </a:lnTo>
                  <a:lnTo>
                    <a:pt x="2252091" y="967931"/>
                  </a:lnTo>
                  <a:lnTo>
                    <a:pt x="2241242" y="987743"/>
                  </a:lnTo>
                  <a:lnTo>
                    <a:pt x="2233327" y="987838"/>
                  </a:lnTo>
                  <a:lnTo>
                    <a:pt x="2229993" y="991172"/>
                  </a:lnTo>
                  <a:lnTo>
                    <a:pt x="2233813" y="1007840"/>
                  </a:lnTo>
                  <a:lnTo>
                    <a:pt x="2233813" y="1030224"/>
                  </a:lnTo>
                  <a:lnTo>
                    <a:pt x="2244099" y="1040987"/>
                  </a:lnTo>
                  <a:lnTo>
                    <a:pt x="2249043" y="1057370"/>
                  </a:lnTo>
                  <a:lnTo>
                    <a:pt x="2288000" y="1070134"/>
                  </a:lnTo>
                  <a:lnTo>
                    <a:pt x="2298582" y="1096613"/>
                  </a:lnTo>
                  <a:lnTo>
                    <a:pt x="2291153" y="1108043"/>
                  </a:lnTo>
                  <a:lnTo>
                    <a:pt x="2292572" y="1117283"/>
                  </a:lnTo>
                  <a:lnTo>
                    <a:pt x="2296097" y="1120807"/>
                  </a:lnTo>
                  <a:lnTo>
                    <a:pt x="2311337" y="1121283"/>
                  </a:lnTo>
                  <a:lnTo>
                    <a:pt x="2309527" y="1134332"/>
                  </a:lnTo>
                  <a:lnTo>
                    <a:pt x="2325729" y="1146429"/>
                  </a:lnTo>
                  <a:lnTo>
                    <a:pt x="2325157" y="1153382"/>
                  </a:lnTo>
                  <a:lnTo>
                    <a:pt x="2316490" y="1165670"/>
                  </a:lnTo>
                  <a:lnTo>
                    <a:pt x="2317442" y="1170623"/>
                  </a:lnTo>
                  <a:lnTo>
                    <a:pt x="2331530" y="1188625"/>
                  </a:lnTo>
                  <a:lnTo>
                    <a:pt x="2353066" y="1208056"/>
                  </a:lnTo>
                  <a:lnTo>
                    <a:pt x="2351923" y="1217009"/>
                  </a:lnTo>
                  <a:lnTo>
                    <a:pt x="2347446" y="1222629"/>
                  </a:lnTo>
                  <a:lnTo>
                    <a:pt x="2332491" y="1227868"/>
                  </a:lnTo>
                  <a:lnTo>
                    <a:pt x="2330863" y="1215962"/>
                  </a:lnTo>
                  <a:lnTo>
                    <a:pt x="2326967" y="1212628"/>
                  </a:lnTo>
                  <a:lnTo>
                    <a:pt x="2296582" y="1197293"/>
                  </a:lnTo>
                  <a:lnTo>
                    <a:pt x="2291153" y="1197578"/>
                  </a:lnTo>
                  <a:lnTo>
                    <a:pt x="2283524" y="1206818"/>
                  </a:lnTo>
                  <a:lnTo>
                    <a:pt x="2275151" y="1228058"/>
                  </a:lnTo>
                  <a:lnTo>
                    <a:pt x="2274094" y="1239012"/>
                  </a:lnTo>
                  <a:lnTo>
                    <a:pt x="2277618" y="1242346"/>
                  </a:lnTo>
                  <a:lnTo>
                    <a:pt x="2309432" y="1235202"/>
                  </a:lnTo>
                  <a:lnTo>
                    <a:pt x="2317728" y="1241108"/>
                  </a:lnTo>
                  <a:lnTo>
                    <a:pt x="2318585" y="1247870"/>
                  </a:lnTo>
                  <a:lnTo>
                    <a:pt x="2306193" y="1264920"/>
                  </a:lnTo>
                  <a:lnTo>
                    <a:pt x="2306193" y="1274540"/>
                  </a:lnTo>
                  <a:lnTo>
                    <a:pt x="2312099" y="1282256"/>
                  </a:lnTo>
                  <a:lnTo>
                    <a:pt x="2324300" y="1282732"/>
                  </a:lnTo>
                  <a:lnTo>
                    <a:pt x="2339635" y="1276922"/>
                  </a:lnTo>
                  <a:lnTo>
                    <a:pt x="2350008" y="1278922"/>
                  </a:lnTo>
                  <a:lnTo>
                    <a:pt x="2353923" y="1283113"/>
                  </a:lnTo>
                  <a:lnTo>
                    <a:pt x="2348684" y="1307116"/>
                  </a:lnTo>
                  <a:lnTo>
                    <a:pt x="2350294" y="1320260"/>
                  </a:lnTo>
                  <a:lnTo>
                    <a:pt x="2343636" y="1338929"/>
                  </a:lnTo>
                  <a:lnTo>
                    <a:pt x="2343150" y="1347121"/>
                  </a:lnTo>
                  <a:lnTo>
                    <a:pt x="2348770" y="1355979"/>
                  </a:lnTo>
                  <a:lnTo>
                    <a:pt x="2334397" y="1378077"/>
                  </a:lnTo>
                  <a:lnTo>
                    <a:pt x="2317061" y="1418368"/>
                  </a:lnTo>
                  <a:lnTo>
                    <a:pt x="2295525" y="1516952"/>
                  </a:lnTo>
                  <a:lnTo>
                    <a:pt x="2268093" y="1707356"/>
                  </a:lnTo>
                  <a:lnTo>
                    <a:pt x="2260578" y="1701260"/>
                  </a:lnTo>
                  <a:lnTo>
                    <a:pt x="2254091" y="1666875"/>
                  </a:lnTo>
                  <a:lnTo>
                    <a:pt x="2255244" y="1650587"/>
                  </a:lnTo>
                  <a:lnTo>
                    <a:pt x="2268093" y="1612202"/>
                  </a:lnTo>
                  <a:lnTo>
                    <a:pt x="2261149" y="1591247"/>
                  </a:lnTo>
                  <a:lnTo>
                    <a:pt x="2266569" y="1578483"/>
                  </a:lnTo>
                  <a:lnTo>
                    <a:pt x="2282199" y="1560576"/>
                  </a:lnTo>
                  <a:lnTo>
                    <a:pt x="2283905" y="1553718"/>
                  </a:lnTo>
                  <a:lnTo>
                    <a:pt x="2270189" y="1526477"/>
                  </a:lnTo>
                  <a:lnTo>
                    <a:pt x="2262188" y="1524286"/>
                  </a:lnTo>
                  <a:lnTo>
                    <a:pt x="2266379" y="1531049"/>
                  </a:lnTo>
                  <a:lnTo>
                    <a:pt x="2238766" y="1534001"/>
                  </a:lnTo>
                  <a:lnTo>
                    <a:pt x="2233232" y="1539431"/>
                  </a:lnTo>
                  <a:lnTo>
                    <a:pt x="2240004" y="1552861"/>
                  </a:lnTo>
                  <a:lnTo>
                    <a:pt x="2253148" y="1557814"/>
                  </a:lnTo>
                  <a:lnTo>
                    <a:pt x="2249996" y="1565720"/>
                  </a:lnTo>
                  <a:lnTo>
                    <a:pt x="2233613" y="1573149"/>
                  </a:lnTo>
                  <a:lnTo>
                    <a:pt x="2204085" y="1567339"/>
                  </a:lnTo>
                  <a:lnTo>
                    <a:pt x="2185521" y="1574197"/>
                  </a:lnTo>
                  <a:lnTo>
                    <a:pt x="2181425" y="1579817"/>
                  </a:lnTo>
                  <a:lnTo>
                    <a:pt x="2182282" y="1595152"/>
                  </a:lnTo>
                  <a:lnTo>
                    <a:pt x="2178558" y="1600010"/>
                  </a:lnTo>
                  <a:lnTo>
                    <a:pt x="2162175" y="1584770"/>
                  </a:lnTo>
                  <a:lnTo>
                    <a:pt x="2149031" y="1562862"/>
                  </a:lnTo>
                  <a:lnTo>
                    <a:pt x="2146078" y="1552004"/>
                  </a:lnTo>
                  <a:lnTo>
                    <a:pt x="2147221" y="1535906"/>
                  </a:lnTo>
                  <a:lnTo>
                    <a:pt x="2142839" y="1526667"/>
                  </a:lnTo>
                  <a:lnTo>
                    <a:pt x="2134372" y="1518952"/>
                  </a:lnTo>
                  <a:lnTo>
                    <a:pt x="2115407" y="1515713"/>
                  </a:lnTo>
                  <a:lnTo>
                    <a:pt x="2089699" y="1485043"/>
                  </a:lnTo>
                  <a:lnTo>
                    <a:pt x="2085594" y="1461135"/>
                  </a:lnTo>
                  <a:lnTo>
                    <a:pt x="2079689" y="1466564"/>
                  </a:lnTo>
                  <a:lnTo>
                    <a:pt x="2081031" y="1481042"/>
                  </a:lnTo>
                  <a:lnTo>
                    <a:pt x="2091509" y="1507522"/>
                  </a:lnTo>
                  <a:lnTo>
                    <a:pt x="2136372" y="1534478"/>
                  </a:lnTo>
                  <a:lnTo>
                    <a:pt x="2138934" y="1554766"/>
                  </a:lnTo>
                  <a:lnTo>
                    <a:pt x="2145897" y="1570196"/>
                  </a:lnTo>
                  <a:lnTo>
                    <a:pt x="2172948" y="1602772"/>
                  </a:lnTo>
                  <a:lnTo>
                    <a:pt x="2172472" y="1605439"/>
                  </a:lnTo>
                  <a:lnTo>
                    <a:pt x="2159041" y="1603343"/>
                  </a:lnTo>
                  <a:lnTo>
                    <a:pt x="2157317" y="1607249"/>
                  </a:lnTo>
                  <a:lnTo>
                    <a:pt x="2168281" y="1612106"/>
                  </a:lnTo>
                  <a:lnTo>
                    <a:pt x="2173329" y="1608963"/>
                  </a:lnTo>
                  <a:lnTo>
                    <a:pt x="2179701" y="1612297"/>
                  </a:lnTo>
                  <a:lnTo>
                    <a:pt x="2196474" y="1634014"/>
                  </a:lnTo>
                  <a:lnTo>
                    <a:pt x="2207905" y="1661827"/>
                  </a:lnTo>
                  <a:lnTo>
                    <a:pt x="2224659" y="1667447"/>
                  </a:lnTo>
                  <a:lnTo>
                    <a:pt x="2220468" y="1674305"/>
                  </a:lnTo>
                  <a:lnTo>
                    <a:pt x="2222192" y="1676972"/>
                  </a:lnTo>
                  <a:lnTo>
                    <a:pt x="2231803" y="1676305"/>
                  </a:lnTo>
                  <a:lnTo>
                    <a:pt x="2238766" y="1680496"/>
                  </a:lnTo>
                  <a:lnTo>
                    <a:pt x="2245233" y="1674876"/>
                  </a:lnTo>
                  <a:lnTo>
                    <a:pt x="2248186" y="1677829"/>
                  </a:lnTo>
                  <a:lnTo>
                    <a:pt x="2251624" y="1694879"/>
                  </a:lnTo>
                  <a:lnTo>
                    <a:pt x="2242671" y="1701070"/>
                  </a:lnTo>
                  <a:lnTo>
                    <a:pt x="2239051" y="1692593"/>
                  </a:lnTo>
                  <a:lnTo>
                    <a:pt x="2233898" y="1689830"/>
                  </a:lnTo>
                  <a:lnTo>
                    <a:pt x="2234289" y="1701641"/>
                  </a:lnTo>
                  <a:lnTo>
                    <a:pt x="2238194" y="1706213"/>
                  </a:lnTo>
                  <a:lnTo>
                    <a:pt x="2252863" y="1705451"/>
                  </a:lnTo>
                  <a:lnTo>
                    <a:pt x="2267522" y="1717929"/>
                  </a:lnTo>
                  <a:lnTo>
                    <a:pt x="2266664" y="1729931"/>
                  </a:lnTo>
                  <a:lnTo>
                    <a:pt x="2259235" y="1725740"/>
                  </a:lnTo>
                  <a:lnTo>
                    <a:pt x="2250957" y="1725073"/>
                  </a:lnTo>
                  <a:lnTo>
                    <a:pt x="2248757" y="1728026"/>
                  </a:lnTo>
                  <a:lnTo>
                    <a:pt x="2266855" y="1741456"/>
                  </a:lnTo>
                  <a:lnTo>
                    <a:pt x="2270293" y="1747457"/>
                  </a:lnTo>
                  <a:lnTo>
                    <a:pt x="2262388" y="1758029"/>
                  </a:lnTo>
                  <a:lnTo>
                    <a:pt x="2260864" y="1769555"/>
                  </a:lnTo>
                  <a:lnTo>
                    <a:pt x="2245233" y="1804226"/>
                  </a:lnTo>
                  <a:lnTo>
                    <a:pt x="2244099" y="1814798"/>
                  </a:lnTo>
                  <a:lnTo>
                    <a:pt x="2231336" y="1797558"/>
                  </a:lnTo>
                  <a:lnTo>
                    <a:pt x="2221611" y="1791272"/>
                  </a:lnTo>
                  <a:lnTo>
                    <a:pt x="2205714" y="1783652"/>
                  </a:lnTo>
                  <a:lnTo>
                    <a:pt x="2192379" y="1786223"/>
                  </a:lnTo>
                  <a:lnTo>
                    <a:pt x="2203332" y="1797463"/>
                  </a:lnTo>
                  <a:lnTo>
                    <a:pt x="2229336" y="1811655"/>
                  </a:lnTo>
                  <a:lnTo>
                    <a:pt x="2219716" y="1821466"/>
                  </a:lnTo>
                  <a:lnTo>
                    <a:pt x="2221040" y="1825943"/>
                  </a:lnTo>
                  <a:lnTo>
                    <a:pt x="2223621" y="1827657"/>
                  </a:lnTo>
                  <a:lnTo>
                    <a:pt x="2236099" y="1814894"/>
                  </a:lnTo>
                  <a:lnTo>
                    <a:pt x="2227612" y="1876044"/>
                  </a:lnTo>
                  <a:lnTo>
                    <a:pt x="2220668" y="1883283"/>
                  </a:lnTo>
                  <a:lnTo>
                    <a:pt x="2217515" y="1882045"/>
                  </a:lnTo>
                  <a:lnTo>
                    <a:pt x="2223516" y="1862328"/>
                  </a:lnTo>
                  <a:lnTo>
                    <a:pt x="2207419" y="1864900"/>
                  </a:lnTo>
                  <a:lnTo>
                    <a:pt x="2191807" y="1881569"/>
                  </a:lnTo>
                  <a:lnTo>
                    <a:pt x="2186092" y="1893665"/>
                  </a:lnTo>
                  <a:lnTo>
                    <a:pt x="2174367" y="1889951"/>
                  </a:lnTo>
                  <a:lnTo>
                    <a:pt x="2166080" y="1893284"/>
                  </a:lnTo>
                  <a:lnTo>
                    <a:pt x="2157698" y="1919478"/>
                  </a:lnTo>
                  <a:lnTo>
                    <a:pt x="2140944" y="1915478"/>
                  </a:lnTo>
                  <a:lnTo>
                    <a:pt x="2131324" y="1925003"/>
                  </a:lnTo>
                  <a:lnTo>
                    <a:pt x="2094262" y="1947958"/>
                  </a:lnTo>
                  <a:lnTo>
                    <a:pt x="2085308" y="1945386"/>
                  </a:lnTo>
                  <a:lnTo>
                    <a:pt x="2080079" y="1928336"/>
                  </a:lnTo>
                  <a:lnTo>
                    <a:pt x="2083594" y="1922050"/>
                  </a:lnTo>
                  <a:lnTo>
                    <a:pt x="2081117" y="1916049"/>
                  </a:lnTo>
                  <a:lnTo>
                    <a:pt x="2049304" y="1910239"/>
                  </a:lnTo>
                  <a:lnTo>
                    <a:pt x="2035969" y="1903095"/>
                  </a:lnTo>
                  <a:lnTo>
                    <a:pt x="2011975" y="1909286"/>
                  </a:lnTo>
                  <a:lnTo>
                    <a:pt x="2002346" y="1908334"/>
                  </a:lnTo>
                  <a:lnTo>
                    <a:pt x="1994535" y="1899190"/>
                  </a:lnTo>
                  <a:lnTo>
                    <a:pt x="1989591" y="1880521"/>
                  </a:lnTo>
                  <a:lnTo>
                    <a:pt x="1971389" y="1866329"/>
                  </a:lnTo>
                  <a:lnTo>
                    <a:pt x="1959873" y="1850041"/>
                  </a:lnTo>
                  <a:lnTo>
                    <a:pt x="1937956" y="1842516"/>
                  </a:lnTo>
                  <a:lnTo>
                    <a:pt x="1935289" y="1837754"/>
                  </a:lnTo>
                  <a:lnTo>
                    <a:pt x="1936242" y="1814036"/>
                  </a:lnTo>
                  <a:lnTo>
                    <a:pt x="1900723" y="1773650"/>
                  </a:lnTo>
                  <a:lnTo>
                    <a:pt x="1899571" y="1760601"/>
                  </a:lnTo>
                  <a:lnTo>
                    <a:pt x="1920345" y="1740694"/>
                  </a:lnTo>
                  <a:lnTo>
                    <a:pt x="1910248" y="1702975"/>
                  </a:lnTo>
                  <a:lnTo>
                    <a:pt x="1885283" y="1674971"/>
                  </a:lnTo>
                  <a:lnTo>
                    <a:pt x="1870805" y="1673162"/>
                  </a:lnTo>
                  <a:lnTo>
                    <a:pt x="1843288" y="1660303"/>
                  </a:lnTo>
                  <a:lnTo>
                    <a:pt x="1831000" y="1663827"/>
                  </a:lnTo>
                  <a:lnTo>
                    <a:pt x="1817094" y="1677067"/>
                  </a:lnTo>
                  <a:lnTo>
                    <a:pt x="1794424" y="1674876"/>
                  </a:lnTo>
                  <a:lnTo>
                    <a:pt x="1801473" y="1684592"/>
                  </a:lnTo>
                  <a:lnTo>
                    <a:pt x="1811950" y="1684973"/>
                  </a:lnTo>
                  <a:lnTo>
                    <a:pt x="1826323" y="1678496"/>
                  </a:lnTo>
                  <a:lnTo>
                    <a:pt x="1839182" y="1664970"/>
                  </a:lnTo>
                  <a:lnTo>
                    <a:pt x="1850336" y="1668971"/>
                  </a:lnTo>
                  <a:lnTo>
                    <a:pt x="1857089" y="1677162"/>
                  </a:lnTo>
                  <a:lnTo>
                    <a:pt x="1872910" y="1682972"/>
                  </a:lnTo>
                  <a:lnTo>
                    <a:pt x="1883769" y="1681925"/>
                  </a:lnTo>
                  <a:lnTo>
                    <a:pt x="1904429" y="1712309"/>
                  </a:lnTo>
                  <a:lnTo>
                    <a:pt x="1905286" y="1729931"/>
                  </a:lnTo>
                  <a:lnTo>
                    <a:pt x="1909381" y="1738408"/>
                  </a:lnTo>
                  <a:lnTo>
                    <a:pt x="1908057" y="1744313"/>
                  </a:lnTo>
                  <a:lnTo>
                    <a:pt x="1894618" y="1752314"/>
                  </a:lnTo>
                  <a:lnTo>
                    <a:pt x="1895865" y="1761363"/>
                  </a:lnTo>
                  <a:lnTo>
                    <a:pt x="1891389" y="1774793"/>
                  </a:lnTo>
                  <a:lnTo>
                    <a:pt x="1906714" y="1792224"/>
                  </a:lnTo>
                  <a:lnTo>
                    <a:pt x="1909963" y="1800606"/>
                  </a:lnTo>
                  <a:lnTo>
                    <a:pt x="1920535" y="1802225"/>
                  </a:lnTo>
                  <a:lnTo>
                    <a:pt x="1917011" y="1809083"/>
                  </a:lnTo>
                  <a:lnTo>
                    <a:pt x="1927679" y="1810703"/>
                  </a:lnTo>
                  <a:lnTo>
                    <a:pt x="1929956" y="1815465"/>
                  </a:lnTo>
                  <a:lnTo>
                    <a:pt x="1930527" y="1844707"/>
                  </a:lnTo>
                  <a:lnTo>
                    <a:pt x="1925764" y="1852232"/>
                  </a:lnTo>
                  <a:lnTo>
                    <a:pt x="1905200" y="1857470"/>
                  </a:lnTo>
                  <a:lnTo>
                    <a:pt x="1877282" y="1882140"/>
                  </a:lnTo>
                  <a:lnTo>
                    <a:pt x="1864623" y="1881569"/>
                  </a:lnTo>
                  <a:lnTo>
                    <a:pt x="1850907" y="1886236"/>
                  </a:lnTo>
                  <a:lnTo>
                    <a:pt x="1835763" y="1869853"/>
                  </a:lnTo>
                  <a:lnTo>
                    <a:pt x="1826419" y="1867281"/>
                  </a:lnTo>
                  <a:lnTo>
                    <a:pt x="1806045" y="1868996"/>
                  </a:lnTo>
                  <a:lnTo>
                    <a:pt x="1770326" y="1865852"/>
                  </a:lnTo>
                  <a:lnTo>
                    <a:pt x="1759944" y="1873282"/>
                  </a:lnTo>
                  <a:lnTo>
                    <a:pt x="1751076" y="1872996"/>
                  </a:lnTo>
                  <a:lnTo>
                    <a:pt x="1736322" y="1866424"/>
                  </a:lnTo>
                  <a:lnTo>
                    <a:pt x="1734607" y="1860518"/>
                  </a:lnTo>
                  <a:lnTo>
                    <a:pt x="1726892" y="1855089"/>
                  </a:lnTo>
                  <a:lnTo>
                    <a:pt x="1703451" y="1850422"/>
                  </a:lnTo>
                  <a:lnTo>
                    <a:pt x="1699831" y="1842040"/>
                  </a:lnTo>
                  <a:lnTo>
                    <a:pt x="1687268" y="1837182"/>
                  </a:lnTo>
                  <a:lnTo>
                    <a:pt x="1693745" y="1826038"/>
                  </a:lnTo>
                  <a:lnTo>
                    <a:pt x="1672495" y="1822514"/>
                  </a:lnTo>
                  <a:lnTo>
                    <a:pt x="1664884" y="1829372"/>
                  </a:lnTo>
                  <a:lnTo>
                    <a:pt x="1662313" y="1828514"/>
                  </a:lnTo>
                  <a:lnTo>
                    <a:pt x="1661731" y="1819751"/>
                  </a:lnTo>
                  <a:lnTo>
                    <a:pt x="1640967" y="1812322"/>
                  </a:lnTo>
                  <a:lnTo>
                    <a:pt x="1633356" y="1819561"/>
                  </a:lnTo>
                  <a:lnTo>
                    <a:pt x="1622879" y="1817370"/>
                  </a:lnTo>
                  <a:lnTo>
                    <a:pt x="1612678" y="1821371"/>
                  </a:lnTo>
                  <a:lnTo>
                    <a:pt x="1602114" y="1807750"/>
                  </a:lnTo>
                  <a:lnTo>
                    <a:pt x="1582493" y="1821561"/>
                  </a:lnTo>
                  <a:lnTo>
                    <a:pt x="1560681" y="1824323"/>
                  </a:lnTo>
                  <a:lnTo>
                    <a:pt x="1499902" y="1799273"/>
                  </a:lnTo>
                  <a:lnTo>
                    <a:pt x="1488481" y="1797272"/>
                  </a:lnTo>
                  <a:lnTo>
                    <a:pt x="1484576" y="1803749"/>
                  </a:lnTo>
                  <a:lnTo>
                    <a:pt x="1471517" y="1812417"/>
                  </a:lnTo>
                  <a:lnTo>
                    <a:pt x="1466097" y="1830134"/>
                  </a:lnTo>
                  <a:lnTo>
                    <a:pt x="1472860" y="1833086"/>
                  </a:lnTo>
                  <a:lnTo>
                    <a:pt x="1478089" y="1831467"/>
                  </a:lnTo>
                  <a:lnTo>
                    <a:pt x="1479242" y="1815941"/>
                  </a:lnTo>
                  <a:lnTo>
                    <a:pt x="1493901" y="1806893"/>
                  </a:lnTo>
                  <a:lnTo>
                    <a:pt x="1550194" y="1831467"/>
                  </a:lnTo>
                  <a:lnTo>
                    <a:pt x="1583246" y="1830515"/>
                  </a:lnTo>
                  <a:lnTo>
                    <a:pt x="1600400" y="1817846"/>
                  </a:lnTo>
                  <a:lnTo>
                    <a:pt x="1606677" y="1827371"/>
                  </a:lnTo>
                  <a:lnTo>
                    <a:pt x="1613249" y="1829276"/>
                  </a:lnTo>
                  <a:lnTo>
                    <a:pt x="1621831" y="1824514"/>
                  </a:lnTo>
                  <a:lnTo>
                    <a:pt x="1644691" y="1820132"/>
                  </a:lnTo>
                  <a:lnTo>
                    <a:pt x="1660874" y="1834229"/>
                  </a:lnTo>
                  <a:lnTo>
                    <a:pt x="1678886" y="1827943"/>
                  </a:lnTo>
                  <a:lnTo>
                    <a:pt x="1679639" y="1839563"/>
                  </a:lnTo>
                  <a:lnTo>
                    <a:pt x="1696126" y="1849184"/>
                  </a:lnTo>
                  <a:lnTo>
                    <a:pt x="1703556" y="1857851"/>
                  </a:lnTo>
                  <a:lnTo>
                    <a:pt x="1726311" y="1864709"/>
                  </a:lnTo>
                  <a:lnTo>
                    <a:pt x="1757753" y="1882140"/>
                  </a:lnTo>
                  <a:lnTo>
                    <a:pt x="1777184" y="1875282"/>
                  </a:lnTo>
                  <a:lnTo>
                    <a:pt x="1804321" y="1872996"/>
                  </a:lnTo>
                  <a:lnTo>
                    <a:pt x="1829372" y="1878235"/>
                  </a:lnTo>
                  <a:lnTo>
                    <a:pt x="1853756" y="1894332"/>
                  </a:lnTo>
                  <a:lnTo>
                    <a:pt x="1866147" y="1888236"/>
                  </a:lnTo>
                  <a:lnTo>
                    <a:pt x="1875006" y="1888427"/>
                  </a:lnTo>
                  <a:lnTo>
                    <a:pt x="1902523" y="1869281"/>
                  </a:lnTo>
                  <a:lnTo>
                    <a:pt x="1929489" y="1860709"/>
                  </a:lnTo>
                  <a:lnTo>
                    <a:pt x="1935671" y="1853470"/>
                  </a:lnTo>
                  <a:lnTo>
                    <a:pt x="1940147" y="1853089"/>
                  </a:lnTo>
                  <a:lnTo>
                    <a:pt x="1954911" y="1859280"/>
                  </a:lnTo>
                  <a:lnTo>
                    <a:pt x="1979676" y="1883950"/>
                  </a:lnTo>
                  <a:lnTo>
                    <a:pt x="1990344" y="1910715"/>
                  </a:lnTo>
                  <a:lnTo>
                    <a:pt x="2009489" y="1916716"/>
                  </a:lnTo>
                  <a:lnTo>
                    <a:pt x="2030539" y="1909953"/>
                  </a:lnTo>
                  <a:lnTo>
                    <a:pt x="2053781" y="1919097"/>
                  </a:lnTo>
                  <a:lnTo>
                    <a:pt x="2071402" y="1919002"/>
                  </a:lnTo>
                  <a:lnTo>
                    <a:pt x="2076269" y="1943576"/>
                  </a:lnTo>
                  <a:lnTo>
                    <a:pt x="2090842" y="1955006"/>
                  </a:lnTo>
                  <a:lnTo>
                    <a:pt x="2103130" y="1953387"/>
                  </a:lnTo>
                  <a:lnTo>
                    <a:pt x="2116360" y="1946053"/>
                  </a:lnTo>
                  <a:lnTo>
                    <a:pt x="2129695" y="1931765"/>
                  </a:lnTo>
                  <a:lnTo>
                    <a:pt x="2144754" y="1924907"/>
                  </a:lnTo>
                  <a:lnTo>
                    <a:pt x="2154460" y="1928527"/>
                  </a:lnTo>
                  <a:lnTo>
                    <a:pt x="2162947" y="1924812"/>
                  </a:lnTo>
                  <a:lnTo>
                    <a:pt x="2168566" y="1915763"/>
                  </a:lnTo>
                  <a:lnTo>
                    <a:pt x="2167709" y="1902428"/>
                  </a:lnTo>
                  <a:lnTo>
                    <a:pt x="2173043" y="1898047"/>
                  </a:lnTo>
                  <a:lnTo>
                    <a:pt x="2179415" y="1901190"/>
                  </a:lnTo>
                  <a:lnTo>
                    <a:pt x="2202190" y="1932051"/>
                  </a:lnTo>
                  <a:lnTo>
                    <a:pt x="2217906" y="1913477"/>
                  </a:lnTo>
                  <a:lnTo>
                    <a:pt x="2226288" y="1889951"/>
                  </a:lnTo>
                  <a:lnTo>
                    <a:pt x="2229336" y="1890046"/>
                  </a:lnTo>
                  <a:lnTo>
                    <a:pt x="2231622" y="1895856"/>
                  </a:lnTo>
                  <a:lnTo>
                    <a:pt x="2226669" y="1910906"/>
                  </a:lnTo>
                  <a:lnTo>
                    <a:pt x="2215048" y="2053209"/>
                  </a:lnTo>
                  <a:lnTo>
                    <a:pt x="2228755" y="2201513"/>
                  </a:lnTo>
                  <a:lnTo>
                    <a:pt x="2248757" y="2337435"/>
                  </a:lnTo>
                  <a:lnTo>
                    <a:pt x="2248757" y="2337435"/>
                  </a:lnTo>
                  <a:lnTo>
                    <a:pt x="2200951" y="2330482"/>
                  </a:lnTo>
                  <a:lnTo>
                    <a:pt x="2133991" y="2332768"/>
                  </a:lnTo>
                  <a:lnTo>
                    <a:pt x="1929670" y="2196179"/>
                  </a:lnTo>
                  <a:lnTo>
                    <a:pt x="1923297" y="2187321"/>
                  </a:lnTo>
                  <a:lnTo>
                    <a:pt x="1924050" y="2180558"/>
                  </a:lnTo>
                  <a:lnTo>
                    <a:pt x="1936156" y="2151698"/>
                  </a:lnTo>
                  <a:lnTo>
                    <a:pt x="1960255" y="2109407"/>
                  </a:lnTo>
                  <a:lnTo>
                    <a:pt x="1958245" y="2101215"/>
                  </a:lnTo>
                  <a:lnTo>
                    <a:pt x="1951301" y="2097024"/>
                  </a:lnTo>
                  <a:lnTo>
                    <a:pt x="1936918" y="2093690"/>
                  </a:lnTo>
                  <a:lnTo>
                    <a:pt x="1921002" y="2094643"/>
                  </a:lnTo>
                  <a:lnTo>
                    <a:pt x="1892341" y="2072735"/>
                  </a:lnTo>
                  <a:lnTo>
                    <a:pt x="1842802" y="2073021"/>
                  </a:lnTo>
                  <a:lnTo>
                    <a:pt x="1730788" y="2050256"/>
                  </a:lnTo>
                  <a:lnTo>
                    <a:pt x="1656597" y="2041589"/>
                  </a:lnTo>
                  <a:lnTo>
                    <a:pt x="1622689" y="2028635"/>
                  </a:lnTo>
                  <a:lnTo>
                    <a:pt x="1541916" y="2033207"/>
                  </a:lnTo>
                  <a:lnTo>
                    <a:pt x="1527524" y="2038922"/>
                  </a:lnTo>
                  <a:lnTo>
                    <a:pt x="1503340" y="2040065"/>
                  </a:lnTo>
                  <a:lnTo>
                    <a:pt x="1472184" y="2063591"/>
                  </a:lnTo>
                  <a:lnTo>
                    <a:pt x="1462859" y="2066163"/>
                  </a:lnTo>
                  <a:lnTo>
                    <a:pt x="1452181" y="2064163"/>
                  </a:lnTo>
                  <a:lnTo>
                    <a:pt x="1444466" y="2047875"/>
                  </a:lnTo>
                  <a:lnTo>
                    <a:pt x="1438275" y="2043875"/>
                  </a:lnTo>
                  <a:lnTo>
                    <a:pt x="1428464" y="2049304"/>
                  </a:lnTo>
                  <a:lnTo>
                    <a:pt x="1419425" y="2047970"/>
                  </a:lnTo>
                  <a:lnTo>
                    <a:pt x="1413510" y="2051399"/>
                  </a:lnTo>
                  <a:lnTo>
                    <a:pt x="1404556" y="2045589"/>
                  </a:lnTo>
                  <a:lnTo>
                    <a:pt x="1397698" y="2045494"/>
                  </a:lnTo>
                  <a:lnTo>
                    <a:pt x="1386945" y="2051304"/>
                  </a:lnTo>
                  <a:lnTo>
                    <a:pt x="1363037" y="2076831"/>
                  </a:lnTo>
                  <a:lnTo>
                    <a:pt x="1121188" y="2083213"/>
                  </a:lnTo>
                  <a:lnTo>
                    <a:pt x="879929" y="2117884"/>
                  </a:lnTo>
                  <a:lnTo>
                    <a:pt x="815349" y="2208276"/>
                  </a:lnTo>
                  <a:lnTo>
                    <a:pt x="802481" y="2213610"/>
                  </a:lnTo>
                  <a:lnTo>
                    <a:pt x="752675" y="2222278"/>
                  </a:lnTo>
                  <a:lnTo>
                    <a:pt x="731434" y="2233041"/>
                  </a:lnTo>
                  <a:lnTo>
                    <a:pt x="711327" y="2266569"/>
                  </a:lnTo>
                  <a:lnTo>
                    <a:pt x="695430" y="2280666"/>
                  </a:lnTo>
                  <a:lnTo>
                    <a:pt x="593703" y="2274189"/>
                  </a:lnTo>
                  <a:lnTo>
                    <a:pt x="541791" y="2262283"/>
                  </a:lnTo>
                  <a:lnTo>
                    <a:pt x="484737" y="2301621"/>
                  </a:lnTo>
                  <a:lnTo>
                    <a:pt x="484737" y="2301621"/>
                  </a:lnTo>
                  <a:lnTo>
                    <a:pt x="477593" y="2288667"/>
                  </a:lnTo>
                  <a:lnTo>
                    <a:pt x="465687" y="2278094"/>
                  </a:lnTo>
                  <a:lnTo>
                    <a:pt x="460924" y="2266760"/>
                  </a:lnTo>
                  <a:lnTo>
                    <a:pt x="460924" y="2257044"/>
                  </a:lnTo>
                  <a:lnTo>
                    <a:pt x="468068" y="2240852"/>
                  </a:lnTo>
                  <a:lnTo>
                    <a:pt x="503872" y="2223040"/>
                  </a:lnTo>
                  <a:lnTo>
                    <a:pt x="509406" y="2214944"/>
                  </a:lnTo>
                  <a:lnTo>
                    <a:pt x="505396" y="2205228"/>
                  </a:lnTo>
                  <a:lnTo>
                    <a:pt x="520541" y="2181701"/>
                  </a:lnTo>
                  <a:lnTo>
                    <a:pt x="521313" y="2171986"/>
                  </a:lnTo>
                  <a:lnTo>
                    <a:pt x="516550" y="2165509"/>
                  </a:lnTo>
                  <a:lnTo>
                    <a:pt x="492738" y="2163890"/>
                  </a:lnTo>
                  <a:lnTo>
                    <a:pt x="468068" y="2171224"/>
                  </a:lnTo>
                  <a:lnTo>
                    <a:pt x="456162" y="2181797"/>
                  </a:lnTo>
                  <a:lnTo>
                    <a:pt x="452152" y="2200466"/>
                  </a:lnTo>
                  <a:lnTo>
                    <a:pt x="444255" y="2196370"/>
                  </a:lnTo>
                  <a:lnTo>
                    <a:pt x="435483" y="2181797"/>
                  </a:lnTo>
                  <a:lnTo>
                    <a:pt x="410823" y="2183416"/>
                  </a:lnTo>
                  <a:lnTo>
                    <a:pt x="408441" y="2208562"/>
                  </a:lnTo>
                  <a:lnTo>
                    <a:pt x="405298" y="2212658"/>
                  </a:lnTo>
                  <a:lnTo>
                    <a:pt x="387010" y="2187893"/>
                  </a:lnTo>
                  <a:lnTo>
                    <a:pt x="371380" y="2203799"/>
                  </a:lnTo>
                  <a:lnTo>
                    <a:pt x="356902" y="2201609"/>
                  </a:lnTo>
                  <a:lnTo>
                    <a:pt x="345186" y="2217992"/>
                  </a:lnTo>
                  <a:lnTo>
                    <a:pt x="324421" y="2218277"/>
                  </a:lnTo>
                  <a:lnTo>
                    <a:pt x="319945" y="2220849"/>
                  </a:lnTo>
                  <a:lnTo>
                    <a:pt x="312515" y="2235708"/>
                  </a:lnTo>
                  <a:lnTo>
                    <a:pt x="304800" y="2236375"/>
                  </a:lnTo>
                  <a:lnTo>
                    <a:pt x="293094" y="2227421"/>
                  </a:lnTo>
                  <a:lnTo>
                    <a:pt x="283369" y="2226469"/>
                  </a:lnTo>
                  <a:lnTo>
                    <a:pt x="276996" y="2214944"/>
                  </a:lnTo>
                  <a:lnTo>
                    <a:pt x="263462" y="2211705"/>
                  </a:lnTo>
                  <a:lnTo>
                    <a:pt x="253937" y="2189988"/>
                  </a:lnTo>
                  <a:lnTo>
                    <a:pt x="235944" y="2186273"/>
                  </a:lnTo>
                  <a:lnTo>
                    <a:pt x="227181" y="2173510"/>
                  </a:lnTo>
                  <a:lnTo>
                    <a:pt x="214703" y="2166080"/>
                  </a:lnTo>
                  <a:lnTo>
                    <a:pt x="207454" y="2155603"/>
                  </a:lnTo>
                  <a:lnTo>
                    <a:pt x="202606" y="2153507"/>
                  </a:lnTo>
                  <a:lnTo>
                    <a:pt x="192414" y="2161318"/>
                  </a:lnTo>
                  <a:lnTo>
                    <a:pt x="175546" y="2163223"/>
                  </a:lnTo>
                  <a:lnTo>
                    <a:pt x="148885" y="2145125"/>
                  </a:lnTo>
                  <a:lnTo>
                    <a:pt x="132216" y="2123123"/>
                  </a:lnTo>
                  <a:lnTo>
                    <a:pt x="124025" y="2103311"/>
                  </a:lnTo>
                  <a:lnTo>
                    <a:pt x="96498" y="2089309"/>
                  </a:lnTo>
                  <a:lnTo>
                    <a:pt x="80010" y="2058734"/>
                  </a:lnTo>
                  <a:lnTo>
                    <a:pt x="63255" y="2047018"/>
                  </a:lnTo>
                  <a:lnTo>
                    <a:pt x="28965" y="2003870"/>
                  </a:lnTo>
                  <a:lnTo>
                    <a:pt x="17916" y="1977104"/>
                  </a:lnTo>
                  <a:lnTo>
                    <a:pt x="14573" y="1956435"/>
                  </a:lnTo>
                  <a:lnTo>
                    <a:pt x="6963" y="1940909"/>
                  </a:lnTo>
                  <a:lnTo>
                    <a:pt x="6963" y="1940909"/>
                  </a:lnTo>
                  <a:lnTo>
                    <a:pt x="0" y="1920050"/>
                  </a:lnTo>
                  <a:lnTo>
                    <a:pt x="1057" y="1908715"/>
                  </a:lnTo>
                  <a:lnTo>
                    <a:pt x="8487" y="1895951"/>
                  </a:lnTo>
                  <a:lnTo>
                    <a:pt x="22955" y="1881378"/>
                  </a:lnTo>
                  <a:lnTo>
                    <a:pt x="48301" y="1865662"/>
                  </a:lnTo>
                  <a:lnTo>
                    <a:pt x="83448" y="1834515"/>
                  </a:lnTo>
                  <a:lnTo>
                    <a:pt x="116681" y="1823371"/>
                  </a:lnTo>
                  <a:lnTo>
                    <a:pt x="131254" y="1799463"/>
                  </a:lnTo>
                  <a:lnTo>
                    <a:pt x="130016" y="1769936"/>
                  </a:lnTo>
                  <a:lnTo>
                    <a:pt x="141551" y="1745171"/>
                  </a:lnTo>
                  <a:lnTo>
                    <a:pt x="148209" y="1712976"/>
                  </a:lnTo>
                  <a:lnTo>
                    <a:pt x="142589" y="1699355"/>
                  </a:lnTo>
                  <a:lnTo>
                    <a:pt x="122120" y="1683163"/>
                  </a:lnTo>
                  <a:lnTo>
                    <a:pt x="110785" y="1668304"/>
                  </a:lnTo>
                  <a:lnTo>
                    <a:pt x="109156" y="1661065"/>
                  </a:lnTo>
                  <a:lnTo>
                    <a:pt x="115157" y="1645253"/>
                  </a:lnTo>
                  <a:lnTo>
                    <a:pt x="142780" y="1628870"/>
                  </a:lnTo>
                  <a:lnTo>
                    <a:pt x="150409" y="1620012"/>
                  </a:lnTo>
                  <a:lnTo>
                    <a:pt x="164021" y="1556004"/>
                  </a:lnTo>
                  <a:lnTo>
                    <a:pt x="251946" y="1553909"/>
                  </a:lnTo>
                  <a:lnTo>
                    <a:pt x="409108" y="1451801"/>
                  </a:lnTo>
                  <a:lnTo>
                    <a:pt x="521313" y="1507617"/>
                  </a:lnTo>
                  <a:lnTo>
                    <a:pt x="757723" y="1124045"/>
                  </a:lnTo>
                  <a:lnTo>
                    <a:pt x="743150" y="1055751"/>
                  </a:lnTo>
                  <a:lnTo>
                    <a:pt x="787622" y="827342"/>
                  </a:lnTo>
                  <a:lnTo>
                    <a:pt x="652367" y="819341"/>
                  </a:lnTo>
                  <a:lnTo>
                    <a:pt x="646566" y="804958"/>
                  </a:lnTo>
                  <a:lnTo>
                    <a:pt x="634555" y="802767"/>
                  </a:lnTo>
                  <a:lnTo>
                    <a:pt x="626373" y="783622"/>
                  </a:lnTo>
                  <a:lnTo>
                    <a:pt x="611600" y="775145"/>
                  </a:lnTo>
                  <a:lnTo>
                    <a:pt x="605409" y="756190"/>
                  </a:lnTo>
                  <a:lnTo>
                    <a:pt x="593217" y="749332"/>
                  </a:lnTo>
                  <a:lnTo>
                    <a:pt x="589979" y="742093"/>
                  </a:lnTo>
                  <a:lnTo>
                    <a:pt x="591893" y="735044"/>
                  </a:lnTo>
                  <a:lnTo>
                    <a:pt x="602075" y="732377"/>
                  </a:lnTo>
                  <a:lnTo>
                    <a:pt x="610562" y="725138"/>
                  </a:lnTo>
                  <a:lnTo>
                    <a:pt x="609990" y="693515"/>
                  </a:lnTo>
                  <a:lnTo>
                    <a:pt x="603313" y="684467"/>
                  </a:lnTo>
                  <a:lnTo>
                    <a:pt x="607705" y="667798"/>
                  </a:lnTo>
                  <a:lnTo>
                    <a:pt x="612657" y="666369"/>
                  </a:lnTo>
                  <a:lnTo>
                    <a:pt x="624564" y="653320"/>
                  </a:lnTo>
                  <a:lnTo>
                    <a:pt x="625516" y="641604"/>
                  </a:lnTo>
                  <a:lnTo>
                    <a:pt x="614077" y="622459"/>
                  </a:lnTo>
                  <a:lnTo>
                    <a:pt x="596560" y="620268"/>
                  </a:lnTo>
                  <a:lnTo>
                    <a:pt x="580558" y="601028"/>
                  </a:lnTo>
                  <a:lnTo>
                    <a:pt x="587788" y="585121"/>
                  </a:lnTo>
                  <a:lnTo>
                    <a:pt x="579130" y="577691"/>
                  </a:lnTo>
                  <a:lnTo>
                    <a:pt x="579415" y="569500"/>
                  </a:lnTo>
                  <a:lnTo>
                    <a:pt x="587130" y="555022"/>
                  </a:lnTo>
                  <a:lnTo>
                    <a:pt x="588655" y="542354"/>
                  </a:lnTo>
                  <a:lnTo>
                    <a:pt x="598551" y="527495"/>
                  </a:lnTo>
                  <a:lnTo>
                    <a:pt x="594560" y="512826"/>
                  </a:lnTo>
                  <a:lnTo>
                    <a:pt x="576263" y="504444"/>
                  </a:lnTo>
                  <a:lnTo>
                    <a:pt x="570262" y="495872"/>
                  </a:lnTo>
                  <a:lnTo>
                    <a:pt x="555507" y="496729"/>
                  </a:lnTo>
                  <a:lnTo>
                    <a:pt x="555507" y="496729"/>
                  </a:lnTo>
                  <a:lnTo>
                    <a:pt x="541030" y="495110"/>
                  </a:lnTo>
                  <a:lnTo>
                    <a:pt x="538934" y="491014"/>
                  </a:lnTo>
                  <a:lnTo>
                    <a:pt x="554450" y="475298"/>
                  </a:lnTo>
                  <a:lnTo>
                    <a:pt x="557213" y="467487"/>
                  </a:lnTo>
                  <a:lnTo>
                    <a:pt x="551983" y="456629"/>
                  </a:lnTo>
                  <a:lnTo>
                    <a:pt x="530838" y="442341"/>
                  </a:lnTo>
                  <a:lnTo>
                    <a:pt x="527971" y="433388"/>
                  </a:lnTo>
                  <a:lnTo>
                    <a:pt x="530162" y="426911"/>
                  </a:lnTo>
                  <a:lnTo>
                    <a:pt x="537781" y="421386"/>
                  </a:lnTo>
                  <a:lnTo>
                    <a:pt x="550840" y="422720"/>
                  </a:lnTo>
                  <a:lnTo>
                    <a:pt x="560651" y="404717"/>
                  </a:lnTo>
                  <a:lnTo>
                    <a:pt x="554450" y="399479"/>
                  </a:lnTo>
                  <a:lnTo>
                    <a:pt x="555117" y="388715"/>
                  </a:lnTo>
                  <a:lnTo>
                    <a:pt x="573986" y="369761"/>
                  </a:lnTo>
                  <a:lnTo>
                    <a:pt x="589693" y="360236"/>
                  </a:lnTo>
                  <a:lnTo>
                    <a:pt x="601218" y="345758"/>
                  </a:lnTo>
                  <a:lnTo>
                    <a:pt x="613410" y="342614"/>
                  </a:lnTo>
                  <a:lnTo>
                    <a:pt x="631422" y="326041"/>
                  </a:lnTo>
                  <a:lnTo>
                    <a:pt x="668664" y="318326"/>
                  </a:lnTo>
                  <a:lnTo>
                    <a:pt x="671513" y="301847"/>
                  </a:lnTo>
                  <a:lnTo>
                    <a:pt x="682952" y="285560"/>
                  </a:lnTo>
                  <a:lnTo>
                    <a:pt x="687800" y="272129"/>
                  </a:lnTo>
                  <a:lnTo>
                    <a:pt x="702955" y="257842"/>
                  </a:lnTo>
                  <a:lnTo>
                    <a:pt x="723900" y="256889"/>
                  </a:lnTo>
                  <a:lnTo>
                    <a:pt x="747531" y="260604"/>
                  </a:lnTo>
                  <a:lnTo>
                    <a:pt x="772097" y="245745"/>
                  </a:lnTo>
                  <a:lnTo>
                    <a:pt x="793728" y="241554"/>
                  </a:lnTo>
                  <a:lnTo>
                    <a:pt x="804577" y="248126"/>
                  </a:lnTo>
                  <a:lnTo>
                    <a:pt x="812863" y="248222"/>
                  </a:lnTo>
                  <a:lnTo>
                    <a:pt x="818016" y="256223"/>
                  </a:lnTo>
                  <a:lnTo>
                    <a:pt x="824398" y="257842"/>
                  </a:lnTo>
                  <a:lnTo>
                    <a:pt x="828294" y="276320"/>
                  </a:lnTo>
                  <a:lnTo>
                    <a:pt x="836390" y="288131"/>
                  </a:lnTo>
                  <a:lnTo>
                    <a:pt x="868118" y="308515"/>
                  </a:lnTo>
                  <a:lnTo>
                    <a:pt x="870966" y="319088"/>
                  </a:lnTo>
                  <a:lnTo>
                    <a:pt x="866022" y="326136"/>
                  </a:lnTo>
                  <a:lnTo>
                    <a:pt x="855926" y="324136"/>
                  </a:lnTo>
                  <a:lnTo>
                    <a:pt x="849068" y="331184"/>
                  </a:lnTo>
                  <a:lnTo>
                    <a:pt x="854583" y="339185"/>
                  </a:lnTo>
                  <a:lnTo>
                    <a:pt x="860974" y="340805"/>
                  </a:lnTo>
                  <a:lnTo>
                    <a:pt x="874595" y="334232"/>
                  </a:lnTo>
                  <a:lnTo>
                    <a:pt x="878214" y="342614"/>
                  </a:lnTo>
                  <a:lnTo>
                    <a:pt x="872785" y="356426"/>
                  </a:lnTo>
                  <a:lnTo>
                    <a:pt x="877071" y="372999"/>
                  </a:lnTo>
                  <a:lnTo>
                    <a:pt x="904589" y="397097"/>
                  </a:lnTo>
                  <a:lnTo>
                    <a:pt x="916600" y="399860"/>
                  </a:lnTo>
                  <a:lnTo>
                    <a:pt x="924782" y="431578"/>
                  </a:lnTo>
                  <a:lnTo>
                    <a:pt x="935260" y="432435"/>
                  </a:lnTo>
                  <a:lnTo>
                    <a:pt x="952214" y="401860"/>
                  </a:lnTo>
                  <a:lnTo>
                    <a:pt x="958605" y="403860"/>
                  </a:lnTo>
                  <a:lnTo>
                    <a:pt x="957367" y="410242"/>
                  </a:lnTo>
                  <a:lnTo>
                    <a:pt x="964025" y="417481"/>
                  </a:lnTo>
                  <a:lnTo>
                    <a:pt x="976703" y="424434"/>
                  </a:lnTo>
                  <a:lnTo>
                    <a:pt x="1001935" y="419100"/>
                  </a:lnTo>
                  <a:lnTo>
                    <a:pt x="1007469" y="431197"/>
                  </a:lnTo>
                  <a:lnTo>
                    <a:pt x="1027376" y="432245"/>
                  </a:lnTo>
                  <a:lnTo>
                    <a:pt x="1046426" y="440055"/>
                  </a:lnTo>
                  <a:lnTo>
                    <a:pt x="1055856" y="436436"/>
                  </a:lnTo>
                  <a:lnTo>
                    <a:pt x="1065476" y="445199"/>
                  </a:lnTo>
                  <a:lnTo>
                    <a:pt x="1079849" y="441293"/>
                  </a:lnTo>
                  <a:lnTo>
                    <a:pt x="1089860" y="449675"/>
                  </a:lnTo>
                  <a:lnTo>
                    <a:pt x="1097471" y="444532"/>
                  </a:lnTo>
                  <a:lnTo>
                    <a:pt x="1130998" y="440912"/>
                  </a:lnTo>
                  <a:lnTo>
                    <a:pt x="1132437" y="445103"/>
                  </a:lnTo>
                  <a:lnTo>
                    <a:pt x="1127103" y="452152"/>
                  </a:lnTo>
                  <a:lnTo>
                    <a:pt x="1116911" y="455390"/>
                  </a:lnTo>
                  <a:lnTo>
                    <a:pt x="1119759" y="470440"/>
                  </a:lnTo>
                  <a:lnTo>
                    <a:pt x="1134818" y="468821"/>
                  </a:lnTo>
                  <a:lnTo>
                    <a:pt x="1146524" y="463772"/>
                  </a:lnTo>
                  <a:lnTo>
                    <a:pt x="1151001" y="465011"/>
                  </a:lnTo>
                  <a:lnTo>
                    <a:pt x="1152430" y="472916"/>
                  </a:lnTo>
                  <a:lnTo>
                    <a:pt x="1161383" y="479584"/>
                  </a:lnTo>
                  <a:lnTo>
                    <a:pt x="1194530" y="487204"/>
                  </a:lnTo>
                  <a:lnTo>
                    <a:pt x="1197969" y="486061"/>
                  </a:lnTo>
                  <a:lnTo>
                    <a:pt x="1207494" y="468821"/>
                  </a:lnTo>
                  <a:lnTo>
                    <a:pt x="1235688" y="466916"/>
                  </a:lnTo>
                  <a:lnTo>
                    <a:pt x="1262167" y="453485"/>
                  </a:lnTo>
                  <a:lnTo>
                    <a:pt x="1263977" y="441198"/>
                  </a:lnTo>
                  <a:lnTo>
                    <a:pt x="1292838" y="413671"/>
                  </a:lnTo>
                  <a:lnTo>
                    <a:pt x="1299496" y="397764"/>
                  </a:lnTo>
                  <a:lnTo>
                    <a:pt x="1310745" y="384620"/>
                  </a:lnTo>
                  <a:lnTo>
                    <a:pt x="1309973" y="376809"/>
                  </a:lnTo>
                  <a:lnTo>
                    <a:pt x="1314164" y="373190"/>
                  </a:lnTo>
                  <a:lnTo>
                    <a:pt x="1326461" y="382048"/>
                  </a:lnTo>
                  <a:lnTo>
                    <a:pt x="1338834" y="385001"/>
                  </a:lnTo>
                  <a:lnTo>
                    <a:pt x="1329881" y="403670"/>
                  </a:lnTo>
                  <a:lnTo>
                    <a:pt x="1329795" y="411480"/>
                  </a:lnTo>
                  <a:lnTo>
                    <a:pt x="1332929" y="415195"/>
                  </a:lnTo>
                  <a:lnTo>
                    <a:pt x="1341130" y="419481"/>
                  </a:lnTo>
                  <a:lnTo>
                    <a:pt x="1357598" y="421100"/>
                  </a:lnTo>
                  <a:lnTo>
                    <a:pt x="1364561" y="418910"/>
                  </a:lnTo>
                  <a:lnTo>
                    <a:pt x="1368838" y="411671"/>
                  </a:lnTo>
                  <a:lnTo>
                    <a:pt x="1377610" y="408623"/>
                  </a:lnTo>
                  <a:lnTo>
                    <a:pt x="1384364" y="414242"/>
                  </a:lnTo>
                  <a:lnTo>
                    <a:pt x="1387802" y="429006"/>
                  </a:lnTo>
                  <a:lnTo>
                    <a:pt x="1392364" y="433673"/>
                  </a:lnTo>
                  <a:lnTo>
                    <a:pt x="1412472" y="439960"/>
                  </a:lnTo>
                  <a:lnTo>
                    <a:pt x="1440371" y="417005"/>
                  </a:lnTo>
                  <a:lnTo>
                    <a:pt x="1431331" y="408623"/>
                  </a:lnTo>
                  <a:lnTo>
                    <a:pt x="1434856" y="389858"/>
                  </a:lnTo>
                  <a:lnTo>
                    <a:pt x="1423806" y="364903"/>
                  </a:lnTo>
                  <a:lnTo>
                    <a:pt x="1425416" y="349377"/>
                  </a:lnTo>
                  <a:lnTo>
                    <a:pt x="1430093" y="342995"/>
                  </a:lnTo>
                  <a:lnTo>
                    <a:pt x="1458382" y="323279"/>
                  </a:lnTo>
                  <a:lnTo>
                    <a:pt x="1469336" y="324326"/>
                  </a:lnTo>
                  <a:lnTo>
                    <a:pt x="1477051" y="330422"/>
                  </a:lnTo>
                  <a:lnTo>
                    <a:pt x="1469907" y="350520"/>
                  </a:lnTo>
                  <a:lnTo>
                    <a:pt x="1481338" y="355759"/>
                  </a:lnTo>
                  <a:lnTo>
                    <a:pt x="1495815" y="368808"/>
                  </a:lnTo>
                  <a:lnTo>
                    <a:pt x="1525524" y="377952"/>
                  </a:lnTo>
                  <a:lnTo>
                    <a:pt x="1564196" y="371189"/>
                  </a:lnTo>
                  <a:lnTo>
                    <a:pt x="1571730" y="362141"/>
                  </a:lnTo>
                  <a:lnTo>
                    <a:pt x="1584207" y="356807"/>
                  </a:lnTo>
                  <a:lnTo>
                    <a:pt x="1618964" y="360998"/>
                  </a:lnTo>
                  <a:lnTo>
                    <a:pt x="1618212" y="342995"/>
                  </a:lnTo>
                  <a:lnTo>
                    <a:pt x="1609725" y="336518"/>
                  </a:lnTo>
                  <a:lnTo>
                    <a:pt x="1596495" y="304705"/>
                  </a:lnTo>
                  <a:lnTo>
                    <a:pt x="1597066" y="295085"/>
                  </a:lnTo>
                  <a:lnTo>
                    <a:pt x="1601724" y="288703"/>
                  </a:lnTo>
                  <a:lnTo>
                    <a:pt x="1618298" y="287084"/>
                  </a:lnTo>
                  <a:lnTo>
                    <a:pt x="1632014" y="290989"/>
                  </a:lnTo>
                  <a:lnTo>
                    <a:pt x="1634681" y="295180"/>
                  </a:lnTo>
                  <a:lnTo>
                    <a:pt x="1634785" y="321374"/>
                  </a:lnTo>
                  <a:lnTo>
                    <a:pt x="1637443" y="324612"/>
                  </a:lnTo>
                  <a:lnTo>
                    <a:pt x="1642967" y="325660"/>
                  </a:lnTo>
                  <a:lnTo>
                    <a:pt x="1672123" y="310991"/>
                  </a:lnTo>
                  <a:lnTo>
                    <a:pt x="1676219" y="311563"/>
                  </a:lnTo>
                  <a:lnTo>
                    <a:pt x="1681734" y="337376"/>
                  </a:lnTo>
                  <a:lnTo>
                    <a:pt x="1700498" y="342233"/>
                  </a:lnTo>
                  <a:lnTo>
                    <a:pt x="1727749" y="329375"/>
                  </a:lnTo>
                  <a:lnTo>
                    <a:pt x="1754124" y="340328"/>
                  </a:lnTo>
                  <a:lnTo>
                    <a:pt x="1783271" y="327946"/>
                  </a:lnTo>
                  <a:lnTo>
                    <a:pt x="1788805" y="328041"/>
                  </a:lnTo>
                  <a:lnTo>
                    <a:pt x="1800130" y="336518"/>
                  </a:lnTo>
                  <a:lnTo>
                    <a:pt x="1809283" y="337090"/>
                  </a:lnTo>
                  <a:lnTo>
                    <a:pt x="1811179" y="332518"/>
                  </a:lnTo>
                  <a:lnTo>
                    <a:pt x="1801939" y="310325"/>
                  </a:lnTo>
                  <a:lnTo>
                    <a:pt x="1804321" y="307181"/>
                  </a:lnTo>
                  <a:lnTo>
                    <a:pt x="1818989" y="307848"/>
                  </a:lnTo>
                  <a:lnTo>
                    <a:pt x="1825466" y="302419"/>
                  </a:lnTo>
                  <a:lnTo>
                    <a:pt x="1847279" y="317945"/>
                  </a:lnTo>
                  <a:lnTo>
                    <a:pt x="1857861" y="313944"/>
                  </a:lnTo>
                  <a:lnTo>
                    <a:pt x="1854708" y="308420"/>
                  </a:lnTo>
                  <a:lnTo>
                    <a:pt x="1858623" y="293370"/>
                  </a:lnTo>
                  <a:lnTo>
                    <a:pt x="1862338" y="292513"/>
                  </a:lnTo>
                  <a:lnTo>
                    <a:pt x="1867757" y="297656"/>
                  </a:lnTo>
                  <a:lnTo>
                    <a:pt x="1872053" y="314706"/>
                  </a:lnTo>
                  <a:lnTo>
                    <a:pt x="1887760" y="307658"/>
                  </a:lnTo>
                  <a:lnTo>
                    <a:pt x="1901485" y="308801"/>
                  </a:lnTo>
                  <a:lnTo>
                    <a:pt x="1919678" y="288893"/>
                  </a:lnTo>
                  <a:lnTo>
                    <a:pt x="1964731" y="285083"/>
                  </a:lnTo>
                  <a:lnTo>
                    <a:pt x="1939299" y="269081"/>
                  </a:lnTo>
                  <a:lnTo>
                    <a:pt x="1937956" y="265367"/>
                  </a:lnTo>
                  <a:lnTo>
                    <a:pt x="1943005" y="262700"/>
                  </a:lnTo>
                  <a:lnTo>
                    <a:pt x="1965779" y="272225"/>
                  </a:lnTo>
                  <a:lnTo>
                    <a:pt x="1973675" y="267272"/>
                  </a:lnTo>
                  <a:lnTo>
                    <a:pt x="1973875" y="255842"/>
                  </a:lnTo>
                  <a:lnTo>
                    <a:pt x="1977114" y="252698"/>
                  </a:lnTo>
                  <a:lnTo>
                    <a:pt x="1989773" y="265271"/>
                  </a:lnTo>
                  <a:lnTo>
                    <a:pt x="2002164" y="267272"/>
                  </a:lnTo>
                  <a:lnTo>
                    <a:pt x="2004546" y="261366"/>
                  </a:lnTo>
                  <a:lnTo>
                    <a:pt x="2002917" y="250793"/>
                  </a:lnTo>
                  <a:lnTo>
                    <a:pt x="2009489" y="242221"/>
                  </a:lnTo>
                  <a:lnTo>
                    <a:pt x="2033692" y="251365"/>
                  </a:lnTo>
                  <a:lnTo>
                    <a:pt x="2032921" y="243078"/>
                  </a:lnTo>
                  <a:lnTo>
                    <a:pt x="2026644" y="234696"/>
                  </a:lnTo>
                  <a:lnTo>
                    <a:pt x="2030349" y="232886"/>
                  </a:lnTo>
                  <a:lnTo>
                    <a:pt x="2042255" y="234506"/>
                  </a:lnTo>
                  <a:lnTo>
                    <a:pt x="2051504" y="231934"/>
                  </a:lnTo>
                  <a:lnTo>
                    <a:pt x="2061981" y="239459"/>
                  </a:lnTo>
                  <a:lnTo>
                    <a:pt x="2068839" y="239554"/>
                  </a:lnTo>
                  <a:lnTo>
                    <a:pt x="2067601" y="233553"/>
                  </a:lnTo>
                  <a:lnTo>
                    <a:pt x="2070935" y="225362"/>
                  </a:lnTo>
                  <a:lnTo>
                    <a:pt x="2054552" y="218694"/>
                  </a:lnTo>
                  <a:lnTo>
                    <a:pt x="2058743" y="213265"/>
                  </a:lnTo>
                  <a:lnTo>
                    <a:pt x="2067982" y="212503"/>
                  </a:lnTo>
                  <a:lnTo>
                    <a:pt x="2074926" y="207074"/>
                  </a:lnTo>
                  <a:lnTo>
                    <a:pt x="2073783" y="191929"/>
                  </a:lnTo>
                  <a:lnTo>
                    <a:pt x="2077974" y="191072"/>
                  </a:lnTo>
                  <a:lnTo>
                    <a:pt x="2086547" y="198596"/>
                  </a:lnTo>
                  <a:lnTo>
                    <a:pt x="2107406" y="186119"/>
                  </a:lnTo>
                  <a:lnTo>
                    <a:pt x="2121122" y="186785"/>
                  </a:lnTo>
                  <a:lnTo>
                    <a:pt x="2127228" y="181356"/>
                  </a:lnTo>
                  <a:lnTo>
                    <a:pt x="2135029" y="181451"/>
                  </a:lnTo>
                  <a:lnTo>
                    <a:pt x="2150555" y="184023"/>
                  </a:lnTo>
                  <a:lnTo>
                    <a:pt x="2154650" y="188214"/>
                  </a:lnTo>
                  <a:lnTo>
                    <a:pt x="2153993" y="199263"/>
                  </a:lnTo>
                  <a:lnTo>
                    <a:pt x="2160280" y="205359"/>
                  </a:lnTo>
                  <a:lnTo>
                    <a:pt x="2164461" y="203168"/>
                  </a:lnTo>
                  <a:lnTo>
                    <a:pt x="2161041" y="190691"/>
                  </a:lnTo>
                  <a:lnTo>
                    <a:pt x="2172376" y="175260"/>
                  </a:lnTo>
                  <a:lnTo>
                    <a:pt x="2166938" y="168783"/>
                  </a:lnTo>
                  <a:lnTo>
                    <a:pt x="2167042" y="163735"/>
                  </a:lnTo>
                  <a:lnTo>
                    <a:pt x="2190569" y="156782"/>
                  </a:lnTo>
                  <a:lnTo>
                    <a:pt x="2187131" y="142494"/>
                  </a:lnTo>
                  <a:lnTo>
                    <a:pt x="2198180" y="141827"/>
                  </a:lnTo>
                  <a:lnTo>
                    <a:pt x="2207705" y="147542"/>
                  </a:lnTo>
                  <a:lnTo>
                    <a:pt x="2217906" y="141732"/>
                  </a:lnTo>
                  <a:lnTo>
                    <a:pt x="2228850" y="146018"/>
                  </a:lnTo>
                  <a:lnTo>
                    <a:pt x="2231717" y="115348"/>
                  </a:lnTo>
                  <a:lnTo>
                    <a:pt x="2236384" y="112681"/>
                  </a:lnTo>
                  <a:lnTo>
                    <a:pt x="2249615" y="115634"/>
                  </a:lnTo>
                  <a:lnTo>
                    <a:pt x="2251996" y="111062"/>
                  </a:lnTo>
                  <a:lnTo>
                    <a:pt x="2243528" y="96679"/>
                  </a:lnTo>
                  <a:lnTo>
                    <a:pt x="2246290" y="94869"/>
                  </a:lnTo>
                  <a:lnTo>
                    <a:pt x="2260378" y="102489"/>
                  </a:lnTo>
                  <a:lnTo>
                    <a:pt x="2263149" y="100203"/>
                  </a:lnTo>
                  <a:lnTo>
                    <a:pt x="2256006" y="90869"/>
                  </a:lnTo>
                  <a:lnTo>
                    <a:pt x="2251710" y="72866"/>
                  </a:lnTo>
                  <a:lnTo>
                    <a:pt x="2256006" y="65151"/>
                  </a:lnTo>
                  <a:lnTo>
                    <a:pt x="2269617" y="74581"/>
                  </a:lnTo>
                  <a:lnTo>
                    <a:pt x="2274199" y="73247"/>
                  </a:lnTo>
                  <a:lnTo>
                    <a:pt x="2268865" y="63056"/>
                  </a:lnTo>
                  <a:lnTo>
                    <a:pt x="2267236" y="50673"/>
                  </a:lnTo>
                  <a:lnTo>
                    <a:pt x="2270579" y="46577"/>
                  </a:lnTo>
                  <a:lnTo>
                    <a:pt x="2283238" y="57817"/>
                  </a:lnTo>
                  <a:lnTo>
                    <a:pt x="2288096" y="45530"/>
                  </a:lnTo>
                  <a:lnTo>
                    <a:pt x="2296097" y="36005"/>
                  </a:lnTo>
                  <a:lnTo>
                    <a:pt x="2312765" y="29909"/>
                  </a:lnTo>
                  <a:lnTo>
                    <a:pt x="2322290" y="34576"/>
                  </a:lnTo>
                  <a:lnTo>
                    <a:pt x="2322005" y="49816"/>
                  </a:lnTo>
                  <a:lnTo>
                    <a:pt x="2340102" y="63913"/>
                  </a:lnTo>
                  <a:lnTo>
                    <a:pt x="2354390" y="60960"/>
                  </a:lnTo>
                  <a:lnTo>
                    <a:pt x="2372497" y="48482"/>
                  </a:lnTo>
                  <a:lnTo>
                    <a:pt x="2389441" y="47911"/>
                  </a:lnTo>
                  <a:lnTo>
                    <a:pt x="2408120" y="30766"/>
                  </a:lnTo>
                  <a:lnTo>
                    <a:pt x="2409825" y="0"/>
                  </a:lnTo>
                  <a:lnTo>
                    <a:pt x="2418503" y="1619"/>
                  </a:lnTo>
                  <a:lnTo>
                    <a:pt x="2427741" y="12764"/>
                  </a:lnTo>
                  <a:lnTo>
                    <a:pt x="2441457" y="13049"/>
                  </a:lnTo>
                  <a:lnTo>
                    <a:pt x="2453735" y="18193"/>
                  </a:lnTo>
                  <a:lnTo>
                    <a:pt x="2461174" y="30480"/>
                  </a:lnTo>
                  <a:close/>
                </a:path>
              </a:pathLst>
            </a:custGeom>
            <a:grpFill/>
            <a:ln w="9525" cap="flat">
              <a:solidFill>
                <a:srgbClr val="F2AA84"/>
              </a:solidFill>
              <a:prstDash val="solid"/>
              <a:miter/>
            </a:ln>
          </p:spPr>
          <p:txBody>
            <a:bodyPr rtlCol="0" anchor="ctr"/>
            <a:lstStyle/>
            <a:p>
              <a:endParaRPr lang="es-HN"/>
            </a:p>
          </p:txBody>
        </p:sp>
        <p:sp>
          <p:nvSpPr>
            <p:cNvPr id="30" name="Forma libre: forma 29">
              <a:extLst>
                <a:ext uri="{FF2B5EF4-FFF2-40B4-BE49-F238E27FC236}">
                  <a16:creationId xmlns:a16="http://schemas.microsoft.com/office/drawing/2014/main" id="{2F6C7702-C864-9A86-20FA-227CD1BC65C2}"/>
                </a:ext>
              </a:extLst>
            </p:cNvPr>
            <p:cNvSpPr/>
            <p:nvPr/>
          </p:nvSpPr>
          <p:spPr>
            <a:xfrm>
              <a:off x="9665711" y="3343876"/>
              <a:ext cx="1949205" cy="2743676"/>
            </a:xfrm>
            <a:custGeom>
              <a:avLst/>
              <a:gdLst>
                <a:gd name="connsiteX0" fmla="*/ 1691364 w 1949205"/>
                <a:gd name="connsiteY0" fmla="*/ 1670590 h 2743676"/>
                <a:gd name="connsiteX1" fmla="*/ 1692402 w 1949205"/>
                <a:gd name="connsiteY1" fmla="*/ 1676781 h 2743676"/>
                <a:gd name="connsiteX2" fmla="*/ 1684973 w 1949205"/>
                <a:gd name="connsiteY2" fmla="*/ 1668113 h 2743676"/>
                <a:gd name="connsiteX3" fmla="*/ 1664780 w 1949205"/>
                <a:gd name="connsiteY3" fmla="*/ 1657255 h 2743676"/>
                <a:gd name="connsiteX4" fmla="*/ 1656597 w 1949205"/>
                <a:gd name="connsiteY4" fmla="*/ 1623346 h 2743676"/>
                <a:gd name="connsiteX5" fmla="*/ 1662313 w 1949205"/>
                <a:gd name="connsiteY5" fmla="*/ 1598676 h 2743676"/>
                <a:gd name="connsiteX6" fmla="*/ 1656398 w 1949205"/>
                <a:gd name="connsiteY6" fmla="*/ 1577816 h 2743676"/>
                <a:gd name="connsiteX7" fmla="*/ 1657836 w 1949205"/>
                <a:gd name="connsiteY7" fmla="*/ 1568386 h 2743676"/>
                <a:gd name="connsiteX8" fmla="*/ 1670685 w 1949205"/>
                <a:gd name="connsiteY8" fmla="*/ 1553909 h 2743676"/>
                <a:gd name="connsiteX9" fmla="*/ 1672590 w 1949205"/>
                <a:gd name="connsiteY9" fmla="*/ 1533239 h 2743676"/>
                <a:gd name="connsiteX10" fmla="*/ 1686211 w 1949205"/>
                <a:gd name="connsiteY10" fmla="*/ 1519523 h 2743676"/>
                <a:gd name="connsiteX11" fmla="*/ 1695079 w 1949205"/>
                <a:gd name="connsiteY11" fmla="*/ 1520571 h 2743676"/>
                <a:gd name="connsiteX12" fmla="*/ 1675362 w 1949205"/>
                <a:gd name="connsiteY12" fmla="*/ 1558290 h 2743676"/>
                <a:gd name="connsiteX13" fmla="*/ 1671552 w 1949205"/>
                <a:gd name="connsiteY13" fmla="*/ 1599914 h 2743676"/>
                <a:gd name="connsiteX14" fmla="*/ 1676029 w 1949205"/>
                <a:gd name="connsiteY14" fmla="*/ 1638395 h 2743676"/>
                <a:gd name="connsiteX15" fmla="*/ 1681448 w 1949205"/>
                <a:gd name="connsiteY15" fmla="*/ 1651826 h 2743676"/>
                <a:gd name="connsiteX16" fmla="*/ 1690888 w 1949205"/>
                <a:gd name="connsiteY16" fmla="*/ 1663446 h 2743676"/>
                <a:gd name="connsiteX17" fmla="*/ 1691364 w 1949205"/>
                <a:gd name="connsiteY17" fmla="*/ 1670590 h 2743676"/>
                <a:gd name="connsiteX18" fmla="*/ 121263 w 1949205"/>
                <a:gd name="connsiteY18" fmla="*/ 272987 h 2743676"/>
                <a:gd name="connsiteX19" fmla="*/ 178308 w 1949205"/>
                <a:gd name="connsiteY19" fmla="*/ 233648 h 2743676"/>
                <a:gd name="connsiteX20" fmla="*/ 230229 w 1949205"/>
                <a:gd name="connsiteY20" fmla="*/ 245554 h 2743676"/>
                <a:gd name="connsiteX21" fmla="*/ 331946 w 1949205"/>
                <a:gd name="connsiteY21" fmla="*/ 252032 h 2743676"/>
                <a:gd name="connsiteX22" fmla="*/ 347863 w 1949205"/>
                <a:gd name="connsiteY22" fmla="*/ 237934 h 2743676"/>
                <a:gd name="connsiteX23" fmla="*/ 367951 w 1949205"/>
                <a:gd name="connsiteY23" fmla="*/ 204407 h 2743676"/>
                <a:gd name="connsiteX24" fmla="*/ 389201 w 1949205"/>
                <a:gd name="connsiteY24" fmla="*/ 193643 h 2743676"/>
                <a:gd name="connsiteX25" fmla="*/ 439007 w 1949205"/>
                <a:gd name="connsiteY25" fmla="*/ 184975 h 2743676"/>
                <a:gd name="connsiteX26" fmla="*/ 451866 w 1949205"/>
                <a:gd name="connsiteY26" fmla="*/ 179642 h 2743676"/>
                <a:gd name="connsiteX27" fmla="*/ 516550 w 1949205"/>
                <a:gd name="connsiteY27" fmla="*/ 89249 h 2743676"/>
                <a:gd name="connsiteX28" fmla="*/ 757809 w 1949205"/>
                <a:gd name="connsiteY28" fmla="*/ 54578 h 2743676"/>
                <a:gd name="connsiteX29" fmla="*/ 999658 w 1949205"/>
                <a:gd name="connsiteY29" fmla="*/ 48196 h 2743676"/>
                <a:gd name="connsiteX30" fmla="*/ 1023652 w 1949205"/>
                <a:gd name="connsiteY30" fmla="*/ 22670 h 2743676"/>
                <a:gd name="connsiteX31" fmla="*/ 1034520 w 1949205"/>
                <a:gd name="connsiteY31" fmla="*/ 16859 h 2743676"/>
                <a:gd name="connsiteX32" fmla="*/ 1041378 w 1949205"/>
                <a:gd name="connsiteY32" fmla="*/ 16954 h 2743676"/>
                <a:gd name="connsiteX33" fmla="*/ 1050331 w 1949205"/>
                <a:gd name="connsiteY33" fmla="*/ 22765 h 2743676"/>
                <a:gd name="connsiteX34" fmla="*/ 1056237 w 1949205"/>
                <a:gd name="connsiteY34" fmla="*/ 19336 h 2743676"/>
                <a:gd name="connsiteX35" fmla="*/ 1065276 w 1949205"/>
                <a:gd name="connsiteY35" fmla="*/ 20669 h 2743676"/>
                <a:gd name="connsiteX36" fmla="*/ 1075087 w 1949205"/>
                <a:gd name="connsiteY36" fmla="*/ 15240 h 2743676"/>
                <a:gd name="connsiteX37" fmla="*/ 1081288 w 1949205"/>
                <a:gd name="connsiteY37" fmla="*/ 19241 h 2743676"/>
                <a:gd name="connsiteX38" fmla="*/ 1089003 w 1949205"/>
                <a:gd name="connsiteY38" fmla="*/ 35528 h 2743676"/>
                <a:gd name="connsiteX39" fmla="*/ 1099671 w 1949205"/>
                <a:gd name="connsiteY39" fmla="*/ 37529 h 2743676"/>
                <a:gd name="connsiteX40" fmla="*/ 1108996 w 1949205"/>
                <a:gd name="connsiteY40" fmla="*/ 34957 h 2743676"/>
                <a:gd name="connsiteX41" fmla="*/ 1140152 w 1949205"/>
                <a:gd name="connsiteY41" fmla="*/ 11430 h 2743676"/>
                <a:gd name="connsiteX42" fmla="*/ 1164346 w 1949205"/>
                <a:gd name="connsiteY42" fmla="*/ 10287 h 2743676"/>
                <a:gd name="connsiteX43" fmla="*/ 1178823 w 1949205"/>
                <a:gd name="connsiteY43" fmla="*/ 4572 h 2743676"/>
                <a:gd name="connsiteX44" fmla="*/ 1259596 w 1949205"/>
                <a:gd name="connsiteY44" fmla="*/ 0 h 2743676"/>
                <a:gd name="connsiteX45" fmla="*/ 1293505 w 1949205"/>
                <a:gd name="connsiteY45" fmla="*/ 12954 h 2743676"/>
                <a:gd name="connsiteX46" fmla="*/ 1367695 w 1949205"/>
                <a:gd name="connsiteY46" fmla="*/ 21622 h 2743676"/>
                <a:gd name="connsiteX47" fmla="*/ 1479709 w 1949205"/>
                <a:gd name="connsiteY47" fmla="*/ 44387 h 2743676"/>
                <a:gd name="connsiteX48" fmla="*/ 1529248 w 1949205"/>
                <a:gd name="connsiteY48" fmla="*/ 44101 h 2743676"/>
                <a:gd name="connsiteX49" fmla="*/ 1557909 w 1949205"/>
                <a:gd name="connsiteY49" fmla="*/ 66008 h 2743676"/>
                <a:gd name="connsiteX50" fmla="*/ 1573825 w 1949205"/>
                <a:gd name="connsiteY50" fmla="*/ 65056 h 2743676"/>
                <a:gd name="connsiteX51" fmla="*/ 1588208 w 1949205"/>
                <a:gd name="connsiteY51" fmla="*/ 68390 h 2743676"/>
                <a:gd name="connsiteX52" fmla="*/ 1595152 w 1949205"/>
                <a:gd name="connsiteY52" fmla="*/ 72580 h 2743676"/>
                <a:gd name="connsiteX53" fmla="*/ 1597152 w 1949205"/>
                <a:gd name="connsiteY53" fmla="*/ 80772 h 2743676"/>
                <a:gd name="connsiteX54" fmla="*/ 1573054 w 1949205"/>
                <a:gd name="connsiteY54" fmla="*/ 123063 h 2743676"/>
                <a:gd name="connsiteX55" fmla="*/ 1560957 w 1949205"/>
                <a:gd name="connsiteY55" fmla="*/ 151924 h 2743676"/>
                <a:gd name="connsiteX56" fmla="*/ 1560205 w 1949205"/>
                <a:gd name="connsiteY56" fmla="*/ 158687 h 2743676"/>
                <a:gd name="connsiteX57" fmla="*/ 1566577 w 1949205"/>
                <a:gd name="connsiteY57" fmla="*/ 167545 h 2743676"/>
                <a:gd name="connsiteX58" fmla="*/ 1770897 w 1949205"/>
                <a:gd name="connsiteY58" fmla="*/ 304133 h 2743676"/>
                <a:gd name="connsiteX59" fmla="*/ 1837858 w 1949205"/>
                <a:gd name="connsiteY59" fmla="*/ 301942 h 2743676"/>
                <a:gd name="connsiteX60" fmla="*/ 1885664 w 1949205"/>
                <a:gd name="connsiteY60" fmla="*/ 308896 h 2743676"/>
                <a:gd name="connsiteX61" fmla="*/ 1885664 w 1949205"/>
                <a:gd name="connsiteY61" fmla="*/ 308896 h 2743676"/>
                <a:gd name="connsiteX62" fmla="*/ 1907486 w 1949205"/>
                <a:gd name="connsiteY62" fmla="*/ 392525 h 2743676"/>
                <a:gd name="connsiteX63" fmla="*/ 1911287 w 1949205"/>
                <a:gd name="connsiteY63" fmla="*/ 422624 h 2743676"/>
                <a:gd name="connsiteX64" fmla="*/ 1920526 w 1949205"/>
                <a:gd name="connsiteY64" fmla="*/ 446627 h 2743676"/>
                <a:gd name="connsiteX65" fmla="*/ 1918335 w 1949205"/>
                <a:gd name="connsiteY65" fmla="*/ 455295 h 2743676"/>
                <a:gd name="connsiteX66" fmla="*/ 1909867 w 1949205"/>
                <a:gd name="connsiteY66" fmla="*/ 463106 h 2743676"/>
                <a:gd name="connsiteX67" fmla="*/ 1903762 w 1949205"/>
                <a:gd name="connsiteY67" fmla="*/ 463867 h 2743676"/>
                <a:gd name="connsiteX68" fmla="*/ 1898628 w 1949205"/>
                <a:gd name="connsiteY68" fmla="*/ 458915 h 2743676"/>
                <a:gd name="connsiteX69" fmla="*/ 1897771 w 1949205"/>
                <a:gd name="connsiteY69" fmla="*/ 442817 h 2743676"/>
                <a:gd name="connsiteX70" fmla="*/ 1904629 w 1949205"/>
                <a:gd name="connsiteY70" fmla="*/ 423767 h 2743676"/>
                <a:gd name="connsiteX71" fmla="*/ 1903390 w 1949205"/>
                <a:gd name="connsiteY71" fmla="*/ 414623 h 2743676"/>
                <a:gd name="connsiteX72" fmla="*/ 1899485 w 1949205"/>
                <a:gd name="connsiteY72" fmla="*/ 411099 h 2743676"/>
                <a:gd name="connsiteX73" fmla="*/ 1895104 w 1949205"/>
                <a:gd name="connsiteY73" fmla="*/ 410813 h 2743676"/>
                <a:gd name="connsiteX74" fmla="*/ 1891198 w 1949205"/>
                <a:gd name="connsiteY74" fmla="*/ 415195 h 2743676"/>
                <a:gd name="connsiteX75" fmla="*/ 1899285 w 1949205"/>
                <a:gd name="connsiteY75" fmla="*/ 420243 h 2743676"/>
                <a:gd name="connsiteX76" fmla="*/ 1890627 w 1949205"/>
                <a:gd name="connsiteY76" fmla="*/ 440436 h 2743676"/>
                <a:gd name="connsiteX77" fmla="*/ 1894332 w 1949205"/>
                <a:gd name="connsiteY77" fmla="*/ 447580 h 2743676"/>
                <a:gd name="connsiteX78" fmla="*/ 1896332 w 1949205"/>
                <a:gd name="connsiteY78" fmla="*/ 467582 h 2743676"/>
                <a:gd name="connsiteX79" fmla="*/ 1885769 w 1949205"/>
                <a:gd name="connsiteY79" fmla="*/ 463391 h 2743676"/>
                <a:gd name="connsiteX80" fmla="*/ 1865471 w 1949205"/>
                <a:gd name="connsiteY80" fmla="*/ 462915 h 2743676"/>
                <a:gd name="connsiteX81" fmla="*/ 1837087 w 1949205"/>
                <a:gd name="connsiteY81" fmla="*/ 447294 h 2743676"/>
                <a:gd name="connsiteX82" fmla="*/ 1822799 w 1949205"/>
                <a:gd name="connsiteY82" fmla="*/ 448913 h 2743676"/>
                <a:gd name="connsiteX83" fmla="*/ 1819094 w 1949205"/>
                <a:gd name="connsiteY83" fmla="*/ 451961 h 2743676"/>
                <a:gd name="connsiteX84" fmla="*/ 1820799 w 1949205"/>
                <a:gd name="connsiteY84" fmla="*/ 457295 h 2743676"/>
                <a:gd name="connsiteX85" fmla="*/ 1838239 w 1949205"/>
                <a:gd name="connsiteY85" fmla="*/ 468154 h 2743676"/>
                <a:gd name="connsiteX86" fmla="*/ 1838525 w 1949205"/>
                <a:gd name="connsiteY86" fmla="*/ 471583 h 2743676"/>
                <a:gd name="connsiteX87" fmla="*/ 1832896 w 1949205"/>
                <a:gd name="connsiteY87" fmla="*/ 472916 h 2743676"/>
                <a:gd name="connsiteX88" fmla="*/ 1821475 w 1949205"/>
                <a:gd name="connsiteY88" fmla="*/ 470344 h 2743676"/>
                <a:gd name="connsiteX89" fmla="*/ 1795091 w 1949205"/>
                <a:gd name="connsiteY89" fmla="*/ 454533 h 2743676"/>
                <a:gd name="connsiteX90" fmla="*/ 1788033 w 1949205"/>
                <a:gd name="connsiteY90" fmla="*/ 455485 h 2743676"/>
                <a:gd name="connsiteX91" fmla="*/ 1778222 w 1949205"/>
                <a:gd name="connsiteY91" fmla="*/ 463296 h 2743676"/>
                <a:gd name="connsiteX92" fmla="*/ 1768983 w 1949205"/>
                <a:gd name="connsiteY92" fmla="*/ 455676 h 2743676"/>
                <a:gd name="connsiteX93" fmla="*/ 1727930 w 1949205"/>
                <a:gd name="connsiteY93" fmla="*/ 446532 h 2743676"/>
                <a:gd name="connsiteX94" fmla="*/ 1733550 w 1949205"/>
                <a:gd name="connsiteY94" fmla="*/ 438626 h 2743676"/>
                <a:gd name="connsiteX95" fmla="*/ 1731740 w 1949205"/>
                <a:gd name="connsiteY95" fmla="*/ 428434 h 2743676"/>
                <a:gd name="connsiteX96" fmla="*/ 1698117 w 1949205"/>
                <a:gd name="connsiteY96" fmla="*/ 413766 h 2743676"/>
                <a:gd name="connsiteX97" fmla="*/ 1689164 w 1949205"/>
                <a:gd name="connsiteY97" fmla="*/ 420148 h 2743676"/>
                <a:gd name="connsiteX98" fmla="*/ 1680020 w 1949205"/>
                <a:gd name="connsiteY98" fmla="*/ 407003 h 2743676"/>
                <a:gd name="connsiteX99" fmla="*/ 1674590 w 1949205"/>
                <a:gd name="connsiteY99" fmla="*/ 407575 h 2743676"/>
                <a:gd name="connsiteX100" fmla="*/ 1668789 w 1949205"/>
                <a:gd name="connsiteY100" fmla="*/ 417290 h 2743676"/>
                <a:gd name="connsiteX101" fmla="*/ 1665351 w 1949205"/>
                <a:gd name="connsiteY101" fmla="*/ 417862 h 2743676"/>
                <a:gd name="connsiteX102" fmla="*/ 1661074 w 1949205"/>
                <a:gd name="connsiteY102" fmla="*/ 403288 h 2743676"/>
                <a:gd name="connsiteX103" fmla="*/ 1639538 w 1949205"/>
                <a:gd name="connsiteY103" fmla="*/ 387953 h 2743676"/>
                <a:gd name="connsiteX104" fmla="*/ 1634023 w 1949205"/>
                <a:gd name="connsiteY104" fmla="*/ 366046 h 2743676"/>
                <a:gd name="connsiteX105" fmla="*/ 1592685 w 1949205"/>
                <a:gd name="connsiteY105" fmla="*/ 351663 h 2743676"/>
                <a:gd name="connsiteX106" fmla="*/ 1554671 w 1949205"/>
                <a:gd name="connsiteY106" fmla="*/ 332422 h 2743676"/>
                <a:gd name="connsiteX107" fmla="*/ 1551623 w 1949205"/>
                <a:gd name="connsiteY107" fmla="*/ 325088 h 2743676"/>
                <a:gd name="connsiteX108" fmla="*/ 1550965 w 1949205"/>
                <a:gd name="connsiteY108" fmla="*/ 302609 h 2743676"/>
                <a:gd name="connsiteX109" fmla="*/ 1520381 w 1949205"/>
                <a:gd name="connsiteY109" fmla="*/ 266319 h 2743676"/>
                <a:gd name="connsiteX110" fmla="*/ 1533344 w 1949205"/>
                <a:gd name="connsiteY110" fmla="*/ 253841 h 2743676"/>
                <a:gd name="connsiteX111" fmla="*/ 1522962 w 1949205"/>
                <a:gd name="connsiteY111" fmla="*/ 233077 h 2743676"/>
                <a:gd name="connsiteX112" fmla="*/ 1516675 w 1949205"/>
                <a:gd name="connsiteY112" fmla="*/ 210312 h 2743676"/>
                <a:gd name="connsiteX113" fmla="*/ 1510484 w 1949205"/>
                <a:gd name="connsiteY113" fmla="*/ 206502 h 2743676"/>
                <a:gd name="connsiteX114" fmla="*/ 1495425 w 1949205"/>
                <a:gd name="connsiteY114" fmla="*/ 205454 h 2743676"/>
                <a:gd name="connsiteX115" fmla="*/ 1494672 w 1949205"/>
                <a:gd name="connsiteY115" fmla="*/ 202597 h 2743676"/>
                <a:gd name="connsiteX116" fmla="*/ 1502769 w 1949205"/>
                <a:gd name="connsiteY116" fmla="*/ 198596 h 2743676"/>
                <a:gd name="connsiteX117" fmla="*/ 1504483 w 1949205"/>
                <a:gd name="connsiteY117" fmla="*/ 193929 h 2743676"/>
                <a:gd name="connsiteX118" fmla="*/ 1498092 w 1949205"/>
                <a:gd name="connsiteY118" fmla="*/ 183261 h 2743676"/>
                <a:gd name="connsiteX119" fmla="*/ 1500578 w 1949205"/>
                <a:gd name="connsiteY119" fmla="*/ 172498 h 2743676"/>
                <a:gd name="connsiteX120" fmla="*/ 1493815 w 1949205"/>
                <a:gd name="connsiteY120" fmla="*/ 167735 h 2743676"/>
                <a:gd name="connsiteX121" fmla="*/ 1484757 w 1949205"/>
                <a:gd name="connsiteY121" fmla="*/ 168021 h 2743676"/>
                <a:gd name="connsiteX122" fmla="*/ 1480766 w 1949205"/>
                <a:gd name="connsiteY122" fmla="*/ 165163 h 2743676"/>
                <a:gd name="connsiteX123" fmla="*/ 1475423 w 1949205"/>
                <a:gd name="connsiteY123" fmla="*/ 152876 h 2743676"/>
                <a:gd name="connsiteX124" fmla="*/ 1460192 w 1949205"/>
                <a:gd name="connsiteY124" fmla="*/ 140875 h 2743676"/>
                <a:gd name="connsiteX125" fmla="*/ 1464097 w 1949205"/>
                <a:gd name="connsiteY125" fmla="*/ 111538 h 2743676"/>
                <a:gd name="connsiteX126" fmla="*/ 1435998 w 1949205"/>
                <a:gd name="connsiteY126" fmla="*/ 90583 h 2743676"/>
                <a:gd name="connsiteX127" fmla="*/ 1420654 w 1949205"/>
                <a:gd name="connsiteY127" fmla="*/ 84106 h 2743676"/>
                <a:gd name="connsiteX128" fmla="*/ 1398565 w 1949205"/>
                <a:gd name="connsiteY128" fmla="*/ 63722 h 2743676"/>
                <a:gd name="connsiteX129" fmla="*/ 1380087 w 1949205"/>
                <a:gd name="connsiteY129" fmla="*/ 56864 h 2743676"/>
                <a:gd name="connsiteX130" fmla="*/ 1378563 w 1949205"/>
                <a:gd name="connsiteY130" fmla="*/ 62960 h 2743676"/>
                <a:gd name="connsiteX131" fmla="*/ 1384849 w 1949205"/>
                <a:gd name="connsiteY131" fmla="*/ 78200 h 2743676"/>
                <a:gd name="connsiteX132" fmla="*/ 1381515 w 1949205"/>
                <a:gd name="connsiteY132" fmla="*/ 83058 h 2743676"/>
                <a:gd name="connsiteX133" fmla="*/ 1363418 w 1949205"/>
                <a:gd name="connsiteY133" fmla="*/ 82201 h 2743676"/>
                <a:gd name="connsiteX134" fmla="*/ 1352836 w 1949205"/>
                <a:gd name="connsiteY134" fmla="*/ 88011 h 2743676"/>
                <a:gd name="connsiteX135" fmla="*/ 1342272 w 1949205"/>
                <a:gd name="connsiteY135" fmla="*/ 86011 h 2743676"/>
                <a:gd name="connsiteX136" fmla="*/ 1315879 w 1949205"/>
                <a:gd name="connsiteY136" fmla="*/ 104680 h 2743676"/>
                <a:gd name="connsiteX137" fmla="*/ 1307697 w 1949205"/>
                <a:gd name="connsiteY137" fmla="*/ 101346 h 2743676"/>
                <a:gd name="connsiteX138" fmla="*/ 1296543 w 1949205"/>
                <a:gd name="connsiteY138" fmla="*/ 87249 h 2743676"/>
                <a:gd name="connsiteX139" fmla="*/ 1286932 w 1949205"/>
                <a:gd name="connsiteY139" fmla="*/ 87344 h 2743676"/>
                <a:gd name="connsiteX140" fmla="*/ 1281970 w 1949205"/>
                <a:gd name="connsiteY140" fmla="*/ 91821 h 2743676"/>
                <a:gd name="connsiteX141" fmla="*/ 1285408 w 1949205"/>
                <a:gd name="connsiteY141" fmla="*/ 101060 h 2743676"/>
                <a:gd name="connsiteX142" fmla="*/ 1282456 w 1949205"/>
                <a:gd name="connsiteY142" fmla="*/ 108775 h 2743676"/>
                <a:gd name="connsiteX143" fmla="*/ 1226734 w 1949205"/>
                <a:gd name="connsiteY143" fmla="*/ 122301 h 2743676"/>
                <a:gd name="connsiteX144" fmla="*/ 1218914 w 1949205"/>
                <a:gd name="connsiteY144" fmla="*/ 138970 h 2743676"/>
                <a:gd name="connsiteX145" fmla="*/ 1218914 w 1949205"/>
                <a:gd name="connsiteY145" fmla="*/ 149638 h 2743676"/>
                <a:gd name="connsiteX146" fmla="*/ 1228354 w 1949205"/>
                <a:gd name="connsiteY146" fmla="*/ 160592 h 2743676"/>
                <a:gd name="connsiteX147" fmla="*/ 1250156 w 1949205"/>
                <a:gd name="connsiteY147" fmla="*/ 165354 h 2743676"/>
                <a:gd name="connsiteX148" fmla="*/ 1253309 w 1949205"/>
                <a:gd name="connsiteY148" fmla="*/ 169926 h 2743676"/>
                <a:gd name="connsiteX149" fmla="*/ 1248832 w 1949205"/>
                <a:gd name="connsiteY149" fmla="*/ 173355 h 2743676"/>
                <a:gd name="connsiteX150" fmla="*/ 1240450 w 1949205"/>
                <a:gd name="connsiteY150" fmla="*/ 170402 h 2743676"/>
                <a:gd name="connsiteX151" fmla="*/ 1236355 w 1949205"/>
                <a:gd name="connsiteY151" fmla="*/ 174403 h 2743676"/>
                <a:gd name="connsiteX152" fmla="*/ 1222439 w 1949205"/>
                <a:gd name="connsiteY152" fmla="*/ 201835 h 2743676"/>
                <a:gd name="connsiteX153" fmla="*/ 1211389 w 1949205"/>
                <a:gd name="connsiteY153" fmla="*/ 207169 h 2743676"/>
                <a:gd name="connsiteX154" fmla="*/ 1173775 w 1949205"/>
                <a:gd name="connsiteY154" fmla="*/ 207359 h 2743676"/>
                <a:gd name="connsiteX155" fmla="*/ 1126722 w 1949205"/>
                <a:gd name="connsiteY155" fmla="*/ 213360 h 2743676"/>
                <a:gd name="connsiteX156" fmla="*/ 1100528 w 1949205"/>
                <a:gd name="connsiteY156" fmla="*/ 232029 h 2743676"/>
                <a:gd name="connsiteX157" fmla="*/ 1048893 w 1949205"/>
                <a:gd name="connsiteY157" fmla="*/ 253937 h 2743676"/>
                <a:gd name="connsiteX158" fmla="*/ 1008507 w 1949205"/>
                <a:gd name="connsiteY158" fmla="*/ 312801 h 2743676"/>
                <a:gd name="connsiteX159" fmla="*/ 970026 w 1949205"/>
                <a:gd name="connsiteY159" fmla="*/ 340233 h 2743676"/>
                <a:gd name="connsiteX160" fmla="*/ 950223 w 1949205"/>
                <a:gd name="connsiteY160" fmla="*/ 344519 h 2743676"/>
                <a:gd name="connsiteX161" fmla="*/ 938784 w 1949205"/>
                <a:gd name="connsiteY161" fmla="*/ 361950 h 2743676"/>
                <a:gd name="connsiteX162" fmla="*/ 927078 w 1949205"/>
                <a:gd name="connsiteY162" fmla="*/ 354044 h 2743676"/>
                <a:gd name="connsiteX163" fmla="*/ 912590 w 1949205"/>
                <a:gd name="connsiteY163" fmla="*/ 326326 h 2743676"/>
                <a:gd name="connsiteX164" fmla="*/ 857450 w 1949205"/>
                <a:gd name="connsiteY164" fmla="*/ 311563 h 2743676"/>
                <a:gd name="connsiteX165" fmla="*/ 835733 w 1949205"/>
                <a:gd name="connsiteY165" fmla="*/ 290132 h 2743676"/>
                <a:gd name="connsiteX166" fmla="*/ 794966 w 1949205"/>
                <a:gd name="connsiteY166" fmla="*/ 292037 h 2743676"/>
                <a:gd name="connsiteX167" fmla="*/ 771630 w 1949205"/>
                <a:gd name="connsiteY167" fmla="*/ 287369 h 2743676"/>
                <a:gd name="connsiteX168" fmla="*/ 762857 w 1949205"/>
                <a:gd name="connsiteY168" fmla="*/ 292608 h 2743676"/>
                <a:gd name="connsiteX169" fmla="*/ 758095 w 1949205"/>
                <a:gd name="connsiteY169" fmla="*/ 305848 h 2743676"/>
                <a:gd name="connsiteX170" fmla="*/ 771915 w 1949205"/>
                <a:gd name="connsiteY170" fmla="*/ 292894 h 2743676"/>
                <a:gd name="connsiteX171" fmla="*/ 801053 w 1949205"/>
                <a:gd name="connsiteY171" fmla="*/ 298228 h 2743676"/>
                <a:gd name="connsiteX172" fmla="*/ 814873 w 1949205"/>
                <a:gd name="connsiteY172" fmla="*/ 294132 h 2743676"/>
                <a:gd name="connsiteX173" fmla="*/ 827351 w 1949205"/>
                <a:gd name="connsiteY173" fmla="*/ 293751 h 2743676"/>
                <a:gd name="connsiteX174" fmla="*/ 838876 w 1949205"/>
                <a:gd name="connsiteY174" fmla="*/ 300609 h 2743676"/>
                <a:gd name="connsiteX175" fmla="*/ 853830 w 1949205"/>
                <a:gd name="connsiteY175" fmla="*/ 317087 h 2743676"/>
                <a:gd name="connsiteX176" fmla="*/ 865165 w 1949205"/>
                <a:gd name="connsiteY176" fmla="*/ 317183 h 2743676"/>
                <a:gd name="connsiteX177" fmla="*/ 888978 w 1949205"/>
                <a:gd name="connsiteY177" fmla="*/ 327374 h 2743676"/>
                <a:gd name="connsiteX178" fmla="*/ 904875 w 1949205"/>
                <a:gd name="connsiteY178" fmla="*/ 327946 h 2743676"/>
                <a:gd name="connsiteX179" fmla="*/ 922315 w 1949205"/>
                <a:gd name="connsiteY179" fmla="*/ 358997 h 2743676"/>
                <a:gd name="connsiteX180" fmla="*/ 932212 w 1949205"/>
                <a:gd name="connsiteY180" fmla="*/ 366236 h 2743676"/>
                <a:gd name="connsiteX181" fmla="*/ 944499 w 1949205"/>
                <a:gd name="connsiteY181" fmla="*/ 365950 h 2743676"/>
                <a:gd name="connsiteX182" fmla="*/ 956796 w 1949205"/>
                <a:gd name="connsiteY182" fmla="*/ 350806 h 2743676"/>
                <a:gd name="connsiteX183" fmla="*/ 978694 w 1949205"/>
                <a:gd name="connsiteY183" fmla="*/ 344519 h 2743676"/>
                <a:gd name="connsiteX184" fmla="*/ 1017651 w 1949205"/>
                <a:gd name="connsiteY184" fmla="*/ 314516 h 2743676"/>
                <a:gd name="connsiteX185" fmla="*/ 1049664 w 1949205"/>
                <a:gd name="connsiteY185" fmla="*/ 261175 h 2743676"/>
                <a:gd name="connsiteX186" fmla="*/ 1084612 w 1949205"/>
                <a:gd name="connsiteY186" fmla="*/ 249269 h 2743676"/>
                <a:gd name="connsiteX187" fmla="*/ 1122521 w 1949205"/>
                <a:gd name="connsiteY187" fmla="*/ 222313 h 2743676"/>
                <a:gd name="connsiteX188" fmla="*/ 1131294 w 1949205"/>
                <a:gd name="connsiteY188" fmla="*/ 219170 h 2743676"/>
                <a:gd name="connsiteX189" fmla="*/ 1211199 w 1949205"/>
                <a:gd name="connsiteY189" fmla="*/ 212693 h 2743676"/>
                <a:gd name="connsiteX190" fmla="*/ 1229582 w 1949205"/>
                <a:gd name="connsiteY190" fmla="*/ 202692 h 2743676"/>
                <a:gd name="connsiteX191" fmla="*/ 1240450 w 1949205"/>
                <a:gd name="connsiteY191" fmla="*/ 178689 h 2743676"/>
                <a:gd name="connsiteX192" fmla="*/ 1255871 w 1949205"/>
                <a:gd name="connsiteY192" fmla="*/ 181356 h 2743676"/>
                <a:gd name="connsiteX193" fmla="*/ 1259681 w 1949205"/>
                <a:gd name="connsiteY193" fmla="*/ 163640 h 2743676"/>
                <a:gd name="connsiteX194" fmla="*/ 1237298 w 1949205"/>
                <a:gd name="connsiteY194" fmla="*/ 157067 h 2743676"/>
                <a:gd name="connsiteX195" fmla="*/ 1227773 w 1949205"/>
                <a:gd name="connsiteY195" fmla="*/ 149828 h 2743676"/>
                <a:gd name="connsiteX196" fmla="*/ 1227115 w 1949205"/>
                <a:gd name="connsiteY196" fmla="*/ 142875 h 2743676"/>
                <a:gd name="connsiteX197" fmla="*/ 1233973 w 1949205"/>
                <a:gd name="connsiteY197" fmla="*/ 124778 h 2743676"/>
                <a:gd name="connsiteX198" fmla="*/ 1267215 w 1949205"/>
                <a:gd name="connsiteY198" fmla="*/ 117253 h 2743676"/>
                <a:gd name="connsiteX199" fmla="*/ 1293971 w 1949205"/>
                <a:gd name="connsiteY199" fmla="*/ 117538 h 2743676"/>
                <a:gd name="connsiteX200" fmla="*/ 1287789 w 1949205"/>
                <a:gd name="connsiteY200" fmla="*/ 98870 h 2743676"/>
                <a:gd name="connsiteX201" fmla="*/ 1291495 w 1949205"/>
                <a:gd name="connsiteY201" fmla="*/ 94012 h 2743676"/>
                <a:gd name="connsiteX202" fmla="*/ 1298553 w 1949205"/>
                <a:gd name="connsiteY202" fmla="*/ 94297 h 2743676"/>
                <a:gd name="connsiteX203" fmla="*/ 1304172 w 1949205"/>
                <a:gd name="connsiteY203" fmla="*/ 105442 h 2743676"/>
                <a:gd name="connsiteX204" fmla="*/ 1311697 w 1949205"/>
                <a:gd name="connsiteY204" fmla="*/ 110680 h 2743676"/>
                <a:gd name="connsiteX205" fmla="*/ 1334272 w 1949205"/>
                <a:gd name="connsiteY205" fmla="*/ 101346 h 2743676"/>
                <a:gd name="connsiteX206" fmla="*/ 1346178 w 1949205"/>
                <a:gd name="connsiteY206" fmla="*/ 89630 h 2743676"/>
                <a:gd name="connsiteX207" fmla="*/ 1359894 w 1949205"/>
                <a:gd name="connsiteY207" fmla="*/ 98012 h 2743676"/>
                <a:gd name="connsiteX208" fmla="*/ 1363313 w 1949205"/>
                <a:gd name="connsiteY208" fmla="*/ 89059 h 2743676"/>
                <a:gd name="connsiteX209" fmla="*/ 1367409 w 1949205"/>
                <a:gd name="connsiteY209" fmla="*/ 87249 h 2743676"/>
                <a:gd name="connsiteX210" fmla="*/ 1388088 w 1949205"/>
                <a:gd name="connsiteY210" fmla="*/ 87725 h 2743676"/>
                <a:gd name="connsiteX211" fmla="*/ 1390850 w 1949205"/>
                <a:gd name="connsiteY211" fmla="*/ 82201 h 2743676"/>
                <a:gd name="connsiteX212" fmla="*/ 1384564 w 1949205"/>
                <a:gd name="connsiteY212" fmla="*/ 67246 h 2743676"/>
                <a:gd name="connsiteX213" fmla="*/ 1387897 w 1949205"/>
                <a:gd name="connsiteY213" fmla="*/ 63627 h 2743676"/>
                <a:gd name="connsiteX214" fmla="*/ 1401889 w 1949205"/>
                <a:gd name="connsiteY214" fmla="*/ 78105 h 2743676"/>
                <a:gd name="connsiteX215" fmla="*/ 1428179 w 1949205"/>
                <a:gd name="connsiteY215" fmla="*/ 90488 h 2743676"/>
                <a:gd name="connsiteX216" fmla="*/ 1440571 w 1949205"/>
                <a:gd name="connsiteY216" fmla="*/ 102489 h 2743676"/>
                <a:gd name="connsiteX217" fmla="*/ 1454944 w 1949205"/>
                <a:gd name="connsiteY217" fmla="*/ 109252 h 2743676"/>
                <a:gd name="connsiteX218" fmla="*/ 1458468 w 1949205"/>
                <a:gd name="connsiteY218" fmla="*/ 114776 h 2743676"/>
                <a:gd name="connsiteX219" fmla="*/ 1454763 w 1949205"/>
                <a:gd name="connsiteY219" fmla="*/ 129064 h 2743676"/>
                <a:gd name="connsiteX220" fmla="*/ 1455715 w 1949205"/>
                <a:gd name="connsiteY220" fmla="*/ 142113 h 2743676"/>
                <a:gd name="connsiteX221" fmla="*/ 1481338 w 1949205"/>
                <a:gd name="connsiteY221" fmla="*/ 172879 h 2743676"/>
                <a:gd name="connsiteX222" fmla="*/ 1494758 w 1949205"/>
                <a:gd name="connsiteY222" fmla="*/ 173260 h 2743676"/>
                <a:gd name="connsiteX223" fmla="*/ 1496101 w 1949205"/>
                <a:gd name="connsiteY223" fmla="*/ 176117 h 2743676"/>
                <a:gd name="connsiteX224" fmla="*/ 1486957 w 1949205"/>
                <a:gd name="connsiteY224" fmla="*/ 187071 h 2743676"/>
                <a:gd name="connsiteX225" fmla="*/ 1490767 w 1949205"/>
                <a:gd name="connsiteY225" fmla="*/ 190595 h 2743676"/>
                <a:gd name="connsiteX226" fmla="*/ 1496568 w 1949205"/>
                <a:gd name="connsiteY226" fmla="*/ 190214 h 2743676"/>
                <a:gd name="connsiteX227" fmla="*/ 1497435 w 1949205"/>
                <a:gd name="connsiteY227" fmla="*/ 196120 h 2743676"/>
                <a:gd name="connsiteX228" fmla="*/ 1486100 w 1949205"/>
                <a:gd name="connsiteY228" fmla="*/ 207454 h 2743676"/>
                <a:gd name="connsiteX229" fmla="*/ 1488281 w 1949205"/>
                <a:gd name="connsiteY229" fmla="*/ 210503 h 2743676"/>
                <a:gd name="connsiteX230" fmla="*/ 1508960 w 1949205"/>
                <a:gd name="connsiteY230" fmla="*/ 213074 h 2743676"/>
                <a:gd name="connsiteX231" fmla="*/ 1513904 w 1949205"/>
                <a:gd name="connsiteY231" fmla="*/ 226219 h 2743676"/>
                <a:gd name="connsiteX232" fmla="*/ 1522476 w 1949205"/>
                <a:gd name="connsiteY232" fmla="*/ 235744 h 2743676"/>
                <a:gd name="connsiteX233" fmla="*/ 1527810 w 1949205"/>
                <a:gd name="connsiteY233" fmla="*/ 250984 h 2743676"/>
                <a:gd name="connsiteX234" fmla="*/ 1515904 w 1949205"/>
                <a:gd name="connsiteY234" fmla="*/ 260033 h 2743676"/>
                <a:gd name="connsiteX235" fmla="*/ 1512951 w 1949205"/>
                <a:gd name="connsiteY235" fmla="*/ 266700 h 2743676"/>
                <a:gd name="connsiteX236" fmla="*/ 1528477 w 1949205"/>
                <a:gd name="connsiteY236" fmla="*/ 278987 h 2743676"/>
                <a:gd name="connsiteX237" fmla="*/ 1544574 w 1949205"/>
                <a:gd name="connsiteY237" fmla="*/ 302038 h 2743676"/>
                <a:gd name="connsiteX238" fmla="*/ 1543336 w 1949205"/>
                <a:gd name="connsiteY238" fmla="*/ 322040 h 2743676"/>
                <a:gd name="connsiteX239" fmla="*/ 1551051 w 1949205"/>
                <a:gd name="connsiteY239" fmla="*/ 338709 h 2743676"/>
                <a:gd name="connsiteX240" fmla="*/ 1560109 w 1949205"/>
                <a:gd name="connsiteY240" fmla="*/ 345948 h 2743676"/>
                <a:gd name="connsiteX241" fmla="*/ 1582007 w 1949205"/>
                <a:gd name="connsiteY241" fmla="*/ 355473 h 2743676"/>
                <a:gd name="connsiteX242" fmla="*/ 1594866 w 1949205"/>
                <a:gd name="connsiteY242" fmla="*/ 355854 h 2743676"/>
                <a:gd name="connsiteX243" fmla="*/ 1629347 w 1949205"/>
                <a:gd name="connsiteY243" fmla="*/ 368141 h 2743676"/>
                <a:gd name="connsiteX244" fmla="*/ 1633452 w 1949205"/>
                <a:gd name="connsiteY244" fmla="*/ 391001 h 2743676"/>
                <a:gd name="connsiteX245" fmla="*/ 1654502 w 1949205"/>
                <a:gd name="connsiteY245" fmla="*/ 409861 h 2743676"/>
                <a:gd name="connsiteX246" fmla="*/ 1665732 w 1949205"/>
                <a:gd name="connsiteY246" fmla="*/ 427958 h 2743676"/>
                <a:gd name="connsiteX247" fmla="*/ 1671352 w 1949205"/>
                <a:gd name="connsiteY247" fmla="*/ 427196 h 2743676"/>
                <a:gd name="connsiteX248" fmla="*/ 1673162 w 1949205"/>
                <a:gd name="connsiteY248" fmla="*/ 420529 h 2743676"/>
                <a:gd name="connsiteX249" fmla="*/ 1676219 w 1949205"/>
                <a:gd name="connsiteY249" fmla="*/ 419576 h 2743676"/>
                <a:gd name="connsiteX250" fmla="*/ 1692602 w 1949205"/>
                <a:gd name="connsiteY250" fmla="*/ 432816 h 2743676"/>
                <a:gd name="connsiteX251" fmla="*/ 1701070 w 1949205"/>
                <a:gd name="connsiteY251" fmla="*/ 423005 h 2743676"/>
                <a:gd name="connsiteX252" fmla="*/ 1724882 w 1949205"/>
                <a:gd name="connsiteY252" fmla="*/ 435102 h 2743676"/>
                <a:gd name="connsiteX253" fmla="*/ 1720320 w 1949205"/>
                <a:gd name="connsiteY253" fmla="*/ 449675 h 2743676"/>
                <a:gd name="connsiteX254" fmla="*/ 1728988 w 1949205"/>
                <a:gd name="connsiteY254" fmla="*/ 456914 h 2743676"/>
                <a:gd name="connsiteX255" fmla="*/ 1762515 w 1949205"/>
                <a:gd name="connsiteY255" fmla="*/ 460439 h 2743676"/>
                <a:gd name="connsiteX256" fmla="*/ 1771564 w 1949205"/>
                <a:gd name="connsiteY256" fmla="*/ 468344 h 2743676"/>
                <a:gd name="connsiteX257" fmla="*/ 1795177 w 1949205"/>
                <a:gd name="connsiteY257" fmla="*/ 466058 h 2743676"/>
                <a:gd name="connsiteX258" fmla="*/ 1828905 w 1949205"/>
                <a:gd name="connsiteY258" fmla="*/ 478536 h 2743676"/>
                <a:gd name="connsiteX259" fmla="*/ 1845573 w 1949205"/>
                <a:gd name="connsiteY259" fmla="*/ 479012 h 2743676"/>
                <a:gd name="connsiteX260" fmla="*/ 1847764 w 1949205"/>
                <a:gd name="connsiteY260" fmla="*/ 470535 h 2743676"/>
                <a:gd name="connsiteX261" fmla="*/ 1827943 w 1949205"/>
                <a:gd name="connsiteY261" fmla="*/ 455009 h 2743676"/>
                <a:gd name="connsiteX262" fmla="*/ 1835858 w 1949205"/>
                <a:gd name="connsiteY262" fmla="*/ 453866 h 2743676"/>
                <a:gd name="connsiteX263" fmla="*/ 1881673 w 1949205"/>
                <a:gd name="connsiteY263" fmla="*/ 474631 h 2743676"/>
                <a:gd name="connsiteX264" fmla="*/ 1905857 w 1949205"/>
                <a:gd name="connsiteY264" fmla="*/ 474250 h 2743676"/>
                <a:gd name="connsiteX265" fmla="*/ 1908620 w 1949205"/>
                <a:gd name="connsiteY265" fmla="*/ 495205 h 2743676"/>
                <a:gd name="connsiteX266" fmla="*/ 1917964 w 1949205"/>
                <a:gd name="connsiteY266" fmla="*/ 493490 h 2743676"/>
                <a:gd name="connsiteX267" fmla="*/ 1922526 w 1949205"/>
                <a:gd name="connsiteY267" fmla="*/ 468154 h 2743676"/>
                <a:gd name="connsiteX268" fmla="*/ 1928917 w 1949205"/>
                <a:gd name="connsiteY268" fmla="*/ 463677 h 2743676"/>
                <a:gd name="connsiteX269" fmla="*/ 1931680 w 1949205"/>
                <a:gd name="connsiteY269" fmla="*/ 470344 h 2743676"/>
                <a:gd name="connsiteX270" fmla="*/ 1918430 w 1949205"/>
                <a:gd name="connsiteY270" fmla="*/ 508730 h 2743676"/>
                <a:gd name="connsiteX271" fmla="*/ 1892427 w 1949205"/>
                <a:gd name="connsiteY271" fmla="*/ 677132 h 2743676"/>
                <a:gd name="connsiteX272" fmla="*/ 1885664 w 1949205"/>
                <a:gd name="connsiteY272" fmla="*/ 730853 h 2743676"/>
                <a:gd name="connsiteX273" fmla="*/ 1882245 w 1949205"/>
                <a:gd name="connsiteY273" fmla="*/ 795052 h 2743676"/>
                <a:gd name="connsiteX274" fmla="*/ 1886522 w 1949205"/>
                <a:gd name="connsiteY274" fmla="*/ 846487 h 2743676"/>
                <a:gd name="connsiteX275" fmla="*/ 1911477 w 1949205"/>
                <a:gd name="connsiteY275" fmla="*/ 929354 h 2743676"/>
                <a:gd name="connsiteX276" fmla="*/ 1935671 w 1949205"/>
                <a:gd name="connsiteY276" fmla="*/ 956024 h 2743676"/>
                <a:gd name="connsiteX277" fmla="*/ 1947396 w 1949205"/>
                <a:gd name="connsiteY277" fmla="*/ 978122 h 2743676"/>
                <a:gd name="connsiteX278" fmla="*/ 1949206 w 1949205"/>
                <a:gd name="connsiteY278" fmla="*/ 1014032 h 2743676"/>
                <a:gd name="connsiteX279" fmla="*/ 1943014 w 1949205"/>
                <a:gd name="connsiteY279" fmla="*/ 1064990 h 2743676"/>
                <a:gd name="connsiteX280" fmla="*/ 1936728 w 1949205"/>
                <a:gd name="connsiteY280" fmla="*/ 1073182 h 2743676"/>
                <a:gd name="connsiteX281" fmla="*/ 1930337 w 1949205"/>
                <a:gd name="connsiteY281" fmla="*/ 1073658 h 2743676"/>
                <a:gd name="connsiteX282" fmla="*/ 1895189 w 1949205"/>
                <a:gd name="connsiteY282" fmla="*/ 1065276 h 2743676"/>
                <a:gd name="connsiteX283" fmla="*/ 1874044 w 1949205"/>
                <a:gd name="connsiteY283" fmla="*/ 1064133 h 2743676"/>
                <a:gd name="connsiteX284" fmla="*/ 1816608 w 1949205"/>
                <a:gd name="connsiteY284" fmla="*/ 1078992 h 2743676"/>
                <a:gd name="connsiteX285" fmla="*/ 1807283 w 1949205"/>
                <a:gd name="connsiteY285" fmla="*/ 1091946 h 2743676"/>
                <a:gd name="connsiteX286" fmla="*/ 1799273 w 1949205"/>
                <a:gd name="connsiteY286" fmla="*/ 1095280 h 2743676"/>
                <a:gd name="connsiteX287" fmla="*/ 1790233 w 1949205"/>
                <a:gd name="connsiteY287" fmla="*/ 1089469 h 2743676"/>
                <a:gd name="connsiteX288" fmla="*/ 1787566 w 1949205"/>
                <a:gd name="connsiteY288" fmla="*/ 1082421 h 2743676"/>
                <a:gd name="connsiteX289" fmla="*/ 1817284 w 1949205"/>
                <a:gd name="connsiteY289" fmla="*/ 1041654 h 2743676"/>
                <a:gd name="connsiteX290" fmla="*/ 1822428 w 1949205"/>
                <a:gd name="connsiteY290" fmla="*/ 1029557 h 2743676"/>
                <a:gd name="connsiteX291" fmla="*/ 1799939 w 1949205"/>
                <a:gd name="connsiteY291" fmla="*/ 977741 h 2743676"/>
                <a:gd name="connsiteX292" fmla="*/ 1787566 w 1949205"/>
                <a:gd name="connsiteY292" fmla="*/ 964692 h 2743676"/>
                <a:gd name="connsiteX293" fmla="*/ 1782985 w 1949205"/>
                <a:gd name="connsiteY293" fmla="*/ 954691 h 2743676"/>
                <a:gd name="connsiteX294" fmla="*/ 1780137 w 1949205"/>
                <a:gd name="connsiteY294" fmla="*/ 902018 h 2743676"/>
                <a:gd name="connsiteX295" fmla="*/ 1784795 w 1949205"/>
                <a:gd name="connsiteY295" fmla="*/ 865346 h 2743676"/>
                <a:gd name="connsiteX296" fmla="*/ 1791938 w 1949205"/>
                <a:gd name="connsiteY296" fmla="*/ 852297 h 2743676"/>
                <a:gd name="connsiteX297" fmla="*/ 1794891 w 1949205"/>
                <a:gd name="connsiteY297" fmla="*/ 856393 h 2743676"/>
                <a:gd name="connsiteX298" fmla="*/ 1792224 w 1949205"/>
                <a:gd name="connsiteY298" fmla="*/ 867537 h 2743676"/>
                <a:gd name="connsiteX299" fmla="*/ 1794139 w 1949205"/>
                <a:gd name="connsiteY299" fmla="*/ 872585 h 2743676"/>
                <a:gd name="connsiteX300" fmla="*/ 1816141 w 1949205"/>
                <a:gd name="connsiteY300" fmla="*/ 868394 h 2743676"/>
                <a:gd name="connsiteX301" fmla="*/ 1843859 w 1949205"/>
                <a:gd name="connsiteY301" fmla="*/ 872966 h 2743676"/>
                <a:gd name="connsiteX302" fmla="*/ 1852613 w 1949205"/>
                <a:gd name="connsiteY302" fmla="*/ 867823 h 2743676"/>
                <a:gd name="connsiteX303" fmla="*/ 1856337 w 1949205"/>
                <a:gd name="connsiteY303" fmla="*/ 854488 h 2743676"/>
                <a:gd name="connsiteX304" fmla="*/ 1869100 w 1949205"/>
                <a:gd name="connsiteY304" fmla="*/ 840676 h 2743676"/>
                <a:gd name="connsiteX305" fmla="*/ 1871663 w 1949205"/>
                <a:gd name="connsiteY305" fmla="*/ 798957 h 2743676"/>
                <a:gd name="connsiteX306" fmla="*/ 1863766 w 1949205"/>
                <a:gd name="connsiteY306" fmla="*/ 730472 h 2743676"/>
                <a:gd name="connsiteX307" fmla="*/ 1874530 w 1949205"/>
                <a:gd name="connsiteY307" fmla="*/ 707708 h 2743676"/>
                <a:gd name="connsiteX308" fmla="*/ 1877197 w 1949205"/>
                <a:gd name="connsiteY308" fmla="*/ 686467 h 2743676"/>
                <a:gd name="connsiteX309" fmla="*/ 1884626 w 1949205"/>
                <a:gd name="connsiteY309" fmla="*/ 671703 h 2743676"/>
                <a:gd name="connsiteX310" fmla="*/ 1884140 w 1949205"/>
                <a:gd name="connsiteY310" fmla="*/ 666655 h 2743676"/>
                <a:gd name="connsiteX311" fmla="*/ 1880330 w 1949205"/>
                <a:gd name="connsiteY311" fmla="*/ 666178 h 2743676"/>
                <a:gd name="connsiteX312" fmla="*/ 1869481 w 1949205"/>
                <a:gd name="connsiteY312" fmla="*/ 672751 h 2743676"/>
                <a:gd name="connsiteX313" fmla="*/ 1864719 w 1949205"/>
                <a:gd name="connsiteY313" fmla="*/ 669608 h 2743676"/>
                <a:gd name="connsiteX314" fmla="*/ 1870053 w 1949205"/>
                <a:gd name="connsiteY314" fmla="*/ 656463 h 2743676"/>
                <a:gd name="connsiteX315" fmla="*/ 1883769 w 1949205"/>
                <a:gd name="connsiteY315" fmla="*/ 645509 h 2743676"/>
                <a:gd name="connsiteX316" fmla="*/ 1888436 w 1949205"/>
                <a:gd name="connsiteY316" fmla="*/ 637032 h 2743676"/>
                <a:gd name="connsiteX317" fmla="*/ 1890713 w 1949205"/>
                <a:gd name="connsiteY317" fmla="*/ 607409 h 2743676"/>
                <a:gd name="connsiteX318" fmla="*/ 1884340 w 1949205"/>
                <a:gd name="connsiteY318" fmla="*/ 587026 h 2743676"/>
                <a:gd name="connsiteX319" fmla="*/ 1853756 w 1949205"/>
                <a:gd name="connsiteY319" fmla="*/ 577691 h 2743676"/>
                <a:gd name="connsiteX320" fmla="*/ 1830514 w 1949205"/>
                <a:gd name="connsiteY320" fmla="*/ 565594 h 2743676"/>
                <a:gd name="connsiteX321" fmla="*/ 1807283 w 1949205"/>
                <a:gd name="connsiteY321" fmla="*/ 561023 h 2743676"/>
                <a:gd name="connsiteX322" fmla="*/ 1801749 w 1949205"/>
                <a:gd name="connsiteY322" fmla="*/ 563975 h 2743676"/>
                <a:gd name="connsiteX323" fmla="*/ 1791938 w 1949205"/>
                <a:gd name="connsiteY323" fmla="*/ 579692 h 2743676"/>
                <a:gd name="connsiteX324" fmla="*/ 1778041 w 1949205"/>
                <a:gd name="connsiteY324" fmla="*/ 579882 h 2743676"/>
                <a:gd name="connsiteX325" fmla="*/ 1773364 w 1949205"/>
                <a:gd name="connsiteY325" fmla="*/ 590645 h 2743676"/>
                <a:gd name="connsiteX326" fmla="*/ 1763935 w 1949205"/>
                <a:gd name="connsiteY326" fmla="*/ 588264 h 2743676"/>
                <a:gd name="connsiteX327" fmla="*/ 1766221 w 1949205"/>
                <a:gd name="connsiteY327" fmla="*/ 550640 h 2743676"/>
                <a:gd name="connsiteX328" fmla="*/ 1758134 w 1949205"/>
                <a:gd name="connsiteY328" fmla="*/ 509588 h 2743676"/>
                <a:gd name="connsiteX329" fmla="*/ 1731740 w 1949205"/>
                <a:gd name="connsiteY329" fmla="*/ 492538 h 2743676"/>
                <a:gd name="connsiteX330" fmla="*/ 1720787 w 1949205"/>
                <a:gd name="connsiteY330" fmla="*/ 489775 h 2743676"/>
                <a:gd name="connsiteX331" fmla="*/ 1713833 w 1949205"/>
                <a:gd name="connsiteY331" fmla="*/ 492728 h 2743676"/>
                <a:gd name="connsiteX332" fmla="*/ 1705080 w 1949205"/>
                <a:gd name="connsiteY332" fmla="*/ 523399 h 2743676"/>
                <a:gd name="connsiteX333" fmla="*/ 1708309 w 1949205"/>
                <a:gd name="connsiteY333" fmla="*/ 532352 h 2743676"/>
                <a:gd name="connsiteX334" fmla="*/ 1719653 w 1949205"/>
                <a:gd name="connsiteY334" fmla="*/ 546544 h 2743676"/>
                <a:gd name="connsiteX335" fmla="*/ 1741370 w 1949205"/>
                <a:gd name="connsiteY335" fmla="*/ 548926 h 2743676"/>
                <a:gd name="connsiteX336" fmla="*/ 1736322 w 1949205"/>
                <a:gd name="connsiteY336" fmla="*/ 557784 h 2743676"/>
                <a:gd name="connsiteX337" fmla="*/ 1721930 w 1949205"/>
                <a:gd name="connsiteY337" fmla="*/ 561023 h 2743676"/>
                <a:gd name="connsiteX338" fmla="*/ 1704889 w 1949205"/>
                <a:gd name="connsiteY338" fmla="*/ 559975 h 2743676"/>
                <a:gd name="connsiteX339" fmla="*/ 1629347 w 1949205"/>
                <a:gd name="connsiteY339" fmla="*/ 523684 h 2743676"/>
                <a:gd name="connsiteX340" fmla="*/ 1613535 w 1949205"/>
                <a:gd name="connsiteY340" fmla="*/ 520636 h 2743676"/>
                <a:gd name="connsiteX341" fmla="*/ 1600019 w 1949205"/>
                <a:gd name="connsiteY341" fmla="*/ 523494 h 2743676"/>
                <a:gd name="connsiteX342" fmla="*/ 1566863 w 1949205"/>
                <a:gd name="connsiteY342" fmla="*/ 539115 h 2743676"/>
                <a:gd name="connsiteX343" fmla="*/ 1562872 w 1949205"/>
                <a:gd name="connsiteY343" fmla="*/ 569595 h 2743676"/>
                <a:gd name="connsiteX344" fmla="*/ 1534954 w 1949205"/>
                <a:gd name="connsiteY344" fmla="*/ 568643 h 2743676"/>
                <a:gd name="connsiteX345" fmla="*/ 1521723 w 1949205"/>
                <a:gd name="connsiteY345" fmla="*/ 590645 h 2743676"/>
                <a:gd name="connsiteX346" fmla="*/ 1507150 w 1949205"/>
                <a:gd name="connsiteY346" fmla="*/ 584740 h 2743676"/>
                <a:gd name="connsiteX347" fmla="*/ 1491901 w 1949205"/>
                <a:gd name="connsiteY347" fmla="*/ 590264 h 2743676"/>
                <a:gd name="connsiteX348" fmla="*/ 1486005 w 1949205"/>
                <a:gd name="connsiteY348" fmla="*/ 584073 h 2743676"/>
                <a:gd name="connsiteX349" fmla="*/ 1471613 w 1949205"/>
                <a:gd name="connsiteY349" fmla="*/ 579025 h 2743676"/>
                <a:gd name="connsiteX350" fmla="*/ 1453991 w 1949205"/>
                <a:gd name="connsiteY350" fmla="*/ 566738 h 2743676"/>
                <a:gd name="connsiteX351" fmla="*/ 1447905 w 1949205"/>
                <a:gd name="connsiteY351" fmla="*/ 554831 h 2743676"/>
                <a:gd name="connsiteX352" fmla="*/ 1441999 w 1949205"/>
                <a:gd name="connsiteY352" fmla="*/ 550450 h 2743676"/>
                <a:gd name="connsiteX353" fmla="*/ 1435322 w 1949205"/>
                <a:gd name="connsiteY353" fmla="*/ 551402 h 2743676"/>
                <a:gd name="connsiteX354" fmla="*/ 1432084 w 1949205"/>
                <a:gd name="connsiteY354" fmla="*/ 560832 h 2743676"/>
                <a:gd name="connsiteX355" fmla="*/ 1411796 w 1949205"/>
                <a:gd name="connsiteY355" fmla="*/ 558641 h 2743676"/>
                <a:gd name="connsiteX356" fmla="*/ 1409700 w 1949205"/>
                <a:gd name="connsiteY356" fmla="*/ 548450 h 2743676"/>
                <a:gd name="connsiteX357" fmla="*/ 1393803 w 1949205"/>
                <a:gd name="connsiteY357" fmla="*/ 532733 h 2743676"/>
                <a:gd name="connsiteX358" fmla="*/ 1395327 w 1949205"/>
                <a:gd name="connsiteY358" fmla="*/ 521113 h 2743676"/>
                <a:gd name="connsiteX359" fmla="*/ 1380173 w 1949205"/>
                <a:gd name="connsiteY359" fmla="*/ 520351 h 2743676"/>
                <a:gd name="connsiteX360" fmla="*/ 1356170 w 1949205"/>
                <a:gd name="connsiteY360" fmla="*/ 501682 h 2743676"/>
                <a:gd name="connsiteX361" fmla="*/ 1336272 w 1949205"/>
                <a:gd name="connsiteY361" fmla="*/ 500634 h 2743676"/>
                <a:gd name="connsiteX362" fmla="*/ 1311697 w 1949205"/>
                <a:gd name="connsiteY362" fmla="*/ 492157 h 2743676"/>
                <a:gd name="connsiteX363" fmla="*/ 1304744 w 1949205"/>
                <a:gd name="connsiteY363" fmla="*/ 496348 h 2743676"/>
                <a:gd name="connsiteX364" fmla="*/ 1305315 w 1949205"/>
                <a:gd name="connsiteY364" fmla="*/ 504539 h 2743676"/>
                <a:gd name="connsiteX365" fmla="*/ 1300163 w 1949205"/>
                <a:gd name="connsiteY365" fmla="*/ 510635 h 2743676"/>
                <a:gd name="connsiteX366" fmla="*/ 1290456 w 1949205"/>
                <a:gd name="connsiteY366" fmla="*/ 514826 h 2743676"/>
                <a:gd name="connsiteX367" fmla="*/ 1280646 w 1949205"/>
                <a:gd name="connsiteY367" fmla="*/ 513493 h 2743676"/>
                <a:gd name="connsiteX368" fmla="*/ 1288361 w 1949205"/>
                <a:gd name="connsiteY368" fmla="*/ 518827 h 2743676"/>
                <a:gd name="connsiteX369" fmla="*/ 1299877 w 1949205"/>
                <a:gd name="connsiteY369" fmla="*/ 515302 h 2743676"/>
                <a:gd name="connsiteX370" fmla="*/ 1306449 w 1949205"/>
                <a:gd name="connsiteY370" fmla="*/ 510254 h 2743676"/>
                <a:gd name="connsiteX371" fmla="*/ 1313307 w 1949205"/>
                <a:gd name="connsiteY371" fmla="*/ 495681 h 2743676"/>
                <a:gd name="connsiteX372" fmla="*/ 1320556 w 1949205"/>
                <a:gd name="connsiteY372" fmla="*/ 497015 h 2743676"/>
                <a:gd name="connsiteX373" fmla="*/ 1326842 w 1949205"/>
                <a:gd name="connsiteY373" fmla="*/ 504063 h 2743676"/>
                <a:gd name="connsiteX374" fmla="*/ 1349988 w 1949205"/>
                <a:gd name="connsiteY374" fmla="*/ 504920 h 2743676"/>
                <a:gd name="connsiteX375" fmla="*/ 1361218 w 1949205"/>
                <a:gd name="connsiteY375" fmla="*/ 516065 h 2743676"/>
                <a:gd name="connsiteX376" fmla="*/ 1370276 w 1949205"/>
                <a:gd name="connsiteY376" fmla="*/ 516636 h 2743676"/>
                <a:gd name="connsiteX377" fmla="*/ 1376848 w 1949205"/>
                <a:gd name="connsiteY377" fmla="*/ 522446 h 2743676"/>
                <a:gd name="connsiteX378" fmla="*/ 1387983 w 1949205"/>
                <a:gd name="connsiteY378" fmla="*/ 524447 h 2743676"/>
                <a:gd name="connsiteX379" fmla="*/ 1387412 w 1949205"/>
                <a:gd name="connsiteY379" fmla="*/ 538543 h 2743676"/>
                <a:gd name="connsiteX380" fmla="*/ 1396184 w 1949205"/>
                <a:gd name="connsiteY380" fmla="*/ 542734 h 2743676"/>
                <a:gd name="connsiteX381" fmla="*/ 1407805 w 1949205"/>
                <a:gd name="connsiteY381" fmla="*/ 562261 h 2743676"/>
                <a:gd name="connsiteX382" fmla="*/ 1432370 w 1949205"/>
                <a:gd name="connsiteY382" fmla="*/ 568071 h 2743676"/>
                <a:gd name="connsiteX383" fmla="*/ 1441714 w 1949205"/>
                <a:gd name="connsiteY383" fmla="*/ 556355 h 2743676"/>
                <a:gd name="connsiteX384" fmla="*/ 1449429 w 1949205"/>
                <a:gd name="connsiteY384" fmla="*/ 569119 h 2743676"/>
                <a:gd name="connsiteX385" fmla="*/ 1465612 w 1949205"/>
                <a:gd name="connsiteY385" fmla="*/ 582740 h 2743676"/>
                <a:gd name="connsiteX386" fmla="*/ 1479614 w 1949205"/>
                <a:gd name="connsiteY386" fmla="*/ 586550 h 2743676"/>
                <a:gd name="connsiteX387" fmla="*/ 1494854 w 1949205"/>
                <a:gd name="connsiteY387" fmla="*/ 596551 h 2743676"/>
                <a:gd name="connsiteX388" fmla="*/ 1513904 w 1949205"/>
                <a:gd name="connsiteY388" fmla="*/ 589502 h 2743676"/>
                <a:gd name="connsiteX389" fmla="*/ 1520952 w 1949205"/>
                <a:gd name="connsiteY389" fmla="*/ 598360 h 2743676"/>
                <a:gd name="connsiteX390" fmla="*/ 1525429 w 1949205"/>
                <a:gd name="connsiteY390" fmla="*/ 595789 h 2743676"/>
                <a:gd name="connsiteX391" fmla="*/ 1538106 w 1949205"/>
                <a:gd name="connsiteY391" fmla="*/ 572929 h 2743676"/>
                <a:gd name="connsiteX392" fmla="*/ 1553718 w 1949205"/>
                <a:gd name="connsiteY392" fmla="*/ 576453 h 2743676"/>
                <a:gd name="connsiteX393" fmla="*/ 1569730 w 1949205"/>
                <a:gd name="connsiteY393" fmla="*/ 571595 h 2743676"/>
                <a:gd name="connsiteX394" fmla="*/ 1571825 w 1949205"/>
                <a:gd name="connsiteY394" fmla="*/ 568738 h 2743676"/>
                <a:gd name="connsiteX395" fmla="*/ 1569348 w 1949205"/>
                <a:gd name="connsiteY395" fmla="*/ 556641 h 2743676"/>
                <a:gd name="connsiteX396" fmla="*/ 1574397 w 1949205"/>
                <a:gd name="connsiteY396" fmla="*/ 547497 h 2743676"/>
                <a:gd name="connsiteX397" fmla="*/ 1572768 w 1949205"/>
                <a:gd name="connsiteY397" fmla="*/ 540353 h 2743676"/>
                <a:gd name="connsiteX398" fmla="*/ 1607344 w 1949205"/>
                <a:gd name="connsiteY398" fmla="*/ 525780 h 2743676"/>
                <a:gd name="connsiteX399" fmla="*/ 1626394 w 1949205"/>
                <a:gd name="connsiteY399" fmla="*/ 528257 h 2743676"/>
                <a:gd name="connsiteX400" fmla="*/ 1687554 w 1949205"/>
                <a:gd name="connsiteY400" fmla="*/ 559403 h 2743676"/>
                <a:gd name="connsiteX401" fmla="*/ 1713929 w 1949205"/>
                <a:gd name="connsiteY401" fmla="*/ 566452 h 2743676"/>
                <a:gd name="connsiteX402" fmla="*/ 1745561 w 1949205"/>
                <a:gd name="connsiteY402" fmla="*/ 563023 h 2743676"/>
                <a:gd name="connsiteX403" fmla="*/ 1758134 w 1949205"/>
                <a:gd name="connsiteY403" fmla="*/ 574358 h 2743676"/>
                <a:gd name="connsiteX404" fmla="*/ 1756896 w 1949205"/>
                <a:gd name="connsiteY404" fmla="*/ 583501 h 2743676"/>
                <a:gd name="connsiteX405" fmla="*/ 1714605 w 1949205"/>
                <a:gd name="connsiteY405" fmla="*/ 578263 h 2743676"/>
                <a:gd name="connsiteX406" fmla="*/ 1672876 w 1949205"/>
                <a:gd name="connsiteY406" fmla="*/ 558165 h 2743676"/>
                <a:gd name="connsiteX407" fmla="*/ 1650692 w 1949205"/>
                <a:gd name="connsiteY407" fmla="*/ 553784 h 2743676"/>
                <a:gd name="connsiteX408" fmla="*/ 1642310 w 1949205"/>
                <a:gd name="connsiteY408" fmla="*/ 542639 h 2743676"/>
                <a:gd name="connsiteX409" fmla="*/ 1634395 w 1949205"/>
                <a:gd name="connsiteY409" fmla="*/ 543973 h 2743676"/>
                <a:gd name="connsiteX410" fmla="*/ 1620107 w 1949205"/>
                <a:gd name="connsiteY410" fmla="*/ 554355 h 2743676"/>
                <a:gd name="connsiteX411" fmla="*/ 1621831 w 1949205"/>
                <a:gd name="connsiteY411" fmla="*/ 574739 h 2743676"/>
                <a:gd name="connsiteX412" fmla="*/ 1628404 w 1949205"/>
                <a:gd name="connsiteY412" fmla="*/ 576072 h 2743676"/>
                <a:gd name="connsiteX413" fmla="*/ 1645730 w 1949205"/>
                <a:gd name="connsiteY413" fmla="*/ 564261 h 2743676"/>
                <a:gd name="connsiteX414" fmla="*/ 1664694 w 1949205"/>
                <a:gd name="connsiteY414" fmla="*/ 562261 h 2743676"/>
                <a:gd name="connsiteX415" fmla="*/ 1668218 w 1949205"/>
                <a:gd name="connsiteY415" fmla="*/ 566833 h 2743676"/>
                <a:gd name="connsiteX416" fmla="*/ 1661931 w 1949205"/>
                <a:gd name="connsiteY416" fmla="*/ 584073 h 2743676"/>
                <a:gd name="connsiteX417" fmla="*/ 1652216 w 1949205"/>
                <a:gd name="connsiteY417" fmla="*/ 585788 h 2743676"/>
                <a:gd name="connsiteX418" fmla="*/ 1650492 w 1949205"/>
                <a:gd name="connsiteY418" fmla="*/ 590074 h 2743676"/>
                <a:gd name="connsiteX419" fmla="*/ 1671171 w 1949205"/>
                <a:gd name="connsiteY419" fmla="*/ 598265 h 2743676"/>
                <a:gd name="connsiteX420" fmla="*/ 1672781 w 1949205"/>
                <a:gd name="connsiteY420" fmla="*/ 604361 h 2743676"/>
                <a:gd name="connsiteX421" fmla="*/ 1667361 w 1949205"/>
                <a:gd name="connsiteY421" fmla="*/ 614648 h 2743676"/>
                <a:gd name="connsiteX422" fmla="*/ 1702308 w 1949205"/>
                <a:gd name="connsiteY422" fmla="*/ 614458 h 2743676"/>
                <a:gd name="connsiteX423" fmla="*/ 1710414 w 1949205"/>
                <a:gd name="connsiteY423" fmla="*/ 593979 h 2743676"/>
                <a:gd name="connsiteX424" fmla="*/ 1716024 w 1949205"/>
                <a:gd name="connsiteY424" fmla="*/ 587788 h 2743676"/>
                <a:gd name="connsiteX425" fmla="*/ 1734036 w 1949205"/>
                <a:gd name="connsiteY425" fmla="*/ 584168 h 2743676"/>
                <a:gd name="connsiteX426" fmla="*/ 1755086 w 1949205"/>
                <a:gd name="connsiteY426" fmla="*/ 596646 h 2743676"/>
                <a:gd name="connsiteX427" fmla="*/ 1767459 w 1949205"/>
                <a:gd name="connsiteY427" fmla="*/ 599884 h 2743676"/>
                <a:gd name="connsiteX428" fmla="*/ 1770983 w 1949205"/>
                <a:gd name="connsiteY428" fmla="*/ 605218 h 2743676"/>
                <a:gd name="connsiteX429" fmla="*/ 1773079 w 1949205"/>
                <a:gd name="connsiteY429" fmla="*/ 620744 h 2743676"/>
                <a:gd name="connsiteX430" fmla="*/ 1766802 w 1949205"/>
                <a:gd name="connsiteY430" fmla="*/ 639604 h 2743676"/>
                <a:gd name="connsiteX431" fmla="*/ 1767659 w 1949205"/>
                <a:gd name="connsiteY431" fmla="*/ 645700 h 2743676"/>
                <a:gd name="connsiteX432" fmla="*/ 1787281 w 1949205"/>
                <a:gd name="connsiteY432" fmla="*/ 650653 h 2743676"/>
                <a:gd name="connsiteX433" fmla="*/ 1793472 w 1949205"/>
                <a:gd name="connsiteY433" fmla="*/ 644271 h 2743676"/>
                <a:gd name="connsiteX434" fmla="*/ 1799368 w 1949205"/>
                <a:gd name="connsiteY434" fmla="*/ 649415 h 2743676"/>
                <a:gd name="connsiteX435" fmla="*/ 1806512 w 1949205"/>
                <a:gd name="connsiteY435" fmla="*/ 673322 h 2743676"/>
                <a:gd name="connsiteX436" fmla="*/ 1799654 w 1949205"/>
                <a:gd name="connsiteY436" fmla="*/ 681609 h 2743676"/>
                <a:gd name="connsiteX437" fmla="*/ 1799654 w 1949205"/>
                <a:gd name="connsiteY437" fmla="*/ 691801 h 2743676"/>
                <a:gd name="connsiteX438" fmla="*/ 1818608 w 1949205"/>
                <a:gd name="connsiteY438" fmla="*/ 708279 h 2743676"/>
                <a:gd name="connsiteX439" fmla="*/ 1827657 w 1949205"/>
                <a:gd name="connsiteY439" fmla="*/ 726281 h 2743676"/>
                <a:gd name="connsiteX440" fmla="*/ 1820704 w 1949205"/>
                <a:gd name="connsiteY440" fmla="*/ 765429 h 2743676"/>
                <a:gd name="connsiteX441" fmla="*/ 1828714 w 1949205"/>
                <a:gd name="connsiteY441" fmla="*/ 778097 h 2743676"/>
                <a:gd name="connsiteX442" fmla="*/ 1826705 w 1949205"/>
                <a:gd name="connsiteY442" fmla="*/ 787622 h 2743676"/>
                <a:gd name="connsiteX443" fmla="*/ 1829000 w 1949205"/>
                <a:gd name="connsiteY443" fmla="*/ 801052 h 2743676"/>
                <a:gd name="connsiteX444" fmla="*/ 1818237 w 1949205"/>
                <a:gd name="connsiteY444" fmla="*/ 796671 h 2743676"/>
                <a:gd name="connsiteX445" fmla="*/ 1813941 w 1949205"/>
                <a:gd name="connsiteY445" fmla="*/ 798862 h 2743676"/>
                <a:gd name="connsiteX446" fmla="*/ 1797758 w 1949205"/>
                <a:gd name="connsiteY446" fmla="*/ 821626 h 2743676"/>
                <a:gd name="connsiteX447" fmla="*/ 1777270 w 1949205"/>
                <a:gd name="connsiteY447" fmla="*/ 820007 h 2743676"/>
                <a:gd name="connsiteX448" fmla="*/ 1778794 w 1949205"/>
                <a:gd name="connsiteY448" fmla="*/ 832199 h 2743676"/>
                <a:gd name="connsiteX449" fmla="*/ 1776327 w 1949205"/>
                <a:gd name="connsiteY449" fmla="*/ 837057 h 2743676"/>
                <a:gd name="connsiteX450" fmla="*/ 1745171 w 1949205"/>
                <a:gd name="connsiteY450" fmla="*/ 861441 h 2743676"/>
                <a:gd name="connsiteX451" fmla="*/ 1727549 w 1949205"/>
                <a:gd name="connsiteY451" fmla="*/ 866680 h 2743676"/>
                <a:gd name="connsiteX452" fmla="*/ 1712119 w 1949205"/>
                <a:gd name="connsiteY452" fmla="*/ 881063 h 2743676"/>
                <a:gd name="connsiteX453" fmla="*/ 1702022 w 1949205"/>
                <a:gd name="connsiteY453" fmla="*/ 884015 h 2743676"/>
                <a:gd name="connsiteX454" fmla="*/ 1680124 w 1949205"/>
                <a:gd name="connsiteY454" fmla="*/ 881539 h 2743676"/>
                <a:gd name="connsiteX455" fmla="*/ 1657169 w 1949205"/>
                <a:gd name="connsiteY455" fmla="*/ 888587 h 2743676"/>
                <a:gd name="connsiteX456" fmla="*/ 1628404 w 1949205"/>
                <a:gd name="connsiteY456" fmla="*/ 912400 h 2743676"/>
                <a:gd name="connsiteX457" fmla="*/ 1626594 w 1949205"/>
                <a:gd name="connsiteY457" fmla="*/ 949261 h 2743676"/>
                <a:gd name="connsiteX458" fmla="*/ 1629165 w 1949205"/>
                <a:gd name="connsiteY458" fmla="*/ 975646 h 2743676"/>
                <a:gd name="connsiteX459" fmla="*/ 1637348 w 1949205"/>
                <a:gd name="connsiteY459" fmla="*/ 978789 h 2743676"/>
                <a:gd name="connsiteX460" fmla="*/ 1650778 w 1949205"/>
                <a:gd name="connsiteY460" fmla="*/ 962882 h 2743676"/>
                <a:gd name="connsiteX461" fmla="*/ 1657455 w 1949205"/>
                <a:gd name="connsiteY461" fmla="*/ 961358 h 2743676"/>
                <a:gd name="connsiteX462" fmla="*/ 1660874 w 1949205"/>
                <a:gd name="connsiteY462" fmla="*/ 968693 h 2743676"/>
                <a:gd name="connsiteX463" fmla="*/ 1672590 w 1949205"/>
                <a:gd name="connsiteY463" fmla="*/ 966597 h 2743676"/>
                <a:gd name="connsiteX464" fmla="*/ 1679734 w 1949205"/>
                <a:gd name="connsiteY464" fmla="*/ 990981 h 2743676"/>
                <a:gd name="connsiteX465" fmla="*/ 1681163 w 1949205"/>
                <a:gd name="connsiteY465" fmla="*/ 1027462 h 2743676"/>
                <a:gd name="connsiteX466" fmla="*/ 1690402 w 1949205"/>
                <a:gd name="connsiteY466" fmla="*/ 1057275 h 2743676"/>
                <a:gd name="connsiteX467" fmla="*/ 1677172 w 1949205"/>
                <a:gd name="connsiteY467" fmla="*/ 1088898 h 2743676"/>
                <a:gd name="connsiteX468" fmla="*/ 1679067 w 1949205"/>
                <a:gd name="connsiteY468" fmla="*/ 1112615 h 2743676"/>
                <a:gd name="connsiteX469" fmla="*/ 1684601 w 1949205"/>
                <a:gd name="connsiteY469" fmla="*/ 1126617 h 2743676"/>
                <a:gd name="connsiteX470" fmla="*/ 1703737 w 1949205"/>
                <a:gd name="connsiteY470" fmla="*/ 1144143 h 2743676"/>
                <a:gd name="connsiteX471" fmla="*/ 1713262 w 1949205"/>
                <a:gd name="connsiteY471" fmla="*/ 1143191 h 2743676"/>
                <a:gd name="connsiteX472" fmla="*/ 1722501 w 1949205"/>
                <a:gd name="connsiteY472" fmla="*/ 1134237 h 2743676"/>
                <a:gd name="connsiteX473" fmla="*/ 1737074 w 1949205"/>
                <a:gd name="connsiteY473" fmla="*/ 1131760 h 2743676"/>
                <a:gd name="connsiteX474" fmla="*/ 1749752 w 1949205"/>
                <a:gd name="connsiteY474" fmla="*/ 1124617 h 2743676"/>
                <a:gd name="connsiteX475" fmla="*/ 1755267 w 1949205"/>
                <a:gd name="connsiteY475" fmla="*/ 1129760 h 2743676"/>
                <a:gd name="connsiteX476" fmla="*/ 1754229 w 1949205"/>
                <a:gd name="connsiteY476" fmla="*/ 1150525 h 2743676"/>
                <a:gd name="connsiteX477" fmla="*/ 1744599 w 1949205"/>
                <a:gd name="connsiteY477" fmla="*/ 1176718 h 2743676"/>
                <a:gd name="connsiteX478" fmla="*/ 1744028 w 1949205"/>
                <a:gd name="connsiteY478" fmla="*/ 1201674 h 2743676"/>
                <a:gd name="connsiteX479" fmla="*/ 1750323 w 1949205"/>
                <a:gd name="connsiteY479" fmla="*/ 1201007 h 2743676"/>
                <a:gd name="connsiteX480" fmla="*/ 1751276 w 1949205"/>
                <a:gd name="connsiteY480" fmla="*/ 1180528 h 2743676"/>
                <a:gd name="connsiteX481" fmla="*/ 1760515 w 1949205"/>
                <a:gd name="connsiteY481" fmla="*/ 1162241 h 2743676"/>
                <a:gd name="connsiteX482" fmla="*/ 1760887 w 1949205"/>
                <a:gd name="connsiteY482" fmla="*/ 1145286 h 2743676"/>
                <a:gd name="connsiteX483" fmla="*/ 1764792 w 1949205"/>
                <a:gd name="connsiteY483" fmla="*/ 1133570 h 2743676"/>
                <a:gd name="connsiteX484" fmla="*/ 1782985 w 1949205"/>
                <a:gd name="connsiteY484" fmla="*/ 1111091 h 2743676"/>
                <a:gd name="connsiteX485" fmla="*/ 1791757 w 1949205"/>
                <a:gd name="connsiteY485" fmla="*/ 1105091 h 2743676"/>
                <a:gd name="connsiteX486" fmla="*/ 1796891 w 1949205"/>
                <a:gd name="connsiteY486" fmla="*/ 1104519 h 2743676"/>
                <a:gd name="connsiteX487" fmla="*/ 1803749 w 1949205"/>
                <a:gd name="connsiteY487" fmla="*/ 1113187 h 2743676"/>
                <a:gd name="connsiteX488" fmla="*/ 1793853 w 1949205"/>
                <a:gd name="connsiteY488" fmla="*/ 1130427 h 2743676"/>
                <a:gd name="connsiteX489" fmla="*/ 1774231 w 1949205"/>
                <a:gd name="connsiteY489" fmla="*/ 1150715 h 2743676"/>
                <a:gd name="connsiteX490" fmla="*/ 1767373 w 1949205"/>
                <a:gd name="connsiteY490" fmla="*/ 1163955 h 2743676"/>
                <a:gd name="connsiteX491" fmla="*/ 1731455 w 1949205"/>
                <a:gd name="connsiteY491" fmla="*/ 1257300 h 2743676"/>
                <a:gd name="connsiteX492" fmla="*/ 1729645 w 1949205"/>
                <a:gd name="connsiteY492" fmla="*/ 1307306 h 2743676"/>
                <a:gd name="connsiteX493" fmla="*/ 1724797 w 1949205"/>
                <a:gd name="connsiteY493" fmla="*/ 1310735 h 2743676"/>
                <a:gd name="connsiteX494" fmla="*/ 1723654 w 1949205"/>
                <a:gd name="connsiteY494" fmla="*/ 1316069 h 2743676"/>
                <a:gd name="connsiteX495" fmla="*/ 1723558 w 1949205"/>
                <a:gd name="connsiteY495" fmla="*/ 1337215 h 2743676"/>
                <a:gd name="connsiteX496" fmla="*/ 1718691 w 1949205"/>
                <a:gd name="connsiteY496" fmla="*/ 1360075 h 2743676"/>
                <a:gd name="connsiteX497" fmla="*/ 1717834 w 1949205"/>
                <a:gd name="connsiteY497" fmla="*/ 1398270 h 2743676"/>
                <a:gd name="connsiteX498" fmla="*/ 1725939 w 1949205"/>
                <a:gd name="connsiteY498" fmla="*/ 1441990 h 2743676"/>
                <a:gd name="connsiteX499" fmla="*/ 1723168 w 1949205"/>
                <a:gd name="connsiteY499" fmla="*/ 1479614 h 2743676"/>
                <a:gd name="connsiteX500" fmla="*/ 1726321 w 1949205"/>
                <a:gd name="connsiteY500" fmla="*/ 1501331 h 2743676"/>
                <a:gd name="connsiteX501" fmla="*/ 1724130 w 1949205"/>
                <a:gd name="connsiteY501" fmla="*/ 1503426 h 2743676"/>
                <a:gd name="connsiteX502" fmla="*/ 1711452 w 1949205"/>
                <a:gd name="connsiteY502" fmla="*/ 1489424 h 2743676"/>
                <a:gd name="connsiteX503" fmla="*/ 1695650 w 1949205"/>
                <a:gd name="connsiteY503" fmla="*/ 1478471 h 2743676"/>
                <a:gd name="connsiteX504" fmla="*/ 1680305 w 1949205"/>
                <a:gd name="connsiteY504" fmla="*/ 1451229 h 2743676"/>
                <a:gd name="connsiteX505" fmla="*/ 1677457 w 1949205"/>
                <a:gd name="connsiteY505" fmla="*/ 1431322 h 2743676"/>
                <a:gd name="connsiteX506" fmla="*/ 1670971 w 1949205"/>
                <a:gd name="connsiteY506" fmla="*/ 1433893 h 2743676"/>
                <a:gd name="connsiteX507" fmla="*/ 1673447 w 1949205"/>
                <a:gd name="connsiteY507" fmla="*/ 1422083 h 2743676"/>
                <a:gd name="connsiteX508" fmla="*/ 1690688 w 1949205"/>
                <a:gd name="connsiteY508" fmla="*/ 1408938 h 2743676"/>
                <a:gd name="connsiteX509" fmla="*/ 1691926 w 1949205"/>
                <a:gd name="connsiteY509" fmla="*/ 1417606 h 2743676"/>
                <a:gd name="connsiteX510" fmla="*/ 1705261 w 1949205"/>
                <a:gd name="connsiteY510" fmla="*/ 1417130 h 2743676"/>
                <a:gd name="connsiteX511" fmla="*/ 1713071 w 1949205"/>
                <a:gd name="connsiteY511" fmla="*/ 1422368 h 2743676"/>
                <a:gd name="connsiteX512" fmla="*/ 1710795 w 1949205"/>
                <a:gd name="connsiteY512" fmla="*/ 1406652 h 2743676"/>
                <a:gd name="connsiteX513" fmla="*/ 1715357 w 1949205"/>
                <a:gd name="connsiteY513" fmla="*/ 1401699 h 2743676"/>
                <a:gd name="connsiteX514" fmla="*/ 1704889 w 1949205"/>
                <a:gd name="connsiteY514" fmla="*/ 1390364 h 2743676"/>
                <a:gd name="connsiteX515" fmla="*/ 1704794 w 1949205"/>
                <a:gd name="connsiteY515" fmla="*/ 1382363 h 2743676"/>
                <a:gd name="connsiteX516" fmla="*/ 1710309 w 1949205"/>
                <a:gd name="connsiteY516" fmla="*/ 1389412 h 2743676"/>
                <a:gd name="connsiteX517" fmla="*/ 1714129 w 1949205"/>
                <a:gd name="connsiteY517" fmla="*/ 1389602 h 2743676"/>
                <a:gd name="connsiteX518" fmla="*/ 1713747 w 1949205"/>
                <a:gd name="connsiteY518" fmla="*/ 1386173 h 2743676"/>
                <a:gd name="connsiteX519" fmla="*/ 1694593 w 1949205"/>
                <a:gd name="connsiteY519" fmla="*/ 1343406 h 2743676"/>
                <a:gd name="connsiteX520" fmla="*/ 1665837 w 1949205"/>
                <a:gd name="connsiteY520" fmla="*/ 1317879 h 2743676"/>
                <a:gd name="connsiteX521" fmla="*/ 1661360 w 1949205"/>
                <a:gd name="connsiteY521" fmla="*/ 1317403 h 2743676"/>
                <a:gd name="connsiteX522" fmla="*/ 1659646 w 1949205"/>
                <a:gd name="connsiteY522" fmla="*/ 1322832 h 2743676"/>
                <a:gd name="connsiteX523" fmla="*/ 1667828 w 1949205"/>
                <a:gd name="connsiteY523" fmla="*/ 1335786 h 2743676"/>
                <a:gd name="connsiteX524" fmla="*/ 1677353 w 1949205"/>
                <a:gd name="connsiteY524" fmla="*/ 1336643 h 2743676"/>
                <a:gd name="connsiteX525" fmla="*/ 1684687 w 1949205"/>
                <a:gd name="connsiteY525" fmla="*/ 1343120 h 2743676"/>
                <a:gd name="connsiteX526" fmla="*/ 1685354 w 1949205"/>
                <a:gd name="connsiteY526" fmla="*/ 1348550 h 2743676"/>
                <a:gd name="connsiteX527" fmla="*/ 1698317 w 1949205"/>
                <a:gd name="connsiteY527" fmla="*/ 1366933 h 2743676"/>
                <a:gd name="connsiteX528" fmla="*/ 1698603 w 1949205"/>
                <a:gd name="connsiteY528" fmla="*/ 1372362 h 2743676"/>
                <a:gd name="connsiteX529" fmla="*/ 1685639 w 1949205"/>
                <a:gd name="connsiteY529" fmla="*/ 1393031 h 2743676"/>
                <a:gd name="connsiteX530" fmla="*/ 1680410 w 1949205"/>
                <a:gd name="connsiteY530" fmla="*/ 1413510 h 2743676"/>
                <a:gd name="connsiteX531" fmla="*/ 1671352 w 1949205"/>
                <a:gd name="connsiteY531" fmla="*/ 1422464 h 2743676"/>
                <a:gd name="connsiteX532" fmla="*/ 1665170 w 1949205"/>
                <a:gd name="connsiteY532" fmla="*/ 1440275 h 2743676"/>
                <a:gd name="connsiteX533" fmla="*/ 1660407 w 1949205"/>
                <a:gd name="connsiteY533" fmla="*/ 1434370 h 2743676"/>
                <a:gd name="connsiteX534" fmla="*/ 1658779 w 1949205"/>
                <a:gd name="connsiteY534" fmla="*/ 1424083 h 2743676"/>
                <a:gd name="connsiteX535" fmla="*/ 1658779 w 1949205"/>
                <a:gd name="connsiteY535" fmla="*/ 1380649 h 2743676"/>
                <a:gd name="connsiteX536" fmla="*/ 1655169 w 1949205"/>
                <a:gd name="connsiteY536" fmla="*/ 1370362 h 2743676"/>
                <a:gd name="connsiteX537" fmla="*/ 1639643 w 1949205"/>
                <a:gd name="connsiteY537" fmla="*/ 1349883 h 2743676"/>
                <a:gd name="connsiteX538" fmla="*/ 1640500 w 1949205"/>
                <a:gd name="connsiteY538" fmla="*/ 1347311 h 2743676"/>
                <a:gd name="connsiteX539" fmla="*/ 1658407 w 1949205"/>
                <a:gd name="connsiteY539" fmla="*/ 1342835 h 2743676"/>
                <a:gd name="connsiteX540" fmla="*/ 1660589 w 1949205"/>
                <a:gd name="connsiteY540" fmla="*/ 1336643 h 2743676"/>
                <a:gd name="connsiteX541" fmla="*/ 1656026 w 1949205"/>
                <a:gd name="connsiteY541" fmla="*/ 1332357 h 2743676"/>
                <a:gd name="connsiteX542" fmla="*/ 1649835 w 1949205"/>
                <a:gd name="connsiteY542" fmla="*/ 1340549 h 2743676"/>
                <a:gd name="connsiteX543" fmla="*/ 1632214 w 1949205"/>
                <a:gd name="connsiteY543" fmla="*/ 1345025 h 2743676"/>
                <a:gd name="connsiteX544" fmla="*/ 1585827 w 1949205"/>
                <a:gd name="connsiteY544" fmla="*/ 1333786 h 2743676"/>
                <a:gd name="connsiteX545" fmla="*/ 1542583 w 1949205"/>
                <a:gd name="connsiteY545" fmla="*/ 1338072 h 2743676"/>
                <a:gd name="connsiteX546" fmla="*/ 1539812 w 1949205"/>
                <a:gd name="connsiteY546" fmla="*/ 1333405 h 2743676"/>
                <a:gd name="connsiteX547" fmla="*/ 1539716 w 1949205"/>
                <a:gd name="connsiteY547" fmla="*/ 1317308 h 2743676"/>
                <a:gd name="connsiteX548" fmla="*/ 1534668 w 1949205"/>
                <a:gd name="connsiteY548" fmla="*/ 1319308 h 2743676"/>
                <a:gd name="connsiteX549" fmla="*/ 1534582 w 1949205"/>
                <a:gd name="connsiteY549" fmla="*/ 1332643 h 2743676"/>
                <a:gd name="connsiteX550" fmla="*/ 1530572 w 1949205"/>
                <a:gd name="connsiteY550" fmla="*/ 1338453 h 2743676"/>
                <a:gd name="connsiteX551" fmla="*/ 1522571 w 1949205"/>
                <a:gd name="connsiteY551" fmla="*/ 1337405 h 2743676"/>
                <a:gd name="connsiteX552" fmla="*/ 1508189 w 1949205"/>
                <a:gd name="connsiteY552" fmla="*/ 1324166 h 2743676"/>
                <a:gd name="connsiteX553" fmla="*/ 1509627 w 1949205"/>
                <a:gd name="connsiteY553" fmla="*/ 1329309 h 2743676"/>
                <a:gd name="connsiteX554" fmla="*/ 1523048 w 1949205"/>
                <a:gd name="connsiteY554" fmla="*/ 1341882 h 2743676"/>
                <a:gd name="connsiteX555" fmla="*/ 1537145 w 1949205"/>
                <a:gd name="connsiteY555" fmla="*/ 1343787 h 2743676"/>
                <a:gd name="connsiteX556" fmla="*/ 1534582 w 1949205"/>
                <a:gd name="connsiteY556" fmla="*/ 1350645 h 2743676"/>
                <a:gd name="connsiteX557" fmla="*/ 1520095 w 1949205"/>
                <a:gd name="connsiteY557" fmla="*/ 1359789 h 2743676"/>
                <a:gd name="connsiteX558" fmla="*/ 1496482 w 1949205"/>
                <a:gd name="connsiteY558" fmla="*/ 1363599 h 2743676"/>
                <a:gd name="connsiteX559" fmla="*/ 1490377 w 1949205"/>
                <a:gd name="connsiteY559" fmla="*/ 1367409 h 2743676"/>
                <a:gd name="connsiteX560" fmla="*/ 1486672 w 1949205"/>
                <a:gd name="connsiteY560" fmla="*/ 1388935 h 2743676"/>
                <a:gd name="connsiteX561" fmla="*/ 1461049 w 1949205"/>
                <a:gd name="connsiteY561" fmla="*/ 1387316 h 2743676"/>
                <a:gd name="connsiteX562" fmla="*/ 1445619 w 1949205"/>
                <a:gd name="connsiteY562" fmla="*/ 1391031 h 2743676"/>
                <a:gd name="connsiteX563" fmla="*/ 1436180 w 1949205"/>
                <a:gd name="connsiteY563" fmla="*/ 1407890 h 2743676"/>
                <a:gd name="connsiteX564" fmla="*/ 1430464 w 1949205"/>
                <a:gd name="connsiteY564" fmla="*/ 1410081 h 2743676"/>
                <a:gd name="connsiteX565" fmla="*/ 1427321 w 1949205"/>
                <a:gd name="connsiteY565" fmla="*/ 1417892 h 2743676"/>
                <a:gd name="connsiteX566" fmla="*/ 1419615 w 1949205"/>
                <a:gd name="connsiteY566" fmla="*/ 1419225 h 2743676"/>
                <a:gd name="connsiteX567" fmla="*/ 1415139 w 1949205"/>
                <a:gd name="connsiteY567" fmla="*/ 1431036 h 2743676"/>
                <a:gd name="connsiteX568" fmla="*/ 1410472 w 1949205"/>
                <a:gd name="connsiteY568" fmla="*/ 1431227 h 2743676"/>
                <a:gd name="connsiteX569" fmla="*/ 1389126 w 1949205"/>
                <a:gd name="connsiteY569" fmla="*/ 1411319 h 2743676"/>
                <a:gd name="connsiteX570" fmla="*/ 1378658 w 1949205"/>
                <a:gd name="connsiteY570" fmla="*/ 1410843 h 2743676"/>
                <a:gd name="connsiteX571" fmla="*/ 1375124 w 1949205"/>
                <a:gd name="connsiteY571" fmla="*/ 1407224 h 2743676"/>
                <a:gd name="connsiteX572" fmla="*/ 1370648 w 1949205"/>
                <a:gd name="connsiteY572" fmla="*/ 1408652 h 2743676"/>
                <a:gd name="connsiteX573" fmla="*/ 1368933 w 1949205"/>
                <a:gd name="connsiteY573" fmla="*/ 1416082 h 2743676"/>
                <a:gd name="connsiteX574" fmla="*/ 1361989 w 1949205"/>
                <a:gd name="connsiteY574" fmla="*/ 1415606 h 2743676"/>
                <a:gd name="connsiteX575" fmla="*/ 1358265 w 1949205"/>
                <a:gd name="connsiteY575" fmla="*/ 1419225 h 2743676"/>
                <a:gd name="connsiteX576" fmla="*/ 1350845 w 1949205"/>
                <a:gd name="connsiteY576" fmla="*/ 1418939 h 2743676"/>
                <a:gd name="connsiteX577" fmla="*/ 1338834 w 1949205"/>
                <a:gd name="connsiteY577" fmla="*/ 1404557 h 2743676"/>
                <a:gd name="connsiteX578" fmla="*/ 1332833 w 1949205"/>
                <a:gd name="connsiteY578" fmla="*/ 1412558 h 2743676"/>
                <a:gd name="connsiteX579" fmla="*/ 1318174 w 1949205"/>
                <a:gd name="connsiteY579" fmla="*/ 1411891 h 2743676"/>
                <a:gd name="connsiteX580" fmla="*/ 1311402 w 1949205"/>
                <a:gd name="connsiteY580" fmla="*/ 1417701 h 2743676"/>
                <a:gd name="connsiteX581" fmla="*/ 1290923 w 1949205"/>
                <a:gd name="connsiteY581" fmla="*/ 1393984 h 2743676"/>
                <a:gd name="connsiteX582" fmla="*/ 1281027 w 1949205"/>
                <a:gd name="connsiteY582" fmla="*/ 1387888 h 2743676"/>
                <a:gd name="connsiteX583" fmla="*/ 1270159 w 1949205"/>
                <a:gd name="connsiteY583" fmla="*/ 1388174 h 2743676"/>
                <a:gd name="connsiteX584" fmla="*/ 1261491 w 1949205"/>
                <a:gd name="connsiteY584" fmla="*/ 1378839 h 2743676"/>
                <a:gd name="connsiteX585" fmla="*/ 1239488 w 1949205"/>
                <a:gd name="connsiteY585" fmla="*/ 1381697 h 2743676"/>
                <a:gd name="connsiteX586" fmla="*/ 1224639 w 1949205"/>
                <a:gd name="connsiteY586" fmla="*/ 1389888 h 2743676"/>
                <a:gd name="connsiteX587" fmla="*/ 1219686 w 1949205"/>
                <a:gd name="connsiteY587" fmla="*/ 1385602 h 2743676"/>
                <a:gd name="connsiteX588" fmla="*/ 1213114 w 1949205"/>
                <a:gd name="connsiteY588" fmla="*/ 1363599 h 2743676"/>
                <a:gd name="connsiteX589" fmla="*/ 1204541 w 1949205"/>
                <a:gd name="connsiteY589" fmla="*/ 1349407 h 2743676"/>
                <a:gd name="connsiteX590" fmla="*/ 1180814 w 1949205"/>
                <a:gd name="connsiteY590" fmla="*/ 1338739 h 2743676"/>
                <a:gd name="connsiteX591" fmla="*/ 1163574 w 1949205"/>
                <a:gd name="connsiteY591" fmla="*/ 1344454 h 2743676"/>
                <a:gd name="connsiteX592" fmla="*/ 1160726 w 1949205"/>
                <a:gd name="connsiteY592" fmla="*/ 1336548 h 2743676"/>
                <a:gd name="connsiteX593" fmla="*/ 1155582 w 1949205"/>
                <a:gd name="connsiteY593" fmla="*/ 1333310 h 2743676"/>
                <a:gd name="connsiteX594" fmla="*/ 1120426 w 1949205"/>
                <a:gd name="connsiteY594" fmla="*/ 1338072 h 2743676"/>
                <a:gd name="connsiteX595" fmla="*/ 1106996 w 1949205"/>
                <a:gd name="connsiteY595" fmla="*/ 1335977 h 2743676"/>
                <a:gd name="connsiteX596" fmla="*/ 1087564 w 1949205"/>
                <a:gd name="connsiteY596" fmla="*/ 1312545 h 2743676"/>
                <a:gd name="connsiteX597" fmla="*/ 1071477 w 1949205"/>
                <a:gd name="connsiteY597" fmla="*/ 1311974 h 2743676"/>
                <a:gd name="connsiteX598" fmla="*/ 1055465 w 1949205"/>
                <a:gd name="connsiteY598" fmla="*/ 1299686 h 2743676"/>
                <a:gd name="connsiteX599" fmla="*/ 1035663 w 1949205"/>
                <a:gd name="connsiteY599" fmla="*/ 1267777 h 2743676"/>
                <a:gd name="connsiteX600" fmla="*/ 1028329 w 1949205"/>
                <a:gd name="connsiteY600" fmla="*/ 1236917 h 2743676"/>
                <a:gd name="connsiteX601" fmla="*/ 1019851 w 1949205"/>
                <a:gd name="connsiteY601" fmla="*/ 1228916 h 2743676"/>
                <a:gd name="connsiteX602" fmla="*/ 1034605 w 1949205"/>
                <a:gd name="connsiteY602" fmla="*/ 1219105 h 2743676"/>
                <a:gd name="connsiteX603" fmla="*/ 1040235 w 1949205"/>
                <a:gd name="connsiteY603" fmla="*/ 1209485 h 2743676"/>
                <a:gd name="connsiteX604" fmla="*/ 1047179 w 1949205"/>
                <a:gd name="connsiteY604" fmla="*/ 1204913 h 2743676"/>
                <a:gd name="connsiteX605" fmla="*/ 1048703 w 1949205"/>
                <a:gd name="connsiteY605" fmla="*/ 1191197 h 2743676"/>
                <a:gd name="connsiteX606" fmla="*/ 1034987 w 1949205"/>
                <a:gd name="connsiteY606" fmla="*/ 1159669 h 2743676"/>
                <a:gd name="connsiteX607" fmla="*/ 1027747 w 1949205"/>
                <a:gd name="connsiteY607" fmla="*/ 1152144 h 2743676"/>
                <a:gd name="connsiteX608" fmla="*/ 1025747 w 1949205"/>
                <a:gd name="connsiteY608" fmla="*/ 1134713 h 2743676"/>
                <a:gd name="connsiteX609" fmla="*/ 1015365 w 1949205"/>
                <a:gd name="connsiteY609" fmla="*/ 1115949 h 2743676"/>
                <a:gd name="connsiteX610" fmla="*/ 1008040 w 1949205"/>
                <a:gd name="connsiteY610" fmla="*/ 1110234 h 2743676"/>
                <a:gd name="connsiteX611" fmla="*/ 981846 w 1949205"/>
                <a:gd name="connsiteY611" fmla="*/ 1110806 h 2743676"/>
                <a:gd name="connsiteX612" fmla="*/ 972979 w 1949205"/>
                <a:gd name="connsiteY612" fmla="*/ 1105757 h 2743676"/>
                <a:gd name="connsiteX613" fmla="*/ 983561 w 1949205"/>
                <a:gd name="connsiteY613" fmla="*/ 1116902 h 2743676"/>
                <a:gd name="connsiteX614" fmla="*/ 997458 w 1949205"/>
                <a:gd name="connsiteY614" fmla="*/ 1114806 h 2743676"/>
                <a:gd name="connsiteX615" fmla="*/ 1009469 w 1949205"/>
                <a:gd name="connsiteY615" fmla="*/ 1118807 h 2743676"/>
                <a:gd name="connsiteX616" fmla="*/ 1022232 w 1949205"/>
                <a:gd name="connsiteY616" fmla="*/ 1140428 h 2743676"/>
                <a:gd name="connsiteX617" fmla="*/ 1024795 w 1949205"/>
                <a:gd name="connsiteY617" fmla="*/ 1156907 h 2743676"/>
                <a:gd name="connsiteX618" fmla="*/ 1034234 w 1949205"/>
                <a:gd name="connsiteY618" fmla="*/ 1163193 h 2743676"/>
                <a:gd name="connsiteX619" fmla="*/ 1041092 w 1949205"/>
                <a:gd name="connsiteY619" fmla="*/ 1193578 h 2743676"/>
                <a:gd name="connsiteX620" fmla="*/ 1013174 w 1949205"/>
                <a:gd name="connsiteY620" fmla="*/ 1233678 h 2743676"/>
                <a:gd name="connsiteX621" fmla="*/ 1023185 w 1949205"/>
                <a:gd name="connsiteY621" fmla="*/ 1245299 h 2743676"/>
                <a:gd name="connsiteX622" fmla="*/ 1025080 w 1949205"/>
                <a:gd name="connsiteY622" fmla="*/ 1259300 h 2743676"/>
                <a:gd name="connsiteX623" fmla="*/ 1041378 w 1949205"/>
                <a:gd name="connsiteY623" fmla="*/ 1296067 h 2743676"/>
                <a:gd name="connsiteX624" fmla="*/ 1059761 w 1949205"/>
                <a:gd name="connsiteY624" fmla="*/ 1309592 h 2743676"/>
                <a:gd name="connsiteX625" fmla="*/ 1060999 w 1949205"/>
                <a:gd name="connsiteY625" fmla="*/ 1315022 h 2743676"/>
                <a:gd name="connsiteX626" fmla="*/ 1056323 w 1949205"/>
                <a:gd name="connsiteY626" fmla="*/ 1318260 h 2743676"/>
                <a:gd name="connsiteX627" fmla="*/ 1019089 w 1949205"/>
                <a:gd name="connsiteY627" fmla="*/ 1319975 h 2743676"/>
                <a:gd name="connsiteX628" fmla="*/ 979932 w 1949205"/>
                <a:gd name="connsiteY628" fmla="*/ 1351788 h 2743676"/>
                <a:gd name="connsiteX629" fmla="*/ 932126 w 1949205"/>
                <a:gd name="connsiteY629" fmla="*/ 1358932 h 2743676"/>
                <a:gd name="connsiteX630" fmla="*/ 914600 w 1949205"/>
                <a:gd name="connsiteY630" fmla="*/ 1368743 h 2743676"/>
                <a:gd name="connsiteX631" fmla="*/ 890016 w 1949205"/>
                <a:gd name="connsiteY631" fmla="*/ 1375029 h 2743676"/>
                <a:gd name="connsiteX632" fmla="*/ 900503 w 1949205"/>
                <a:gd name="connsiteY632" fmla="*/ 1377886 h 2743676"/>
                <a:gd name="connsiteX633" fmla="*/ 929926 w 1949205"/>
                <a:gd name="connsiteY633" fmla="*/ 1365790 h 2743676"/>
                <a:gd name="connsiteX634" fmla="*/ 989076 w 1949205"/>
                <a:gd name="connsiteY634" fmla="*/ 1356169 h 2743676"/>
                <a:gd name="connsiteX635" fmla="*/ 1006230 w 1949205"/>
                <a:gd name="connsiteY635" fmla="*/ 1346835 h 2743676"/>
                <a:gd name="connsiteX636" fmla="*/ 1027557 w 1949205"/>
                <a:gd name="connsiteY636" fmla="*/ 1328166 h 2743676"/>
                <a:gd name="connsiteX637" fmla="*/ 1075087 w 1949205"/>
                <a:gd name="connsiteY637" fmla="*/ 1318260 h 2743676"/>
                <a:gd name="connsiteX638" fmla="*/ 1085383 w 1949205"/>
                <a:gd name="connsiteY638" fmla="*/ 1318736 h 2743676"/>
                <a:gd name="connsiteX639" fmla="*/ 1100623 w 1949205"/>
                <a:gd name="connsiteY639" fmla="*/ 1340072 h 2743676"/>
                <a:gd name="connsiteX640" fmla="*/ 1113187 w 1949205"/>
                <a:gd name="connsiteY640" fmla="*/ 1344263 h 2743676"/>
                <a:gd name="connsiteX641" fmla="*/ 1110148 w 1949205"/>
                <a:gd name="connsiteY641" fmla="*/ 1356551 h 2743676"/>
                <a:gd name="connsiteX642" fmla="*/ 1113758 w 1949205"/>
                <a:gd name="connsiteY642" fmla="*/ 1367314 h 2743676"/>
                <a:gd name="connsiteX643" fmla="*/ 1112244 w 1949205"/>
                <a:gd name="connsiteY643" fmla="*/ 1374362 h 2743676"/>
                <a:gd name="connsiteX644" fmla="*/ 1122807 w 1949205"/>
                <a:gd name="connsiteY644" fmla="*/ 1388650 h 2743676"/>
                <a:gd name="connsiteX645" fmla="*/ 1109767 w 1949205"/>
                <a:gd name="connsiteY645" fmla="*/ 1406747 h 2743676"/>
                <a:gd name="connsiteX646" fmla="*/ 1108624 w 1949205"/>
                <a:gd name="connsiteY646" fmla="*/ 1420273 h 2743676"/>
                <a:gd name="connsiteX647" fmla="*/ 1096518 w 1949205"/>
                <a:gd name="connsiteY647" fmla="*/ 1438751 h 2743676"/>
                <a:gd name="connsiteX648" fmla="*/ 1097385 w 1949205"/>
                <a:gd name="connsiteY648" fmla="*/ 1455515 h 2743676"/>
                <a:gd name="connsiteX649" fmla="*/ 1083669 w 1949205"/>
                <a:gd name="connsiteY649" fmla="*/ 1467136 h 2743676"/>
                <a:gd name="connsiteX650" fmla="*/ 1083183 w 1949205"/>
                <a:gd name="connsiteY650" fmla="*/ 1471613 h 2743676"/>
                <a:gd name="connsiteX651" fmla="*/ 1103862 w 1949205"/>
                <a:gd name="connsiteY651" fmla="*/ 1453610 h 2743676"/>
                <a:gd name="connsiteX652" fmla="*/ 1114054 w 1949205"/>
                <a:gd name="connsiteY652" fmla="*/ 1412081 h 2743676"/>
                <a:gd name="connsiteX653" fmla="*/ 1128141 w 1949205"/>
                <a:gd name="connsiteY653" fmla="*/ 1392650 h 2743676"/>
                <a:gd name="connsiteX654" fmla="*/ 1127960 w 1949205"/>
                <a:gd name="connsiteY654" fmla="*/ 1383602 h 2743676"/>
                <a:gd name="connsiteX655" fmla="*/ 1117578 w 1949205"/>
                <a:gd name="connsiteY655" fmla="*/ 1371981 h 2743676"/>
                <a:gd name="connsiteX656" fmla="*/ 1117482 w 1949205"/>
                <a:gd name="connsiteY656" fmla="*/ 1348550 h 2743676"/>
                <a:gd name="connsiteX657" fmla="*/ 1148715 w 1949205"/>
                <a:gd name="connsiteY657" fmla="*/ 1339501 h 2743676"/>
                <a:gd name="connsiteX658" fmla="*/ 1163393 w 1949205"/>
                <a:gd name="connsiteY658" fmla="*/ 1349693 h 2743676"/>
                <a:gd name="connsiteX659" fmla="*/ 1176823 w 1949205"/>
                <a:gd name="connsiteY659" fmla="*/ 1344168 h 2743676"/>
                <a:gd name="connsiteX660" fmla="*/ 1200064 w 1949205"/>
                <a:gd name="connsiteY660" fmla="*/ 1352264 h 2743676"/>
                <a:gd name="connsiteX661" fmla="*/ 1206627 w 1949205"/>
                <a:gd name="connsiteY661" fmla="*/ 1363027 h 2743676"/>
                <a:gd name="connsiteX662" fmla="*/ 1215114 w 1949205"/>
                <a:gd name="connsiteY662" fmla="*/ 1391984 h 2743676"/>
                <a:gd name="connsiteX663" fmla="*/ 1224820 w 1949205"/>
                <a:gd name="connsiteY663" fmla="*/ 1399127 h 2743676"/>
                <a:gd name="connsiteX664" fmla="*/ 1233116 w 1949205"/>
                <a:gd name="connsiteY664" fmla="*/ 1396365 h 2743676"/>
                <a:gd name="connsiteX665" fmla="*/ 1246737 w 1949205"/>
                <a:gd name="connsiteY665" fmla="*/ 1384364 h 2743676"/>
                <a:gd name="connsiteX666" fmla="*/ 1262167 w 1949205"/>
                <a:gd name="connsiteY666" fmla="*/ 1383887 h 2743676"/>
                <a:gd name="connsiteX667" fmla="*/ 1266644 w 1949205"/>
                <a:gd name="connsiteY667" fmla="*/ 1392841 h 2743676"/>
                <a:gd name="connsiteX668" fmla="*/ 1286265 w 1949205"/>
                <a:gd name="connsiteY668" fmla="*/ 1397794 h 2743676"/>
                <a:gd name="connsiteX669" fmla="*/ 1313021 w 1949205"/>
                <a:gd name="connsiteY669" fmla="*/ 1429893 h 2743676"/>
                <a:gd name="connsiteX670" fmla="*/ 1316260 w 1949205"/>
                <a:gd name="connsiteY670" fmla="*/ 1429512 h 2743676"/>
                <a:gd name="connsiteX671" fmla="*/ 1318460 w 1949205"/>
                <a:gd name="connsiteY671" fmla="*/ 1421702 h 2743676"/>
                <a:gd name="connsiteX672" fmla="*/ 1331119 w 1949205"/>
                <a:gd name="connsiteY672" fmla="*/ 1422368 h 2743676"/>
                <a:gd name="connsiteX673" fmla="*/ 1338081 w 1949205"/>
                <a:gd name="connsiteY673" fmla="*/ 1416177 h 2743676"/>
                <a:gd name="connsiteX674" fmla="*/ 1351598 w 1949205"/>
                <a:gd name="connsiteY674" fmla="*/ 1425321 h 2743676"/>
                <a:gd name="connsiteX675" fmla="*/ 1365799 w 1949205"/>
                <a:gd name="connsiteY675" fmla="*/ 1424178 h 2743676"/>
                <a:gd name="connsiteX676" fmla="*/ 1375791 w 1949205"/>
                <a:gd name="connsiteY676" fmla="*/ 1416749 h 2743676"/>
                <a:gd name="connsiteX677" fmla="*/ 1382363 w 1949205"/>
                <a:gd name="connsiteY677" fmla="*/ 1422844 h 2743676"/>
                <a:gd name="connsiteX678" fmla="*/ 1385030 w 1949205"/>
                <a:gd name="connsiteY678" fmla="*/ 1418273 h 2743676"/>
                <a:gd name="connsiteX679" fmla="*/ 1388659 w 1949205"/>
                <a:gd name="connsiteY679" fmla="*/ 1418939 h 2743676"/>
                <a:gd name="connsiteX680" fmla="*/ 1399708 w 1949205"/>
                <a:gd name="connsiteY680" fmla="*/ 1433132 h 2743676"/>
                <a:gd name="connsiteX681" fmla="*/ 1415701 w 1949205"/>
                <a:gd name="connsiteY681" fmla="*/ 1440466 h 2743676"/>
                <a:gd name="connsiteX682" fmla="*/ 1422664 w 1949205"/>
                <a:gd name="connsiteY682" fmla="*/ 1436275 h 2743676"/>
                <a:gd name="connsiteX683" fmla="*/ 1424845 w 1949205"/>
                <a:gd name="connsiteY683" fmla="*/ 1427607 h 2743676"/>
                <a:gd name="connsiteX684" fmla="*/ 1435227 w 1949205"/>
                <a:gd name="connsiteY684" fmla="*/ 1421416 h 2743676"/>
                <a:gd name="connsiteX685" fmla="*/ 1435998 w 1949205"/>
                <a:gd name="connsiteY685" fmla="*/ 1414748 h 2743676"/>
                <a:gd name="connsiteX686" fmla="*/ 1443990 w 1949205"/>
                <a:gd name="connsiteY686" fmla="*/ 1408557 h 2743676"/>
                <a:gd name="connsiteX687" fmla="*/ 1446190 w 1949205"/>
                <a:gd name="connsiteY687" fmla="*/ 1397889 h 2743676"/>
                <a:gd name="connsiteX688" fmla="*/ 1450953 w 1949205"/>
                <a:gd name="connsiteY688" fmla="*/ 1393317 h 2743676"/>
                <a:gd name="connsiteX689" fmla="*/ 1465240 w 1949205"/>
                <a:gd name="connsiteY689" fmla="*/ 1396270 h 2743676"/>
                <a:gd name="connsiteX690" fmla="*/ 1497435 w 1949205"/>
                <a:gd name="connsiteY690" fmla="*/ 1390841 h 2743676"/>
                <a:gd name="connsiteX691" fmla="*/ 1500188 w 1949205"/>
                <a:gd name="connsiteY691" fmla="*/ 1384840 h 2743676"/>
                <a:gd name="connsiteX692" fmla="*/ 1493148 w 1949205"/>
                <a:gd name="connsiteY692" fmla="*/ 1376743 h 2743676"/>
                <a:gd name="connsiteX693" fmla="*/ 1495425 w 1949205"/>
                <a:gd name="connsiteY693" fmla="*/ 1371505 h 2743676"/>
                <a:gd name="connsiteX694" fmla="*/ 1524953 w 1949205"/>
                <a:gd name="connsiteY694" fmla="*/ 1367504 h 2743676"/>
                <a:gd name="connsiteX695" fmla="*/ 1575064 w 1949205"/>
                <a:gd name="connsiteY695" fmla="*/ 1344549 h 2743676"/>
                <a:gd name="connsiteX696" fmla="*/ 1601543 w 1949205"/>
                <a:gd name="connsiteY696" fmla="*/ 1345216 h 2743676"/>
                <a:gd name="connsiteX697" fmla="*/ 1632785 w 1949205"/>
                <a:gd name="connsiteY697" fmla="*/ 1357122 h 2743676"/>
                <a:gd name="connsiteX698" fmla="*/ 1643263 w 1949205"/>
                <a:gd name="connsiteY698" fmla="*/ 1367695 h 2743676"/>
                <a:gd name="connsiteX699" fmla="*/ 1654216 w 1949205"/>
                <a:gd name="connsiteY699" fmla="*/ 1398175 h 2743676"/>
                <a:gd name="connsiteX700" fmla="*/ 1651635 w 1949205"/>
                <a:gd name="connsiteY700" fmla="*/ 1426083 h 2743676"/>
                <a:gd name="connsiteX701" fmla="*/ 1656779 w 1949205"/>
                <a:gd name="connsiteY701" fmla="*/ 1443228 h 2743676"/>
                <a:gd name="connsiteX702" fmla="*/ 1659646 w 1949205"/>
                <a:gd name="connsiteY702" fmla="*/ 1475423 h 2743676"/>
                <a:gd name="connsiteX703" fmla="*/ 1654302 w 1949205"/>
                <a:gd name="connsiteY703" fmla="*/ 1478852 h 2743676"/>
                <a:gd name="connsiteX704" fmla="*/ 1648968 w 1949205"/>
                <a:gd name="connsiteY704" fmla="*/ 1469803 h 2743676"/>
                <a:gd name="connsiteX705" fmla="*/ 1644977 w 1949205"/>
                <a:gd name="connsiteY705" fmla="*/ 1478661 h 2743676"/>
                <a:gd name="connsiteX706" fmla="*/ 1638872 w 1949205"/>
                <a:gd name="connsiteY706" fmla="*/ 1479804 h 2743676"/>
                <a:gd name="connsiteX707" fmla="*/ 1619822 w 1949205"/>
                <a:gd name="connsiteY707" fmla="*/ 1460373 h 2743676"/>
                <a:gd name="connsiteX708" fmla="*/ 1601724 w 1949205"/>
                <a:gd name="connsiteY708" fmla="*/ 1455039 h 2743676"/>
                <a:gd name="connsiteX709" fmla="*/ 1587541 w 1949205"/>
                <a:gd name="connsiteY709" fmla="*/ 1457325 h 2743676"/>
                <a:gd name="connsiteX710" fmla="*/ 1590304 w 1949205"/>
                <a:gd name="connsiteY710" fmla="*/ 1461326 h 2743676"/>
                <a:gd name="connsiteX711" fmla="*/ 1614973 w 1949205"/>
                <a:gd name="connsiteY711" fmla="*/ 1461897 h 2743676"/>
                <a:gd name="connsiteX712" fmla="*/ 1643348 w 1949205"/>
                <a:gd name="connsiteY712" fmla="*/ 1491806 h 2743676"/>
                <a:gd name="connsiteX713" fmla="*/ 1646301 w 1949205"/>
                <a:gd name="connsiteY713" fmla="*/ 1513142 h 2743676"/>
                <a:gd name="connsiteX714" fmla="*/ 1642777 w 1949205"/>
                <a:gd name="connsiteY714" fmla="*/ 1522571 h 2743676"/>
                <a:gd name="connsiteX715" fmla="*/ 1642596 w 1949205"/>
                <a:gd name="connsiteY715" fmla="*/ 1537240 h 2743676"/>
                <a:gd name="connsiteX716" fmla="*/ 1632299 w 1949205"/>
                <a:gd name="connsiteY716" fmla="*/ 1547622 h 2743676"/>
                <a:gd name="connsiteX717" fmla="*/ 1630299 w 1949205"/>
                <a:gd name="connsiteY717" fmla="*/ 1567434 h 2743676"/>
                <a:gd name="connsiteX718" fmla="*/ 1637929 w 1949205"/>
                <a:gd name="connsiteY718" fmla="*/ 1576673 h 2743676"/>
                <a:gd name="connsiteX719" fmla="*/ 1615916 w 1949205"/>
                <a:gd name="connsiteY719" fmla="*/ 1602962 h 2743676"/>
                <a:gd name="connsiteX720" fmla="*/ 1601057 w 1949205"/>
                <a:gd name="connsiteY720" fmla="*/ 1608868 h 2743676"/>
                <a:gd name="connsiteX721" fmla="*/ 1599248 w 1949205"/>
                <a:gd name="connsiteY721" fmla="*/ 1629537 h 2743676"/>
                <a:gd name="connsiteX722" fmla="*/ 1594971 w 1949205"/>
                <a:gd name="connsiteY722" fmla="*/ 1636776 h 2743676"/>
                <a:gd name="connsiteX723" fmla="*/ 1567815 w 1949205"/>
                <a:gd name="connsiteY723" fmla="*/ 1651635 h 2743676"/>
                <a:gd name="connsiteX724" fmla="*/ 1554956 w 1949205"/>
                <a:gd name="connsiteY724" fmla="*/ 1664399 h 2743676"/>
                <a:gd name="connsiteX725" fmla="*/ 1554099 w 1949205"/>
                <a:gd name="connsiteY725" fmla="*/ 1673352 h 2743676"/>
                <a:gd name="connsiteX726" fmla="*/ 1557156 w 1949205"/>
                <a:gd name="connsiteY726" fmla="*/ 1679829 h 2743676"/>
                <a:gd name="connsiteX727" fmla="*/ 1582103 w 1949205"/>
                <a:gd name="connsiteY727" fmla="*/ 1686782 h 2743676"/>
                <a:gd name="connsiteX728" fmla="*/ 1578197 w 1949205"/>
                <a:gd name="connsiteY728" fmla="*/ 1705927 h 2743676"/>
                <a:gd name="connsiteX729" fmla="*/ 1580397 w 1949205"/>
                <a:gd name="connsiteY729" fmla="*/ 1713357 h 2743676"/>
                <a:gd name="connsiteX730" fmla="*/ 1593342 w 1949205"/>
                <a:gd name="connsiteY730" fmla="*/ 1730883 h 2743676"/>
                <a:gd name="connsiteX731" fmla="*/ 1616973 w 1949205"/>
                <a:gd name="connsiteY731" fmla="*/ 1740408 h 2743676"/>
                <a:gd name="connsiteX732" fmla="*/ 1617926 w 1949205"/>
                <a:gd name="connsiteY732" fmla="*/ 1752219 h 2743676"/>
                <a:gd name="connsiteX733" fmla="*/ 1622974 w 1949205"/>
                <a:gd name="connsiteY733" fmla="*/ 1755648 h 2743676"/>
                <a:gd name="connsiteX734" fmla="*/ 1639929 w 1949205"/>
                <a:gd name="connsiteY734" fmla="*/ 1751362 h 2743676"/>
                <a:gd name="connsiteX735" fmla="*/ 1663741 w 1949205"/>
                <a:gd name="connsiteY735" fmla="*/ 1752981 h 2743676"/>
                <a:gd name="connsiteX736" fmla="*/ 1666980 w 1949205"/>
                <a:gd name="connsiteY736" fmla="*/ 1750409 h 2743676"/>
                <a:gd name="connsiteX737" fmla="*/ 1665551 w 1949205"/>
                <a:gd name="connsiteY737" fmla="*/ 1741170 h 2743676"/>
                <a:gd name="connsiteX738" fmla="*/ 1656026 w 1949205"/>
                <a:gd name="connsiteY738" fmla="*/ 1722882 h 2743676"/>
                <a:gd name="connsiteX739" fmla="*/ 1668399 w 1949205"/>
                <a:gd name="connsiteY739" fmla="*/ 1671733 h 2743676"/>
                <a:gd name="connsiteX740" fmla="*/ 1673733 w 1949205"/>
                <a:gd name="connsiteY740" fmla="*/ 1671733 h 2743676"/>
                <a:gd name="connsiteX741" fmla="*/ 1676972 w 1949205"/>
                <a:gd name="connsiteY741" fmla="*/ 1677162 h 2743676"/>
                <a:gd name="connsiteX742" fmla="*/ 1703365 w 1949205"/>
                <a:gd name="connsiteY742" fmla="*/ 1690307 h 2743676"/>
                <a:gd name="connsiteX743" fmla="*/ 1709938 w 1949205"/>
                <a:gd name="connsiteY743" fmla="*/ 1728788 h 2743676"/>
                <a:gd name="connsiteX744" fmla="*/ 1736322 w 1949205"/>
                <a:gd name="connsiteY744" fmla="*/ 1802321 h 2743676"/>
                <a:gd name="connsiteX745" fmla="*/ 1739837 w 1949205"/>
                <a:gd name="connsiteY745" fmla="*/ 1846898 h 2743676"/>
                <a:gd name="connsiteX746" fmla="*/ 1748323 w 1949205"/>
                <a:gd name="connsiteY746" fmla="*/ 1878235 h 2743676"/>
                <a:gd name="connsiteX747" fmla="*/ 1737941 w 1949205"/>
                <a:gd name="connsiteY747" fmla="*/ 1871758 h 2743676"/>
                <a:gd name="connsiteX748" fmla="*/ 1737170 w 1949205"/>
                <a:gd name="connsiteY748" fmla="*/ 1864328 h 2743676"/>
                <a:gd name="connsiteX749" fmla="*/ 1727178 w 1949205"/>
                <a:gd name="connsiteY749" fmla="*/ 1865281 h 2743676"/>
                <a:gd name="connsiteX750" fmla="*/ 1727359 w 1949205"/>
                <a:gd name="connsiteY750" fmla="*/ 1868519 h 2743676"/>
                <a:gd name="connsiteX751" fmla="*/ 1741265 w 1949205"/>
                <a:gd name="connsiteY751" fmla="*/ 1881283 h 2743676"/>
                <a:gd name="connsiteX752" fmla="*/ 1750895 w 1949205"/>
                <a:gd name="connsiteY752" fmla="*/ 1884426 h 2743676"/>
                <a:gd name="connsiteX753" fmla="*/ 1754314 w 1949205"/>
                <a:gd name="connsiteY753" fmla="*/ 1890903 h 2743676"/>
                <a:gd name="connsiteX754" fmla="*/ 1752133 w 1949205"/>
                <a:gd name="connsiteY754" fmla="*/ 1910334 h 2743676"/>
                <a:gd name="connsiteX755" fmla="*/ 1761658 w 1949205"/>
                <a:gd name="connsiteY755" fmla="*/ 1949958 h 2743676"/>
                <a:gd name="connsiteX756" fmla="*/ 1759744 w 1949205"/>
                <a:gd name="connsiteY756" fmla="*/ 1954244 h 2743676"/>
                <a:gd name="connsiteX757" fmla="*/ 1765278 w 1949205"/>
                <a:gd name="connsiteY757" fmla="*/ 1959102 h 2743676"/>
                <a:gd name="connsiteX758" fmla="*/ 1770897 w 1949205"/>
                <a:gd name="connsiteY758" fmla="*/ 1959483 h 2743676"/>
                <a:gd name="connsiteX759" fmla="*/ 1769373 w 1949205"/>
                <a:gd name="connsiteY759" fmla="*/ 1968818 h 2743676"/>
                <a:gd name="connsiteX760" fmla="*/ 1772222 w 1949205"/>
                <a:gd name="connsiteY760" fmla="*/ 1973961 h 2743676"/>
                <a:gd name="connsiteX761" fmla="*/ 1765564 w 1949205"/>
                <a:gd name="connsiteY761" fmla="*/ 1989582 h 2743676"/>
                <a:gd name="connsiteX762" fmla="*/ 1753943 w 1949205"/>
                <a:gd name="connsiteY762" fmla="*/ 1983296 h 2743676"/>
                <a:gd name="connsiteX763" fmla="*/ 1746228 w 1949205"/>
                <a:gd name="connsiteY763" fmla="*/ 1983962 h 2743676"/>
                <a:gd name="connsiteX764" fmla="*/ 1737846 w 1949205"/>
                <a:gd name="connsiteY764" fmla="*/ 1976628 h 2743676"/>
                <a:gd name="connsiteX765" fmla="*/ 1723654 w 1949205"/>
                <a:gd name="connsiteY765" fmla="*/ 1980914 h 2743676"/>
                <a:gd name="connsiteX766" fmla="*/ 1712690 w 1949205"/>
                <a:gd name="connsiteY766" fmla="*/ 1996440 h 2743676"/>
                <a:gd name="connsiteX767" fmla="*/ 1704889 w 1949205"/>
                <a:gd name="connsiteY767" fmla="*/ 2000345 h 2743676"/>
                <a:gd name="connsiteX768" fmla="*/ 1690688 w 1949205"/>
                <a:gd name="connsiteY768" fmla="*/ 2021967 h 2743676"/>
                <a:gd name="connsiteX769" fmla="*/ 1681163 w 1949205"/>
                <a:gd name="connsiteY769" fmla="*/ 2018919 h 2743676"/>
                <a:gd name="connsiteX770" fmla="*/ 1647158 w 1949205"/>
                <a:gd name="connsiteY770" fmla="*/ 2026349 h 2743676"/>
                <a:gd name="connsiteX771" fmla="*/ 1623727 w 1949205"/>
                <a:gd name="connsiteY771" fmla="*/ 2080260 h 2743676"/>
                <a:gd name="connsiteX772" fmla="*/ 1596781 w 1949205"/>
                <a:gd name="connsiteY772" fmla="*/ 2076926 h 2743676"/>
                <a:gd name="connsiteX773" fmla="*/ 1595723 w 1949205"/>
                <a:gd name="connsiteY773" fmla="*/ 2080736 h 2743676"/>
                <a:gd name="connsiteX774" fmla="*/ 1602581 w 1949205"/>
                <a:gd name="connsiteY774" fmla="*/ 2080832 h 2743676"/>
                <a:gd name="connsiteX775" fmla="*/ 1606020 w 1949205"/>
                <a:gd name="connsiteY775" fmla="*/ 2087309 h 2743676"/>
                <a:gd name="connsiteX776" fmla="*/ 1618393 w 1949205"/>
                <a:gd name="connsiteY776" fmla="*/ 2083880 h 2743676"/>
                <a:gd name="connsiteX777" fmla="*/ 1619640 w 1949205"/>
                <a:gd name="connsiteY777" fmla="*/ 2101501 h 2743676"/>
                <a:gd name="connsiteX778" fmla="*/ 1611821 w 1949205"/>
                <a:gd name="connsiteY778" fmla="*/ 2126171 h 2743676"/>
                <a:gd name="connsiteX779" fmla="*/ 1606772 w 1949205"/>
                <a:gd name="connsiteY779" fmla="*/ 2125599 h 2743676"/>
                <a:gd name="connsiteX780" fmla="*/ 1590494 w 1949205"/>
                <a:gd name="connsiteY780" fmla="*/ 2163699 h 2743676"/>
                <a:gd name="connsiteX781" fmla="*/ 1586303 w 1949205"/>
                <a:gd name="connsiteY781" fmla="*/ 2160175 h 2743676"/>
                <a:gd name="connsiteX782" fmla="*/ 1558862 w 1949205"/>
                <a:gd name="connsiteY782" fmla="*/ 2160556 h 2743676"/>
                <a:gd name="connsiteX783" fmla="*/ 1556871 w 1949205"/>
                <a:gd name="connsiteY783" fmla="*/ 2167985 h 2743676"/>
                <a:gd name="connsiteX784" fmla="*/ 1541240 w 1949205"/>
                <a:gd name="connsiteY784" fmla="*/ 2179511 h 2743676"/>
                <a:gd name="connsiteX785" fmla="*/ 1536582 w 1949205"/>
                <a:gd name="connsiteY785" fmla="*/ 2192465 h 2743676"/>
                <a:gd name="connsiteX786" fmla="*/ 1526581 w 1949205"/>
                <a:gd name="connsiteY786" fmla="*/ 2201132 h 2743676"/>
                <a:gd name="connsiteX787" fmla="*/ 1526953 w 1949205"/>
                <a:gd name="connsiteY787" fmla="*/ 2209133 h 2743676"/>
                <a:gd name="connsiteX788" fmla="*/ 1517142 w 1949205"/>
                <a:gd name="connsiteY788" fmla="*/ 2222849 h 2743676"/>
                <a:gd name="connsiteX789" fmla="*/ 1514008 w 1949205"/>
                <a:gd name="connsiteY789" fmla="*/ 2240090 h 2743676"/>
                <a:gd name="connsiteX790" fmla="*/ 1509627 w 1949205"/>
                <a:gd name="connsiteY790" fmla="*/ 2300002 h 2743676"/>
                <a:gd name="connsiteX791" fmla="*/ 1511522 w 1949205"/>
                <a:gd name="connsiteY791" fmla="*/ 2330958 h 2743676"/>
                <a:gd name="connsiteX792" fmla="*/ 1508760 w 1949205"/>
                <a:gd name="connsiteY792" fmla="*/ 2339721 h 2743676"/>
                <a:gd name="connsiteX793" fmla="*/ 1514104 w 1949205"/>
                <a:gd name="connsiteY793" fmla="*/ 2354961 h 2743676"/>
                <a:gd name="connsiteX794" fmla="*/ 1519628 w 1949205"/>
                <a:gd name="connsiteY794" fmla="*/ 2394966 h 2743676"/>
                <a:gd name="connsiteX795" fmla="*/ 1534478 w 1949205"/>
                <a:gd name="connsiteY795" fmla="*/ 2433257 h 2743676"/>
                <a:gd name="connsiteX796" fmla="*/ 1540869 w 1949205"/>
                <a:gd name="connsiteY796" fmla="*/ 2470118 h 2743676"/>
                <a:gd name="connsiteX797" fmla="*/ 1539916 w 1949205"/>
                <a:gd name="connsiteY797" fmla="*/ 2482120 h 2743676"/>
                <a:gd name="connsiteX798" fmla="*/ 1555061 w 1949205"/>
                <a:gd name="connsiteY798" fmla="*/ 2519077 h 2743676"/>
                <a:gd name="connsiteX799" fmla="*/ 1577731 w 1949205"/>
                <a:gd name="connsiteY799" fmla="*/ 2590515 h 2743676"/>
                <a:gd name="connsiteX800" fmla="*/ 1600400 w 1949205"/>
                <a:gd name="connsiteY800" fmla="*/ 2639282 h 2743676"/>
                <a:gd name="connsiteX801" fmla="*/ 1657169 w 1949205"/>
                <a:gd name="connsiteY801" fmla="*/ 2720531 h 2743676"/>
                <a:gd name="connsiteX802" fmla="*/ 1677543 w 1949205"/>
                <a:gd name="connsiteY802" fmla="*/ 2741581 h 2743676"/>
                <a:gd name="connsiteX803" fmla="*/ 1676400 w 1949205"/>
                <a:gd name="connsiteY803" fmla="*/ 2743676 h 2743676"/>
                <a:gd name="connsiteX804" fmla="*/ 1668113 w 1949205"/>
                <a:gd name="connsiteY804" fmla="*/ 2741390 h 2743676"/>
                <a:gd name="connsiteX805" fmla="*/ 1644120 w 1949205"/>
                <a:gd name="connsiteY805" fmla="*/ 2721483 h 2743676"/>
                <a:gd name="connsiteX806" fmla="*/ 1611735 w 1949205"/>
                <a:gd name="connsiteY806" fmla="*/ 2668429 h 2743676"/>
                <a:gd name="connsiteX807" fmla="*/ 1577245 w 1949205"/>
                <a:gd name="connsiteY807" fmla="*/ 2623090 h 2743676"/>
                <a:gd name="connsiteX808" fmla="*/ 1566196 w 1949205"/>
                <a:gd name="connsiteY808" fmla="*/ 2618994 h 2743676"/>
                <a:gd name="connsiteX809" fmla="*/ 1556195 w 1949205"/>
                <a:gd name="connsiteY809" fmla="*/ 2624042 h 2743676"/>
                <a:gd name="connsiteX810" fmla="*/ 1556195 w 1949205"/>
                <a:gd name="connsiteY810" fmla="*/ 2624042 h 2743676"/>
                <a:gd name="connsiteX811" fmla="*/ 1523247 w 1949205"/>
                <a:gd name="connsiteY811" fmla="*/ 2617565 h 2743676"/>
                <a:gd name="connsiteX812" fmla="*/ 1512865 w 1949205"/>
                <a:gd name="connsiteY812" fmla="*/ 2620994 h 2743676"/>
                <a:gd name="connsiteX813" fmla="*/ 1503055 w 1949205"/>
                <a:gd name="connsiteY813" fmla="*/ 2629091 h 2743676"/>
                <a:gd name="connsiteX814" fmla="*/ 1496663 w 1949205"/>
                <a:gd name="connsiteY814" fmla="*/ 2625281 h 2743676"/>
                <a:gd name="connsiteX815" fmla="*/ 1491520 w 1949205"/>
                <a:gd name="connsiteY815" fmla="*/ 2617089 h 2743676"/>
                <a:gd name="connsiteX816" fmla="*/ 1492006 w 1949205"/>
                <a:gd name="connsiteY816" fmla="*/ 2600801 h 2743676"/>
                <a:gd name="connsiteX817" fmla="*/ 1480099 w 1949205"/>
                <a:gd name="connsiteY817" fmla="*/ 2582990 h 2743676"/>
                <a:gd name="connsiteX818" fmla="*/ 1483719 w 1949205"/>
                <a:gd name="connsiteY818" fmla="*/ 2557939 h 2743676"/>
                <a:gd name="connsiteX819" fmla="*/ 1475051 w 1949205"/>
                <a:gd name="connsiteY819" fmla="*/ 2544890 h 2743676"/>
                <a:gd name="connsiteX820" fmla="*/ 1466383 w 1949205"/>
                <a:gd name="connsiteY820" fmla="*/ 2544223 h 2743676"/>
                <a:gd name="connsiteX821" fmla="*/ 1452953 w 1949205"/>
                <a:gd name="connsiteY821" fmla="*/ 2556034 h 2743676"/>
                <a:gd name="connsiteX822" fmla="*/ 1441142 w 1949205"/>
                <a:gd name="connsiteY822" fmla="*/ 2548985 h 2743676"/>
                <a:gd name="connsiteX823" fmla="*/ 1429036 w 1949205"/>
                <a:gd name="connsiteY823" fmla="*/ 2551843 h 2743676"/>
                <a:gd name="connsiteX824" fmla="*/ 1429322 w 1949205"/>
                <a:gd name="connsiteY824" fmla="*/ 2560225 h 2743676"/>
                <a:gd name="connsiteX825" fmla="*/ 1408462 w 1949205"/>
                <a:gd name="connsiteY825" fmla="*/ 2566416 h 2743676"/>
                <a:gd name="connsiteX826" fmla="*/ 1405328 w 1949205"/>
                <a:gd name="connsiteY826" fmla="*/ 2561844 h 2743676"/>
                <a:gd name="connsiteX827" fmla="*/ 1394374 w 1949205"/>
                <a:gd name="connsiteY827" fmla="*/ 2563368 h 2743676"/>
                <a:gd name="connsiteX828" fmla="*/ 1391222 w 1949205"/>
                <a:gd name="connsiteY828" fmla="*/ 2557558 h 2743676"/>
                <a:gd name="connsiteX829" fmla="*/ 1387802 w 1949205"/>
                <a:gd name="connsiteY829" fmla="*/ 2557939 h 2743676"/>
                <a:gd name="connsiteX830" fmla="*/ 1375124 w 1949205"/>
                <a:gd name="connsiteY830" fmla="*/ 2571941 h 2743676"/>
                <a:gd name="connsiteX831" fmla="*/ 1365228 w 1949205"/>
                <a:gd name="connsiteY831" fmla="*/ 2570893 h 2743676"/>
                <a:gd name="connsiteX832" fmla="*/ 1357703 w 1949205"/>
                <a:gd name="connsiteY832" fmla="*/ 2577370 h 2743676"/>
                <a:gd name="connsiteX833" fmla="*/ 1338653 w 1949205"/>
                <a:gd name="connsiteY833" fmla="*/ 2581180 h 2743676"/>
                <a:gd name="connsiteX834" fmla="*/ 1330547 w 1949205"/>
                <a:gd name="connsiteY834" fmla="*/ 2586704 h 2743676"/>
                <a:gd name="connsiteX835" fmla="*/ 1321308 w 1949205"/>
                <a:gd name="connsiteY835" fmla="*/ 2581847 h 2743676"/>
                <a:gd name="connsiteX836" fmla="*/ 1309888 w 1949205"/>
                <a:gd name="connsiteY836" fmla="*/ 2564607 h 2743676"/>
                <a:gd name="connsiteX837" fmla="*/ 1304172 w 1949205"/>
                <a:gd name="connsiteY837" fmla="*/ 2543651 h 2743676"/>
                <a:gd name="connsiteX838" fmla="*/ 1310640 w 1949205"/>
                <a:gd name="connsiteY838" fmla="*/ 2539746 h 2743676"/>
                <a:gd name="connsiteX839" fmla="*/ 1309506 w 1949205"/>
                <a:gd name="connsiteY839" fmla="*/ 2533174 h 2743676"/>
                <a:gd name="connsiteX840" fmla="*/ 1298172 w 1949205"/>
                <a:gd name="connsiteY840" fmla="*/ 2535269 h 2743676"/>
                <a:gd name="connsiteX841" fmla="*/ 1293219 w 1949205"/>
                <a:gd name="connsiteY841" fmla="*/ 2529840 h 2743676"/>
                <a:gd name="connsiteX842" fmla="*/ 1282456 w 1949205"/>
                <a:gd name="connsiteY842" fmla="*/ 2536698 h 2743676"/>
                <a:gd name="connsiteX843" fmla="*/ 1264644 w 1949205"/>
                <a:gd name="connsiteY843" fmla="*/ 2541270 h 2743676"/>
                <a:gd name="connsiteX844" fmla="*/ 1229297 w 1949205"/>
                <a:gd name="connsiteY844" fmla="*/ 2532507 h 2743676"/>
                <a:gd name="connsiteX845" fmla="*/ 1216533 w 1949205"/>
                <a:gd name="connsiteY845" fmla="*/ 2535555 h 2743676"/>
                <a:gd name="connsiteX846" fmla="*/ 1204541 w 1949205"/>
                <a:gd name="connsiteY846" fmla="*/ 2528221 h 2743676"/>
                <a:gd name="connsiteX847" fmla="*/ 1199483 w 1949205"/>
                <a:gd name="connsiteY847" fmla="*/ 2530983 h 2743676"/>
                <a:gd name="connsiteX848" fmla="*/ 1191301 w 1949205"/>
                <a:gd name="connsiteY848" fmla="*/ 2525744 h 2743676"/>
                <a:gd name="connsiteX849" fmla="*/ 1185863 w 1949205"/>
                <a:gd name="connsiteY849" fmla="*/ 2526887 h 2743676"/>
                <a:gd name="connsiteX850" fmla="*/ 1180148 w 1949205"/>
                <a:gd name="connsiteY850" fmla="*/ 2519839 h 2743676"/>
                <a:gd name="connsiteX851" fmla="*/ 1170822 w 1949205"/>
                <a:gd name="connsiteY851" fmla="*/ 2520125 h 2743676"/>
                <a:gd name="connsiteX852" fmla="*/ 1155011 w 1949205"/>
                <a:gd name="connsiteY852" fmla="*/ 2512219 h 2743676"/>
                <a:gd name="connsiteX853" fmla="*/ 1109291 w 1949205"/>
                <a:gd name="connsiteY853" fmla="*/ 2435828 h 2743676"/>
                <a:gd name="connsiteX854" fmla="*/ 1095375 w 1949205"/>
                <a:gd name="connsiteY854" fmla="*/ 2422779 h 2743676"/>
                <a:gd name="connsiteX855" fmla="*/ 1022328 w 1949205"/>
                <a:gd name="connsiteY855" fmla="*/ 2385632 h 2743676"/>
                <a:gd name="connsiteX856" fmla="*/ 976884 w 1949205"/>
                <a:gd name="connsiteY856" fmla="*/ 2369058 h 2743676"/>
                <a:gd name="connsiteX857" fmla="*/ 968026 w 1949205"/>
                <a:gd name="connsiteY857" fmla="*/ 2361438 h 2743676"/>
                <a:gd name="connsiteX858" fmla="*/ 958691 w 1949205"/>
                <a:gd name="connsiteY858" fmla="*/ 2345532 h 2743676"/>
                <a:gd name="connsiteX859" fmla="*/ 957939 w 1949205"/>
                <a:gd name="connsiteY859" fmla="*/ 2324291 h 2743676"/>
                <a:gd name="connsiteX860" fmla="*/ 962701 w 1949205"/>
                <a:gd name="connsiteY860" fmla="*/ 2294954 h 2743676"/>
                <a:gd name="connsiteX861" fmla="*/ 962311 w 1949205"/>
                <a:gd name="connsiteY861" fmla="*/ 2288191 h 2743676"/>
                <a:gd name="connsiteX862" fmla="*/ 955272 w 1949205"/>
                <a:gd name="connsiteY862" fmla="*/ 2275713 h 2743676"/>
                <a:gd name="connsiteX863" fmla="*/ 890873 w 1949205"/>
                <a:gd name="connsiteY863" fmla="*/ 2248948 h 2743676"/>
                <a:gd name="connsiteX864" fmla="*/ 850497 w 1949205"/>
                <a:gd name="connsiteY864" fmla="*/ 2224469 h 2743676"/>
                <a:gd name="connsiteX865" fmla="*/ 813816 w 1949205"/>
                <a:gd name="connsiteY865" fmla="*/ 2197037 h 2743676"/>
                <a:gd name="connsiteX866" fmla="*/ 748570 w 1949205"/>
                <a:gd name="connsiteY866" fmla="*/ 2180273 h 2743676"/>
                <a:gd name="connsiteX867" fmla="*/ 732187 w 1949205"/>
                <a:gd name="connsiteY867" fmla="*/ 2168652 h 2743676"/>
                <a:gd name="connsiteX868" fmla="*/ 727053 w 1949205"/>
                <a:gd name="connsiteY868" fmla="*/ 2155127 h 2743676"/>
                <a:gd name="connsiteX869" fmla="*/ 726481 w 1949205"/>
                <a:gd name="connsiteY869" fmla="*/ 2114550 h 2743676"/>
                <a:gd name="connsiteX870" fmla="*/ 717328 w 1949205"/>
                <a:gd name="connsiteY870" fmla="*/ 2072068 h 2743676"/>
                <a:gd name="connsiteX871" fmla="*/ 717147 w 1949205"/>
                <a:gd name="connsiteY871" fmla="*/ 2037112 h 2743676"/>
                <a:gd name="connsiteX872" fmla="*/ 725243 w 1949205"/>
                <a:gd name="connsiteY872" fmla="*/ 2003774 h 2743676"/>
                <a:gd name="connsiteX873" fmla="*/ 752865 w 1949205"/>
                <a:gd name="connsiteY873" fmla="*/ 1957864 h 2743676"/>
                <a:gd name="connsiteX874" fmla="*/ 755247 w 1949205"/>
                <a:gd name="connsiteY874" fmla="*/ 1933480 h 2743676"/>
                <a:gd name="connsiteX875" fmla="*/ 749808 w 1949205"/>
                <a:gd name="connsiteY875" fmla="*/ 1919288 h 2743676"/>
                <a:gd name="connsiteX876" fmla="*/ 721719 w 1949205"/>
                <a:gd name="connsiteY876" fmla="*/ 1884045 h 2743676"/>
                <a:gd name="connsiteX877" fmla="*/ 717709 w 1949205"/>
                <a:gd name="connsiteY877" fmla="*/ 1873377 h 2743676"/>
                <a:gd name="connsiteX878" fmla="*/ 718566 w 1949205"/>
                <a:gd name="connsiteY878" fmla="*/ 1851279 h 2743676"/>
                <a:gd name="connsiteX879" fmla="*/ 729901 w 1949205"/>
                <a:gd name="connsiteY879" fmla="*/ 1817275 h 2743676"/>
                <a:gd name="connsiteX880" fmla="*/ 729720 w 1949205"/>
                <a:gd name="connsiteY880" fmla="*/ 1805845 h 2743676"/>
                <a:gd name="connsiteX881" fmla="*/ 722757 w 1949205"/>
                <a:gd name="connsiteY881" fmla="*/ 1800035 h 2743676"/>
                <a:gd name="connsiteX882" fmla="*/ 708660 w 1949205"/>
                <a:gd name="connsiteY882" fmla="*/ 1801177 h 2743676"/>
                <a:gd name="connsiteX883" fmla="*/ 703145 w 1949205"/>
                <a:gd name="connsiteY883" fmla="*/ 1794510 h 2743676"/>
                <a:gd name="connsiteX884" fmla="*/ 682380 w 1949205"/>
                <a:gd name="connsiteY884" fmla="*/ 1736693 h 2743676"/>
                <a:gd name="connsiteX885" fmla="*/ 672655 w 1949205"/>
                <a:gd name="connsiteY885" fmla="*/ 1692402 h 2743676"/>
                <a:gd name="connsiteX886" fmla="*/ 672655 w 1949205"/>
                <a:gd name="connsiteY886" fmla="*/ 1692402 h 2743676"/>
                <a:gd name="connsiteX887" fmla="*/ 738673 w 1949205"/>
                <a:gd name="connsiteY887" fmla="*/ 1690211 h 2743676"/>
                <a:gd name="connsiteX888" fmla="*/ 743236 w 1949205"/>
                <a:gd name="connsiteY888" fmla="*/ 1671733 h 2743676"/>
                <a:gd name="connsiteX889" fmla="*/ 720480 w 1949205"/>
                <a:gd name="connsiteY889" fmla="*/ 1644015 h 2743676"/>
                <a:gd name="connsiteX890" fmla="*/ 715051 w 1949205"/>
                <a:gd name="connsiteY890" fmla="*/ 1617345 h 2743676"/>
                <a:gd name="connsiteX891" fmla="*/ 662559 w 1949205"/>
                <a:gd name="connsiteY891" fmla="*/ 1591818 h 2743676"/>
                <a:gd name="connsiteX892" fmla="*/ 560165 w 1949205"/>
                <a:gd name="connsiteY892" fmla="*/ 1551718 h 2743676"/>
                <a:gd name="connsiteX893" fmla="*/ 543411 w 1949205"/>
                <a:gd name="connsiteY893" fmla="*/ 1538668 h 2743676"/>
                <a:gd name="connsiteX894" fmla="*/ 534257 w 1949205"/>
                <a:gd name="connsiteY894" fmla="*/ 1526286 h 2743676"/>
                <a:gd name="connsiteX895" fmla="*/ 520255 w 1949205"/>
                <a:gd name="connsiteY895" fmla="*/ 1406938 h 2743676"/>
                <a:gd name="connsiteX896" fmla="*/ 489109 w 1949205"/>
                <a:gd name="connsiteY896" fmla="*/ 1355122 h 2743676"/>
                <a:gd name="connsiteX897" fmla="*/ 472726 w 1949205"/>
                <a:gd name="connsiteY897" fmla="*/ 1305592 h 2743676"/>
                <a:gd name="connsiteX898" fmla="*/ 469497 w 1949205"/>
                <a:gd name="connsiteY898" fmla="*/ 1279874 h 2743676"/>
                <a:gd name="connsiteX899" fmla="*/ 460438 w 1949205"/>
                <a:gd name="connsiteY899" fmla="*/ 1254252 h 2743676"/>
                <a:gd name="connsiteX900" fmla="*/ 459867 w 1949205"/>
                <a:gd name="connsiteY900" fmla="*/ 1242060 h 2743676"/>
                <a:gd name="connsiteX901" fmla="*/ 476164 w 1949205"/>
                <a:gd name="connsiteY901" fmla="*/ 1214818 h 2743676"/>
                <a:gd name="connsiteX902" fmla="*/ 476250 w 1949205"/>
                <a:gd name="connsiteY902" fmla="*/ 1203865 h 2743676"/>
                <a:gd name="connsiteX903" fmla="*/ 449389 w 1949205"/>
                <a:gd name="connsiteY903" fmla="*/ 1166527 h 2743676"/>
                <a:gd name="connsiteX904" fmla="*/ 431578 w 1949205"/>
                <a:gd name="connsiteY904" fmla="*/ 1128808 h 2743676"/>
                <a:gd name="connsiteX905" fmla="*/ 413013 w 1949205"/>
                <a:gd name="connsiteY905" fmla="*/ 1115092 h 2743676"/>
                <a:gd name="connsiteX906" fmla="*/ 399383 w 1949205"/>
                <a:gd name="connsiteY906" fmla="*/ 1095089 h 2743676"/>
                <a:gd name="connsiteX907" fmla="*/ 384905 w 1949205"/>
                <a:gd name="connsiteY907" fmla="*/ 1067943 h 2743676"/>
                <a:gd name="connsiteX908" fmla="*/ 376152 w 1949205"/>
                <a:gd name="connsiteY908" fmla="*/ 1038987 h 2743676"/>
                <a:gd name="connsiteX909" fmla="*/ 376438 w 1949205"/>
                <a:gd name="connsiteY909" fmla="*/ 1026033 h 2743676"/>
                <a:gd name="connsiteX910" fmla="*/ 391296 w 1949205"/>
                <a:gd name="connsiteY910" fmla="*/ 1000887 h 2743676"/>
                <a:gd name="connsiteX911" fmla="*/ 402346 w 1949205"/>
                <a:gd name="connsiteY911" fmla="*/ 990409 h 2743676"/>
                <a:gd name="connsiteX912" fmla="*/ 401393 w 1949205"/>
                <a:gd name="connsiteY912" fmla="*/ 972884 h 2743676"/>
                <a:gd name="connsiteX913" fmla="*/ 414623 w 1949205"/>
                <a:gd name="connsiteY913" fmla="*/ 964692 h 2743676"/>
                <a:gd name="connsiteX914" fmla="*/ 399583 w 1949205"/>
                <a:gd name="connsiteY914" fmla="*/ 955262 h 2743676"/>
                <a:gd name="connsiteX915" fmla="*/ 382238 w 1949205"/>
                <a:gd name="connsiteY915" fmla="*/ 950500 h 2743676"/>
                <a:gd name="connsiteX916" fmla="*/ 371761 w 1949205"/>
                <a:gd name="connsiteY916" fmla="*/ 941070 h 2743676"/>
                <a:gd name="connsiteX917" fmla="*/ 352711 w 1949205"/>
                <a:gd name="connsiteY917" fmla="*/ 901256 h 2743676"/>
                <a:gd name="connsiteX918" fmla="*/ 346520 w 1949205"/>
                <a:gd name="connsiteY918" fmla="*/ 872681 h 2743676"/>
                <a:gd name="connsiteX919" fmla="*/ 335185 w 1949205"/>
                <a:gd name="connsiteY919" fmla="*/ 866489 h 2743676"/>
                <a:gd name="connsiteX920" fmla="*/ 330708 w 1949205"/>
                <a:gd name="connsiteY920" fmla="*/ 840772 h 2743676"/>
                <a:gd name="connsiteX921" fmla="*/ 290331 w 1949205"/>
                <a:gd name="connsiteY921" fmla="*/ 807530 h 2743676"/>
                <a:gd name="connsiteX922" fmla="*/ 274701 w 1949205"/>
                <a:gd name="connsiteY922" fmla="*/ 783812 h 2743676"/>
                <a:gd name="connsiteX923" fmla="*/ 267653 w 1949205"/>
                <a:gd name="connsiteY923" fmla="*/ 765619 h 2743676"/>
                <a:gd name="connsiteX924" fmla="*/ 263280 w 1949205"/>
                <a:gd name="connsiteY924" fmla="*/ 764191 h 2743676"/>
                <a:gd name="connsiteX925" fmla="*/ 263280 w 1949205"/>
                <a:gd name="connsiteY925" fmla="*/ 764191 h 2743676"/>
                <a:gd name="connsiteX926" fmla="*/ 250136 w 1949205"/>
                <a:gd name="connsiteY926" fmla="*/ 759047 h 2743676"/>
                <a:gd name="connsiteX927" fmla="*/ 245659 w 1949205"/>
                <a:gd name="connsiteY927" fmla="*/ 752475 h 2743676"/>
                <a:gd name="connsiteX928" fmla="*/ 246697 w 1949205"/>
                <a:gd name="connsiteY928" fmla="*/ 711899 h 2743676"/>
                <a:gd name="connsiteX929" fmla="*/ 229457 w 1949205"/>
                <a:gd name="connsiteY929" fmla="*/ 659035 h 2743676"/>
                <a:gd name="connsiteX930" fmla="*/ 220218 w 1949205"/>
                <a:gd name="connsiteY930" fmla="*/ 646557 h 2743676"/>
                <a:gd name="connsiteX931" fmla="*/ 203930 w 1949205"/>
                <a:gd name="connsiteY931" fmla="*/ 636270 h 2743676"/>
                <a:gd name="connsiteX932" fmla="*/ 187833 w 1949205"/>
                <a:gd name="connsiteY932" fmla="*/ 615982 h 2743676"/>
                <a:gd name="connsiteX933" fmla="*/ 169459 w 1949205"/>
                <a:gd name="connsiteY933" fmla="*/ 604838 h 2743676"/>
                <a:gd name="connsiteX934" fmla="*/ 160029 w 1949205"/>
                <a:gd name="connsiteY934" fmla="*/ 602551 h 2743676"/>
                <a:gd name="connsiteX935" fmla="*/ 115929 w 1949205"/>
                <a:gd name="connsiteY935" fmla="*/ 622078 h 2743676"/>
                <a:gd name="connsiteX936" fmla="*/ 111833 w 1949205"/>
                <a:gd name="connsiteY936" fmla="*/ 626459 h 2743676"/>
                <a:gd name="connsiteX937" fmla="*/ 111833 w 1949205"/>
                <a:gd name="connsiteY937" fmla="*/ 626459 h 2743676"/>
                <a:gd name="connsiteX938" fmla="*/ 88878 w 1949205"/>
                <a:gd name="connsiteY938" fmla="*/ 603980 h 2743676"/>
                <a:gd name="connsiteX939" fmla="*/ 65065 w 1949205"/>
                <a:gd name="connsiteY939" fmla="*/ 603218 h 2743676"/>
                <a:gd name="connsiteX940" fmla="*/ 38586 w 1949205"/>
                <a:gd name="connsiteY940" fmla="*/ 608933 h 2743676"/>
                <a:gd name="connsiteX941" fmla="*/ 38100 w 1949205"/>
                <a:gd name="connsiteY941" fmla="*/ 582168 h 2743676"/>
                <a:gd name="connsiteX942" fmla="*/ 34966 w 1949205"/>
                <a:gd name="connsiteY942" fmla="*/ 569976 h 2743676"/>
                <a:gd name="connsiteX943" fmla="*/ 25441 w 1949205"/>
                <a:gd name="connsiteY943" fmla="*/ 557784 h 2743676"/>
                <a:gd name="connsiteX944" fmla="*/ 19050 w 1949205"/>
                <a:gd name="connsiteY944" fmla="*/ 532638 h 2743676"/>
                <a:gd name="connsiteX945" fmla="*/ 25441 w 1949205"/>
                <a:gd name="connsiteY945" fmla="*/ 519684 h 2743676"/>
                <a:gd name="connsiteX946" fmla="*/ 30204 w 1949205"/>
                <a:gd name="connsiteY946" fmla="*/ 483203 h 2743676"/>
                <a:gd name="connsiteX947" fmla="*/ 26194 w 1949205"/>
                <a:gd name="connsiteY947" fmla="*/ 467773 h 2743676"/>
                <a:gd name="connsiteX948" fmla="*/ 7915 w 1949205"/>
                <a:gd name="connsiteY948" fmla="*/ 443484 h 2743676"/>
                <a:gd name="connsiteX949" fmla="*/ 0 w 1949205"/>
                <a:gd name="connsiteY949" fmla="*/ 426434 h 2743676"/>
                <a:gd name="connsiteX950" fmla="*/ 15916 w 1949205"/>
                <a:gd name="connsiteY950" fmla="*/ 401288 h 2743676"/>
                <a:gd name="connsiteX951" fmla="*/ 23813 w 1949205"/>
                <a:gd name="connsiteY951" fmla="*/ 377000 h 2743676"/>
                <a:gd name="connsiteX952" fmla="*/ 34195 w 1949205"/>
                <a:gd name="connsiteY952" fmla="*/ 358330 h 2743676"/>
                <a:gd name="connsiteX953" fmla="*/ 46101 w 1949205"/>
                <a:gd name="connsiteY953" fmla="*/ 357473 h 2743676"/>
                <a:gd name="connsiteX954" fmla="*/ 60388 w 1949205"/>
                <a:gd name="connsiteY954" fmla="*/ 389954 h 2743676"/>
                <a:gd name="connsiteX955" fmla="*/ 67532 w 1949205"/>
                <a:gd name="connsiteY955" fmla="*/ 370522 h 2743676"/>
                <a:gd name="connsiteX956" fmla="*/ 69913 w 1949205"/>
                <a:gd name="connsiteY956" fmla="*/ 336518 h 2743676"/>
                <a:gd name="connsiteX957" fmla="*/ 81067 w 1949205"/>
                <a:gd name="connsiteY957" fmla="*/ 325946 h 2743676"/>
                <a:gd name="connsiteX958" fmla="*/ 98584 w 1949205"/>
                <a:gd name="connsiteY958" fmla="*/ 316230 h 2743676"/>
                <a:gd name="connsiteX959" fmla="*/ 125635 w 1949205"/>
                <a:gd name="connsiteY959" fmla="*/ 284607 h 2743676"/>
                <a:gd name="connsiteX960" fmla="*/ 121263 w 1949205"/>
                <a:gd name="connsiteY960" fmla="*/ 272987 h 27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Lst>
              <a:rect l="l" t="t" r="r" b="b"/>
              <a:pathLst>
                <a:path w="1949205" h="2743676">
                  <a:moveTo>
                    <a:pt x="1691364" y="1670590"/>
                  </a:moveTo>
                  <a:lnTo>
                    <a:pt x="1692402" y="1676781"/>
                  </a:lnTo>
                  <a:lnTo>
                    <a:pt x="1684973" y="1668113"/>
                  </a:lnTo>
                  <a:lnTo>
                    <a:pt x="1664780" y="1657255"/>
                  </a:lnTo>
                  <a:lnTo>
                    <a:pt x="1656597" y="1623346"/>
                  </a:lnTo>
                  <a:lnTo>
                    <a:pt x="1662313" y="1598676"/>
                  </a:lnTo>
                  <a:lnTo>
                    <a:pt x="1656398" y="1577816"/>
                  </a:lnTo>
                  <a:lnTo>
                    <a:pt x="1657836" y="1568386"/>
                  </a:lnTo>
                  <a:lnTo>
                    <a:pt x="1670685" y="1553909"/>
                  </a:lnTo>
                  <a:lnTo>
                    <a:pt x="1672590" y="1533239"/>
                  </a:lnTo>
                  <a:lnTo>
                    <a:pt x="1686211" y="1519523"/>
                  </a:lnTo>
                  <a:lnTo>
                    <a:pt x="1695079" y="1520571"/>
                  </a:lnTo>
                  <a:lnTo>
                    <a:pt x="1675362" y="1558290"/>
                  </a:lnTo>
                  <a:lnTo>
                    <a:pt x="1671552" y="1599914"/>
                  </a:lnTo>
                  <a:lnTo>
                    <a:pt x="1676029" y="1638395"/>
                  </a:lnTo>
                  <a:lnTo>
                    <a:pt x="1681448" y="1651826"/>
                  </a:lnTo>
                  <a:lnTo>
                    <a:pt x="1690888" y="1663446"/>
                  </a:lnTo>
                  <a:lnTo>
                    <a:pt x="1691364" y="1670590"/>
                  </a:lnTo>
                  <a:close/>
                  <a:moveTo>
                    <a:pt x="121263" y="272987"/>
                  </a:moveTo>
                  <a:lnTo>
                    <a:pt x="178308" y="233648"/>
                  </a:lnTo>
                  <a:lnTo>
                    <a:pt x="230229" y="245554"/>
                  </a:lnTo>
                  <a:lnTo>
                    <a:pt x="331946" y="252032"/>
                  </a:lnTo>
                  <a:lnTo>
                    <a:pt x="347863" y="237934"/>
                  </a:lnTo>
                  <a:lnTo>
                    <a:pt x="367951" y="204407"/>
                  </a:lnTo>
                  <a:lnTo>
                    <a:pt x="389201" y="193643"/>
                  </a:lnTo>
                  <a:lnTo>
                    <a:pt x="439007" y="184975"/>
                  </a:lnTo>
                  <a:lnTo>
                    <a:pt x="451866" y="179642"/>
                  </a:lnTo>
                  <a:lnTo>
                    <a:pt x="516550" y="89249"/>
                  </a:lnTo>
                  <a:lnTo>
                    <a:pt x="757809" y="54578"/>
                  </a:lnTo>
                  <a:lnTo>
                    <a:pt x="999658" y="48196"/>
                  </a:lnTo>
                  <a:lnTo>
                    <a:pt x="1023652" y="22670"/>
                  </a:lnTo>
                  <a:lnTo>
                    <a:pt x="1034520" y="16859"/>
                  </a:lnTo>
                  <a:lnTo>
                    <a:pt x="1041378" y="16954"/>
                  </a:lnTo>
                  <a:lnTo>
                    <a:pt x="1050331" y="22765"/>
                  </a:lnTo>
                  <a:lnTo>
                    <a:pt x="1056237" y="19336"/>
                  </a:lnTo>
                  <a:lnTo>
                    <a:pt x="1065276" y="20669"/>
                  </a:lnTo>
                  <a:lnTo>
                    <a:pt x="1075087" y="15240"/>
                  </a:lnTo>
                  <a:lnTo>
                    <a:pt x="1081288" y="19241"/>
                  </a:lnTo>
                  <a:lnTo>
                    <a:pt x="1089003" y="35528"/>
                  </a:lnTo>
                  <a:lnTo>
                    <a:pt x="1099671" y="37529"/>
                  </a:lnTo>
                  <a:lnTo>
                    <a:pt x="1108996" y="34957"/>
                  </a:lnTo>
                  <a:lnTo>
                    <a:pt x="1140152" y="11430"/>
                  </a:lnTo>
                  <a:lnTo>
                    <a:pt x="1164346" y="10287"/>
                  </a:lnTo>
                  <a:lnTo>
                    <a:pt x="1178823" y="4572"/>
                  </a:lnTo>
                  <a:lnTo>
                    <a:pt x="1259596" y="0"/>
                  </a:lnTo>
                  <a:lnTo>
                    <a:pt x="1293505" y="12954"/>
                  </a:lnTo>
                  <a:lnTo>
                    <a:pt x="1367695" y="21622"/>
                  </a:lnTo>
                  <a:lnTo>
                    <a:pt x="1479709" y="44387"/>
                  </a:lnTo>
                  <a:lnTo>
                    <a:pt x="1529248" y="44101"/>
                  </a:lnTo>
                  <a:lnTo>
                    <a:pt x="1557909" y="66008"/>
                  </a:lnTo>
                  <a:lnTo>
                    <a:pt x="1573825" y="65056"/>
                  </a:lnTo>
                  <a:lnTo>
                    <a:pt x="1588208" y="68390"/>
                  </a:lnTo>
                  <a:lnTo>
                    <a:pt x="1595152" y="72580"/>
                  </a:lnTo>
                  <a:lnTo>
                    <a:pt x="1597152" y="80772"/>
                  </a:lnTo>
                  <a:lnTo>
                    <a:pt x="1573054" y="123063"/>
                  </a:lnTo>
                  <a:lnTo>
                    <a:pt x="1560957" y="151924"/>
                  </a:lnTo>
                  <a:lnTo>
                    <a:pt x="1560205" y="158687"/>
                  </a:lnTo>
                  <a:lnTo>
                    <a:pt x="1566577" y="167545"/>
                  </a:lnTo>
                  <a:lnTo>
                    <a:pt x="1770897" y="304133"/>
                  </a:lnTo>
                  <a:lnTo>
                    <a:pt x="1837858" y="301942"/>
                  </a:lnTo>
                  <a:lnTo>
                    <a:pt x="1885664" y="308896"/>
                  </a:lnTo>
                  <a:lnTo>
                    <a:pt x="1885664" y="308896"/>
                  </a:lnTo>
                  <a:lnTo>
                    <a:pt x="1907486" y="392525"/>
                  </a:lnTo>
                  <a:lnTo>
                    <a:pt x="1911287" y="422624"/>
                  </a:lnTo>
                  <a:lnTo>
                    <a:pt x="1920526" y="446627"/>
                  </a:lnTo>
                  <a:lnTo>
                    <a:pt x="1918335" y="455295"/>
                  </a:lnTo>
                  <a:lnTo>
                    <a:pt x="1909867" y="463106"/>
                  </a:lnTo>
                  <a:lnTo>
                    <a:pt x="1903762" y="463867"/>
                  </a:lnTo>
                  <a:lnTo>
                    <a:pt x="1898628" y="458915"/>
                  </a:lnTo>
                  <a:lnTo>
                    <a:pt x="1897771" y="442817"/>
                  </a:lnTo>
                  <a:lnTo>
                    <a:pt x="1904629" y="423767"/>
                  </a:lnTo>
                  <a:lnTo>
                    <a:pt x="1903390" y="414623"/>
                  </a:lnTo>
                  <a:lnTo>
                    <a:pt x="1899485" y="411099"/>
                  </a:lnTo>
                  <a:lnTo>
                    <a:pt x="1895104" y="410813"/>
                  </a:lnTo>
                  <a:lnTo>
                    <a:pt x="1891198" y="415195"/>
                  </a:lnTo>
                  <a:lnTo>
                    <a:pt x="1899285" y="420243"/>
                  </a:lnTo>
                  <a:lnTo>
                    <a:pt x="1890627" y="440436"/>
                  </a:lnTo>
                  <a:lnTo>
                    <a:pt x="1894332" y="447580"/>
                  </a:lnTo>
                  <a:lnTo>
                    <a:pt x="1896332" y="467582"/>
                  </a:lnTo>
                  <a:lnTo>
                    <a:pt x="1885769" y="463391"/>
                  </a:lnTo>
                  <a:lnTo>
                    <a:pt x="1865471" y="462915"/>
                  </a:lnTo>
                  <a:lnTo>
                    <a:pt x="1837087" y="447294"/>
                  </a:lnTo>
                  <a:lnTo>
                    <a:pt x="1822799" y="448913"/>
                  </a:lnTo>
                  <a:lnTo>
                    <a:pt x="1819094" y="451961"/>
                  </a:lnTo>
                  <a:lnTo>
                    <a:pt x="1820799" y="457295"/>
                  </a:lnTo>
                  <a:lnTo>
                    <a:pt x="1838239" y="468154"/>
                  </a:lnTo>
                  <a:lnTo>
                    <a:pt x="1838525" y="471583"/>
                  </a:lnTo>
                  <a:lnTo>
                    <a:pt x="1832896" y="472916"/>
                  </a:lnTo>
                  <a:lnTo>
                    <a:pt x="1821475" y="470344"/>
                  </a:lnTo>
                  <a:lnTo>
                    <a:pt x="1795091" y="454533"/>
                  </a:lnTo>
                  <a:lnTo>
                    <a:pt x="1788033" y="455485"/>
                  </a:lnTo>
                  <a:lnTo>
                    <a:pt x="1778222" y="463296"/>
                  </a:lnTo>
                  <a:lnTo>
                    <a:pt x="1768983" y="455676"/>
                  </a:lnTo>
                  <a:lnTo>
                    <a:pt x="1727930" y="446532"/>
                  </a:lnTo>
                  <a:lnTo>
                    <a:pt x="1733550" y="438626"/>
                  </a:lnTo>
                  <a:lnTo>
                    <a:pt x="1731740" y="428434"/>
                  </a:lnTo>
                  <a:lnTo>
                    <a:pt x="1698117" y="413766"/>
                  </a:lnTo>
                  <a:lnTo>
                    <a:pt x="1689164" y="420148"/>
                  </a:lnTo>
                  <a:lnTo>
                    <a:pt x="1680020" y="407003"/>
                  </a:lnTo>
                  <a:lnTo>
                    <a:pt x="1674590" y="407575"/>
                  </a:lnTo>
                  <a:lnTo>
                    <a:pt x="1668789" y="417290"/>
                  </a:lnTo>
                  <a:lnTo>
                    <a:pt x="1665351" y="417862"/>
                  </a:lnTo>
                  <a:lnTo>
                    <a:pt x="1661074" y="403288"/>
                  </a:lnTo>
                  <a:lnTo>
                    <a:pt x="1639538" y="387953"/>
                  </a:lnTo>
                  <a:lnTo>
                    <a:pt x="1634023" y="366046"/>
                  </a:lnTo>
                  <a:lnTo>
                    <a:pt x="1592685" y="351663"/>
                  </a:lnTo>
                  <a:lnTo>
                    <a:pt x="1554671" y="332422"/>
                  </a:lnTo>
                  <a:lnTo>
                    <a:pt x="1551623" y="325088"/>
                  </a:lnTo>
                  <a:lnTo>
                    <a:pt x="1550965" y="302609"/>
                  </a:lnTo>
                  <a:lnTo>
                    <a:pt x="1520381" y="266319"/>
                  </a:lnTo>
                  <a:lnTo>
                    <a:pt x="1533344" y="253841"/>
                  </a:lnTo>
                  <a:lnTo>
                    <a:pt x="1522962" y="233077"/>
                  </a:lnTo>
                  <a:lnTo>
                    <a:pt x="1516675" y="210312"/>
                  </a:lnTo>
                  <a:lnTo>
                    <a:pt x="1510484" y="206502"/>
                  </a:lnTo>
                  <a:lnTo>
                    <a:pt x="1495425" y="205454"/>
                  </a:lnTo>
                  <a:lnTo>
                    <a:pt x="1494672" y="202597"/>
                  </a:lnTo>
                  <a:lnTo>
                    <a:pt x="1502769" y="198596"/>
                  </a:lnTo>
                  <a:lnTo>
                    <a:pt x="1504483" y="193929"/>
                  </a:lnTo>
                  <a:lnTo>
                    <a:pt x="1498092" y="183261"/>
                  </a:lnTo>
                  <a:lnTo>
                    <a:pt x="1500578" y="172498"/>
                  </a:lnTo>
                  <a:lnTo>
                    <a:pt x="1493815" y="167735"/>
                  </a:lnTo>
                  <a:lnTo>
                    <a:pt x="1484757" y="168021"/>
                  </a:lnTo>
                  <a:lnTo>
                    <a:pt x="1480766" y="165163"/>
                  </a:lnTo>
                  <a:lnTo>
                    <a:pt x="1475423" y="152876"/>
                  </a:lnTo>
                  <a:lnTo>
                    <a:pt x="1460192" y="140875"/>
                  </a:lnTo>
                  <a:lnTo>
                    <a:pt x="1464097" y="111538"/>
                  </a:lnTo>
                  <a:lnTo>
                    <a:pt x="1435998" y="90583"/>
                  </a:lnTo>
                  <a:lnTo>
                    <a:pt x="1420654" y="84106"/>
                  </a:lnTo>
                  <a:lnTo>
                    <a:pt x="1398565" y="63722"/>
                  </a:lnTo>
                  <a:lnTo>
                    <a:pt x="1380087" y="56864"/>
                  </a:lnTo>
                  <a:lnTo>
                    <a:pt x="1378563" y="62960"/>
                  </a:lnTo>
                  <a:lnTo>
                    <a:pt x="1384849" y="78200"/>
                  </a:lnTo>
                  <a:lnTo>
                    <a:pt x="1381515" y="83058"/>
                  </a:lnTo>
                  <a:lnTo>
                    <a:pt x="1363418" y="82201"/>
                  </a:lnTo>
                  <a:lnTo>
                    <a:pt x="1352836" y="88011"/>
                  </a:lnTo>
                  <a:lnTo>
                    <a:pt x="1342272" y="86011"/>
                  </a:lnTo>
                  <a:lnTo>
                    <a:pt x="1315879" y="104680"/>
                  </a:lnTo>
                  <a:lnTo>
                    <a:pt x="1307697" y="101346"/>
                  </a:lnTo>
                  <a:lnTo>
                    <a:pt x="1296543" y="87249"/>
                  </a:lnTo>
                  <a:lnTo>
                    <a:pt x="1286932" y="87344"/>
                  </a:lnTo>
                  <a:lnTo>
                    <a:pt x="1281970" y="91821"/>
                  </a:lnTo>
                  <a:lnTo>
                    <a:pt x="1285408" y="101060"/>
                  </a:lnTo>
                  <a:lnTo>
                    <a:pt x="1282456" y="108775"/>
                  </a:lnTo>
                  <a:lnTo>
                    <a:pt x="1226734" y="122301"/>
                  </a:lnTo>
                  <a:lnTo>
                    <a:pt x="1218914" y="138970"/>
                  </a:lnTo>
                  <a:lnTo>
                    <a:pt x="1218914" y="149638"/>
                  </a:lnTo>
                  <a:lnTo>
                    <a:pt x="1228354" y="160592"/>
                  </a:lnTo>
                  <a:lnTo>
                    <a:pt x="1250156" y="165354"/>
                  </a:lnTo>
                  <a:lnTo>
                    <a:pt x="1253309" y="169926"/>
                  </a:lnTo>
                  <a:lnTo>
                    <a:pt x="1248832" y="173355"/>
                  </a:lnTo>
                  <a:lnTo>
                    <a:pt x="1240450" y="170402"/>
                  </a:lnTo>
                  <a:lnTo>
                    <a:pt x="1236355" y="174403"/>
                  </a:lnTo>
                  <a:lnTo>
                    <a:pt x="1222439" y="201835"/>
                  </a:lnTo>
                  <a:lnTo>
                    <a:pt x="1211389" y="207169"/>
                  </a:lnTo>
                  <a:lnTo>
                    <a:pt x="1173775" y="207359"/>
                  </a:lnTo>
                  <a:lnTo>
                    <a:pt x="1126722" y="213360"/>
                  </a:lnTo>
                  <a:lnTo>
                    <a:pt x="1100528" y="232029"/>
                  </a:lnTo>
                  <a:lnTo>
                    <a:pt x="1048893" y="253937"/>
                  </a:lnTo>
                  <a:lnTo>
                    <a:pt x="1008507" y="312801"/>
                  </a:lnTo>
                  <a:lnTo>
                    <a:pt x="970026" y="340233"/>
                  </a:lnTo>
                  <a:lnTo>
                    <a:pt x="950223" y="344519"/>
                  </a:lnTo>
                  <a:lnTo>
                    <a:pt x="938784" y="361950"/>
                  </a:lnTo>
                  <a:lnTo>
                    <a:pt x="927078" y="354044"/>
                  </a:lnTo>
                  <a:lnTo>
                    <a:pt x="912590" y="326326"/>
                  </a:lnTo>
                  <a:lnTo>
                    <a:pt x="857450" y="311563"/>
                  </a:lnTo>
                  <a:lnTo>
                    <a:pt x="835733" y="290132"/>
                  </a:lnTo>
                  <a:lnTo>
                    <a:pt x="794966" y="292037"/>
                  </a:lnTo>
                  <a:lnTo>
                    <a:pt x="771630" y="287369"/>
                  </a:lnTo>
                  <a:lnTo>
                    <a:pt x="762857" y="292608"/>
                  </a:lnTo>
                  <a:lnTo>
                    <a:pt x="758095" y="305848"/>
                  </a:lnTo>
                  <a:lnTo>
                    <a:pt x="771915" y="292894"/>
                  </a:lnTo>
                  <a:lnTo>
                    <a:pt x="801053" y="298228"/>
                  </a:lnTo>
                  <a:lnTo>
                    <a:pt x="814873" y="294132"/>
                  </a:lnTo>
                  <a:lnTo>
                    <a:pt x="827351" y="293751"/>
                  </a:lnTo>
                  <a:lnTo>
                    <a:pt x="838876" y="300609"/>
                  </a:lnTo>
                  <a:lnTo>
                    <a:pt x="853830" y="317087"/>
                  </a:lnTo>
                  <a:lnTo>
                    <a:pt x="865165" y="317183"/>
                  </a:lnTo>
                  <a:lnTo>
                    <a:pt x="888978" y="327374"/>
                  </a:lnTo>
                  <a:lnTo>
                    <a:pt x="904875" y="327946"/>
                  </a:lnTo>
                  <a:lnTo>
                    <a:pt x="922315" y="358997"/>
                  </a:lnTo>
                  <a:lnTo>
                    <a:pt x="932212" y="366236"/>
                  </a:lnTo>
                  <a:lnTo>
                    <a:pt x="944499" y="365950"/>
                  </a:lnTo>
                  <a:lnTo>
                    <a:pt x="956796" y="350806"/>
                  </a:lnTo>
                  <a:lnTo>
                    <a:pt x="978694" y="344519"/>
                  </a:lnTo>
                  <a:lnTo>
                    <a:pt x="1017651" y="314516"/>
                  </a:lnTo>
                  <a:lnTo>
                    <a:pt x="1049664" y="261175"/>
                  </a:lnTo>
                  <a:lnTo>
                    <a:pt x="1084612" y="249269"/>
                  </a:lnTo>
                  <a:lnTo>
                    <a:pt x="1122521" y="222313"/>
                  </a:lnTo>
                  <a:lnTo>
                    <a:pt x="1131294" y="219170"/>
                  </a:lnTo>
                  <a:lnTo>
                    <a:pt x="1211199" y="212693"/>
                  </a:lnTo>
                  <a:lnTo>
                    <a:pt x="1229582" y="202692"/>
                  </a:lnTo>
                  <a:lnTo>
                    <a:pt x="1240450" y="178689"/>
                  </a:lnTo>
                  <a:lnTo>
                    <a:pt x="1255871" y="181356"/>
                  </a:lnTo>
                  <a:lnTo>
                    <a:pt x="1259681" y="163640"/>
                  </a:lnTo>
                  <a:lnTo>
                    <a:pt x="1237298" y="157067"/>
                  </a:lnTo>
                  <a:lnTo>
                    <a:pt x="1227773" y="149828"/>
                  </a:lnTo>
                  <a:lnTo>
                    <a:pt x="1227115" y="142875"/>
                  </a:lnTo>
                  <a:lnTo>
                    <a:pt x="1233973" y="124778"/>
                  </a:lnTo>
                  <a:lnTo>
                    <a:pt x="1267215" y="117253"/>
                  </a:lnTo>
                  <a:lnTo>
                    <a:pt x="1293971" y="117538"/>
                  </a:lnTo>
                  <a:lnTo>
                    <a:pt x="1287789" y="98870"/>
                  </a:lnTo>
                  <a:lnTo>
                    <a:pt x="1291495" y="94012"/>
                  </a:lnTo>
                  <a:lnTo>
                    <a:pt x="1298553" y="94297"/>
                  </a:lnTo>
                  <a:lnTo>
                    <a:pt x="1304172" y="105442"/>
                  </a:lnTo>
                  <a:lnTo>
                    <a:pt x="1311697" y="110680"/>
                  </a:lnTo>
                  <a:lnTo>
                    <a:pt x="1334272" y="101346"/>
                  </a:lnTo>
                  <a:lnTo>
                    <a:pt x="1346178" y="89630"/>
                  </a:lnTo>
                  <a:lnTo>
                    <a:pt x="1359894" y="98012"/>
                  </a:lnTo>
                  <a:lnTo>
                    <a:pt x="1363313" y="89059"/>
                  </a:lnTo>
                  <a:lnTo>
                    <a:pt x="1367409" y="87249"/>
                  </a:lnTo>
                  <a:lnTo>
                    <a:pt x="1388088" y="87725"/>
                  </a:lnTo>
                  <a:lnTo>
                    <a:pt x="1390850" y="82201"/>
                  </a:lnTo>
                  <a:lnTo>
                    <a:pt x="1384564" y="67246"/>
                  </a:lnTo>
                  <a:lnTo>
                    <a:pt x="1387897" y="63627"/>
                  </a:lnTo>
                  <a:lnTo>
                    <a:pt x="1401889" y="78105"/>
                  </a:lnTo>
                  <a:lnTo>
                    <a:pt x="1428179" y="90488"/>
                  </a:lnTo>
                  <a:lnTo>
                    <a:pt x="1440571" y="102489"/>
                  </a:lnTo>
                  <a:lnTo>
                    <a:pt x="1454944" y="109252"/>
                  </a:lnTo>
                  <a:lnTo>
                    <a:pt x="1458468" y="114776"/>
                  </a:lnTo>
                  <a:lnTo>
                    <a:pt x="1454763" y="129064"/>
                  </a:lnTo>
                  <a:lnTo>
                    <a:pt x="1455715" y="142113"/>
                  </a:lnTo>
                  <a:lnTo>
                    <a:pt x="1481338" y="172879"/>
                  </a:lnTo>
                  <a:lnTo>
                    <a:pt x="1494758" y="173260"/>
                  </a:lnTo>
                  <a:lnTo>
                    <a:pt x="1496101" y="176117"/>
                  </a:lnTo>
                  <a:lnTo>
                    <a:pt x="1486957" y="187071"/>
                  </a:lnTo>
                  <a:lnTo>
                    <a:pt x="1490767" y="190595"/>
                  </a:lnTo>
                  <a:lnTo>
                    <a:pt x="1496568" y="190214"/>
                  </a:lnTo>
                  <a:lnTo>
                    <a:pt x="1497435" y="196120"/>
                  </a:lnTo>
                  <a:lnTo>
                    <a:pt x="1486100" y="207454"/>
                  </a:lnTo>
                  <a:lnTo>
                    <a:pt x="1488281" y="210503"/>
                  </a:lnTo>
                  <a:lnTo>
                    <a:pt x="1508960" y="213074"/>
                  </a:lnTo>
                  <a:lnTo>
                    <a:pt x="1513904" y="226219"/>
                  </a:lnTo>
                  <a:lnTo>
                    <a:pt x="1522476" y="235744"/>
                  </a:lnTo>
                  <a:lnTo>
                    <a:pt x="1527810" y="250984"/>
                  </a:lnTo>
                  <a:lnTo>
                    <a:pt x="1515904" y="260033"/>
                  </a:lnTo>
                  <a:lnTo>
                    <a:pt x="1512951" y="266700"/>
                  </a:lnTo>
                  <a:lnTo>
                    <a:pt x="1528477" y="278987"/>
                  </a:lnTo>
                  <a:lnTo>
                    <a:pt x="1544574" y="302038"/>
                  </a:lnTo>
                  <a:lnTo>
                    <a:pt x="1543336" y="322040"/>
                  </a:lnTo>
                  <a:lnTo>
                    <a:pt x="1551051" y="338709"/>
                  </a:lnTo>
                  <a:lnTo>
                    <a:pt x="1560109" y="345948"/>
                  </a:lnTo>
                  <a:lnTo>
                    <a:pt x="1582007" y="355473"/>
                  </a:lnTo>
                  <a:lnTo>
                    <a:pt x="1594866" y="355854"/>
                  </a:lnTo>
                  <a:lnTo>
                    <a:pt x="1629347" y="368141"/>
                  </a:lnTo>
                  <a:lnTo>
                    <a:pt x="1633452" y="391001"/>
                  </a:lnTo>
                  <a:lnTo>
                    <a:pt x="1654502" y="409861"/>
                  </a:lnTo>
                  <a:lnTo>
                    <a:pt x="1665732" y="427958"/>
                  </a:lnTo>
                  <a:lnTo>
                    <a:pt x="1671352" y="427196"/>
                  </a:lnTo>
                  <a:lnTo>
                    <a:pt x="1673162" y="420529"/>
                  </a:lnTo>
                  <a:lnTo>
                    <a:pt x="1676219" y="419576"/>
                  </a:lnTo>
                  <a:lnTo>
                    <a:pt x="1692602" y="432816"/>
                  </a:lnTo>
                  <a:lnTo>
                    <a:pt x="1701070" y="423005"/>
                  </a:lnTo>
                  <a:lnTo>
                    <a:pt x="1724882" y="435102"/>
                  </a:lnTo>
                  <a:lnTo>
                    <a:pt x="1720320" y="449675"/>
                  </a:lnTo>
                  <a:lnTo>
                    <a:pt x="1728988" y="456914"/>
                  </a:lnTo>
                  <a:lnTo>
                    <a:pt x="1762515" y="460439"/>
                  </a:lnTo>
                  <a:lnTo>
                    <a:pt x="1771564" y="468344"/>
                  </a:lnTo>
                  <a:lnTo>
                    <a:pt x="1795177" y="466058"/>
                  </a:lnTo>
                  <a:lnTo>
                    <a:pt x="1828905" y="478536"/>
                  </a:lnTo>
                  <a:lnTo>
                    <a:pt x="1845573" y="479012"/>
                  </a:lnTo>
                  <a:lnTo>
                    <a:pt x="1847764" y="470535"/>
                  </a:lnTo>
                  <a:lnTo>
                    <a:pt x="1827943" y="455009"/>
                  </a:lnTo>
                  <a:lnTo>
                    <a:pt x="1835858" y="453866"/>
                  </a:lnTo>
                  <a:lnTo>
                    <a:pt x="1881673" y="474631"/>
                  </a:lnTo>
                  <a:lnTo>
                    <a:pt x="1905857" y="474250"/>
                  </a:lnTo>
                  <a:lnTo>
                    <a:pt x="1908620" y="495205"/>
                  </a:lnTo>
                  <a:lnTo>
                    <a:pt x="1917964" y="493490"/>
                  </a:lnTo>
                  <a:lnTo>
                    <a:pt x="1922526" y="468154"/>
                  </a:lnTo>
                  <a:lnTo>
                    <a:pt x="1928917" y="463677"/>
                  </a:lnTo>
                  <a:lnTo>
                    <a:pt x="1931680" y="470344"/>
                  </a:lnTo>
                  <a:lnTo>
                    <a:pt x="1918430" y="508730"/>
                  </a:lnTo>
                  <a:lnTo>
                    <a:pt x="1892427" y="677132"/>
                  </a:lnTo>
                  <a:lnTo>
                    <a:pt x="1885664" y="730853"/>
                  </a:lnTo>
                  <a:lnTo>
                    <a:pt x="1882245" y="795052"/>
                  </a:lnTo>
                  <a:lnTo>
                    <a:pt x="1886522" y="846487"/>
                  </a:lnTo>
                  <a:lnTo>
                    <a:pt x="1911477" y="929354"/>
                  </a:lnTo>
                  <a:lnTo>
                    <a:pt x="1935671" y="956024"/>
                  </a:lnTo>
                  <a:lnTo>
                    <a:pt x="1947396" y="978122"/>
                  </a:lnTo>
                  <a:lnTo>
                    <a:pt x="1949206" y="1014032"/>
                  </a:lnTo>
                  <a:lnTo>
                    <a:pt x="1943014" y="1064990"/>
                  </a:lnTo>
                  <a:lnTo>
                    <a:pt x="1936728" y="1073182"/>
                  </a:lnTo>
                  <a:lnTo>
                    <a:pt x="1930337" y="1073658"/>
                  </a:lnTo>
                  <a:lnTo>
                    <a:pt x="1895189" y="1065276"/>
                  </a:lnTo>
                  <a:lnTo>
                    <a:pt x="1874044" y="1064133"/>
                  </a:lnTo>
                  <a:lnTo>
                    <a:pt x="1816608" y="1078992"/>
                  </a:lnTo>
                  <a:lnTo>
                    <a:pt x="1807283" y="1091946"/>
                  </a:lnTo>
                  <a:lnTo>
                    <a:pt x="1799273" y="1095280"/>
                  </a:lnTo>
                  <a:lnTo>
                    <a:pt x="1790233" y="1089469"/>
                  </a:lnTo>
                  <a:lnTo>
                    <a:pt x="1787566" y="1082421"/>
                  </a:lnTo>
                  <a:lnTo>
                    <a:pt x="1817284" y="1041654"/>
                  </a:lnTo>
                  <a:lnTo>
                    <a:pt x="1822428" y="1029557"/>
                  </a:lnTo>
                  <a:lnTo>
                    <a:pt x="1799939" y="977741"/>
                  </a:lnTo>
                  <a:lnTo>
                    <a:pt x="1787566" y="964692"/>
                  </a:lnTo>
                  <a:lnTo>
                    <a:pt x="1782985" y="954691"/>
                  </a:lnTo>
                  <a:lnTo>
                    <a:pt x="1780137" y="902018"/>
                  </a:lnTo>
                  <a:lnTo>
                    <a:pt x="1784795" y="865346"/>
                  </a:lnTo>
                  <a:lnTo>
                    <a:pt x="1791938" y="852297"/>
                  </a:lnTo>
                  <a:lnTo>
                    <a:pt x="1794891" y="856393"/>
                  </a:lnTo>
                  <a:lnTo>
                    <a:pt x="1792224" y="867537"/>
                  </a:lnTo>
                  <a:lnTo>
                    <a:pt x="1794139" y="872585"/>
                  </a:lnTo>
                  <a:lnTo>
                    <a:pt x="1816141" y="868394"/>
                  </a:lnTo>
                  <a:lnTo>
                    <a:pt x="1843859" y="872966"/>
                  </a:lnTo>
                  <a:lnTo>
                    <a:pt x="1852613" y="867823"/>
                  </a:lnTo>
                  <a:lnTo>
                    <a:pt x="1856337" y="854488"/>
                  </a:lnTo>
                  <a:lnTo>
                    <a:pt x="1869100" y="840676"/>
                  </a:lnTo>
                  <a:lnTo>
                    <a:pt x="1871663" y="798957"/>
                  </a:lnTo>
                  <a:lnTo>
                    <a:pt x="1863766" y="730472"/>
                  </a:lnTo>
                  <a:lnTo>
                    <a:pt x="1874530" y="707708"/>
                  </a:lnTo>
                  <a:lnTo>
                    <a:pt x="1877197" y="686467"/>
                  </a:lnTo>
                  <a:lnTo>
                    <a:pt x="1884626" y="671703"/>
                  </a:lnTo>
                  <a:lnTo>
                    <a:pt x="1884140" y="666655"/>
                  </a:lnTo>
                  <a:lnTo>
                    <a:pt x="1880330" y="666178"/>
                  </a:lnTo>
                  <a:lnTo>
                    <a:pt x="1869481" y="672751"/>
                  </a:lnTo>
                  <a:lnTo>
                    <a:pt x="1864719" y="669608"/>
                  </a:lnTo>
                  <a:lnTo>
                    <a:pt x="1870053" y="656463"/>
                  </a:lnTo>
                  <a:lnTo>
                    <a:pt x="1883769" y="645509"/>
                  </a:lnTo>
                  <a:lnTo>
                    <a:pt x="1888436" y="637032"/>
                  </a:lnTo>
                  <a:lnTo>
                    <a:pt x="1890713" y="607409"/>
                  </a:lnTo>
                  <a:lnTo>
                    <a:pt x="1884340" y="587026"/>
                  </a:lnTo>
                  <a:lnTo>
                    <a:pt x="1853756" y="577691"/>
                  </a:lnTo>
                  <a:lnTo>
                    <a:pt x="1830514" y="565594"/>
                  </a:lnTo>
                  <a:lnTo>
                    <a:pt x="1807283" y="561023"/>
                  </a:lnTo>
                  <a:lnTo>
                    <a:pt x="1801749" y="563975"/>
                  </a:lnTo>
                  <a:lnTo>
                    <a:pt x="1791938" y="579692"/>
                  </a:lnTo>
                  <a:lnTo>
                    <a:pt x="1778041" y="579882"/>
                  </a:lnTo>
                  <a:lnTo>
                    <a:pt x="1773364" y="590645"/>
                  </a:lnTo>
                  <a:lnTo>
                    <a:pt x="1763935" y="588264"/>
                  </a:lnTo>
                  <a:lnTo>
                    <a:pt x="1766221" y="550640"/>
                  </a:lnTo>
                  <a:lnTo>
                    <a:pt x="1758134" y="509588"/>
                  </a:lnTo>
                  <a:lnTo>
                    <a:pt x="1731740" y="492538"/>
                  </a:lnTo>
                  <a:lnTo>
                    <a:pt x="1720787" y="489775"/>
                  </a:lnTo>
                  <a:lnTo>
                    <a:pt x="1713833" y="492728"/>
                  </a:lnTo>
                  <a:lnTo>
                    <a:pt x="1705080" y="523399"/>
                  </a:lnTo>
                  <a:lnTo>
                    <a:pt x="1708309" y="532352"/>
                  </a:lnTo>
                  <a:lnTo>
                    <a:pt x="1719653" y="546544"/>
                  </a:lnTo>
                  <a:lnTo>
                    <a:pt x="1741370" y="548926"/>
                  </a:lnTo>
                  <a:lnTo>
                    <a:pt x="1736322" y="557784"/>
                  </a:lnTo>
                  <a:lnTo>
                    <a:pt x="1721930" y="561023"/>
                  </a:lnTo>
                  <a:lnTo>
                    <a:pt x="1704889" y="559975"/>
                  </a:lnTo>
                  <a:lnTo>
                    <a:pt x="1629347" y="523684"/>
                  </a:lnTo>
                  <a:lnTo>
                    <a:pt x="1613535" y="520636"/>
                  </a:lnTo>
                  <a:lnTo>
                    <a:pt x="1600019" y="523494"/>
                  </a:lnTo>
                  <a:lnTo>
                    <a:pt x="1566863" y="539115"/>
                  </a:lnTo>
                  <a:lnTo>
                    <a:pt x="1562872" y="569595"/>
                  </a:lnTo>
                  <a:lnTo>
                    <a:pt x="1534954" y="568643"/>
                  </a:lnTo>
                  <a:lnTo>
                    <a:pt x="1521723" y="590645"/>
                  </a:lnTo>
                  <a:lnTo>
                    <a:pt x="1507150" y="584740"/>
                  </a:lnTo>
                  <a:lnTo>
                    <a:pt x="1491901" y="590264"/>
                  </a:lnTo>
                  <a:lnTo>
                    <a:pt x="1486005" y="584073"/>
                  </a:lnTo>
                  <a:lnTo>
                    <a:pt x="1471613" y="579025"/>
                  </a:lnTo>
                  <a:lnTo>
                    <a:pt x="1453991" y="566738"/>
                  </a:lnTo>
                  <a:lnTo>
                    <a:pt x="1447905" y="554831"/>
                  </a:lnTo>
                  <a:lnTo>
                    <a:pt x="1441999" y="550450"/>
                  </a:lnTo>
                  <a:lnTo>
                    <a:pt x="1435322" y="551402"/>
                  </a:lnTo>
                  <a:lnTo>
                    <a:pt x="1432084" y="560832"/>
                  </a:lnTo>
                  <a:lnTo>
                    <a:pt x="1411796" y="558641"/>
                  </a:lnTo>
                  <a:lnTo>
                    <a:pt x="1409700" y="548450"/>
                  </a:lnTo>
                  <a:lnTo>
                    <a:pt x="1393803" y="532733"/>
                  </a:lnTo>
                  <a:lnTo>
                    <a:pt x="1395327" y="521113"/>
                  </a:lnTo>
                  <a:lnTo>
                    <a:pt x="1380173" y="520351"/>
                  </a:lnTo>
                  <a:lnTo>
                    <a:pt x="1356170" y="501682"/>
                  </a:lnTo>
                  <a:lnTo>
                    <a:pt x="1336272" y="500634"/>
                  </a:lnTo>
                  <a:lnTo>
                    <a:pt x="1311697" y="492157"/>
                  </a:lnTo>
                  <a:lnTo>
                    <a:pt x="1304744" y="496348"/>
                  </a:lnTo>
                  <a:lnTo>
                    <a:pt x="1305315" y="504539"/>
                  </a:lnTo>
                  <a:lnTo>
                    <a:pt x="1300163" y="510635"/>
                  </a:lnTo>
                  <a:lnTo>
                    <a:pt x="1290456" y="514826"/>
                  </a:lnTo>
                  <a:lnTo>
                    <a:pt x="1280646" y="513493"/>
                  </a:lnTo>
                  <a:lnTo>
                    <a:pt x="1288361" y="518827"/>
                  </a:lnTo>
                  <a:lnTo>
                    <a:pt x="1299877" y="515302"/>
                  </a:lnTo>
                  <a:lnTo>
                    <a:pt x="1306449" y="510254"/>
                  </a:lnTo>
                  <a:lnTo>
                    <a:pt x="1313307" y="495681"/>
                  </a:lnTo>
                  <a:lnTo>
                    <a:pt x="1320556" y="497015"/>
                  </a:lnTo>
                  <a:lnTo>
                    <a:pt x="1326842" y="504063"/>
                  </a:lnTo>
                  <a:lnTo>
                    <a:pt x="1349988" y="504920"/>
                  </a:lnTo>
                  <a:lnTo>
                    <a:pt x="1361218" y="516065"/>
                  </a:lnTo>
                  <a:lnTo>
                    <a:pt x="1370276" y="516636"/>
                  </a:lnTo>
                  <a:lnTo>
                    <a:pt x="1376848" y="522446"/>
                  </a:lnTo>
                  <a:lnTo>
                    <a:pt x="1387983" y="524447"/>
                  </a:lnTo>
                  <a:lnTo>
                    <a:pt x="1387412" y="538543"/>
                  </a:lnTo>
                  <a:lnTo>
                    <a:pt x="1396184" y="542734"/>
                  </a:lnTo>
                  <a:lnTo>
                    <a:pt x="1407805" y="562261"/>
                  </a:lnTo>
                  <a:lnTo>
                    <a:pt x="1432370" y="568071"/>
                  </a:lnTo>
                  <a:lnTo>
                    <a:pt x="1441714" y="556355"/>
                  </a:lnTo>
                  <a:lnTo>
                    <a:pt x="1449429" y="569119"/>
                  </a:lnTo>
                  <a:lnTo>
                    <a:pt x="1465612" y="582740"/>
                  </a:lnTo>
                  <a:lnTo>
                    <a:pt x="1479614" y="586550"/>
                  </a:lnTo>
                  <a:lnTo>
                    <a:pt x="1494854" y="596551"/>
                  </a:lnTo>
                  <a:lnTo>
                    <a:pt x="1513904" y="589502"/>
                  </a:lnTo>
                  <a:lnTo>
                    <a:pt x="1520952" y="598360"/>
                  </a:lnTo>
                  <a:lnTo>
                    <a:pt x="1525429" y="595789"/>
                  </a:lnTo>
                  <a:lnTo>
                    <a:pt x="1538106" y="572929"/>
                  </a:lnTo>
                  <a:lnTo>
                    <a:pt x="1553718" y="576453"/>
                  </a:lnTo>
                  <a:lnTo>
                    <a:pt x="1569730" y="571595"/>
                  </a:lnTo>
                  <a:lnTo>
                    <a:pt x="1571825" y="568738"/>
                  </a:lnTo>
                  <a:lnTo>
                    <a:pt x="1569348" y="556641"/>
                  </a:lnTo>
                  <a:lnTo>
                    <a:pt x="1574397" y="547497"/>
                  </a:lnTo>
                  <a:lnTo>
                    <a:pt x="1572768" y="540353"/>
                  </a:lnTo>
                  <a:lnTo>
                    <a:pt x="1607344" y="525780"/>
                  </a:lnTo>
                  <a:lnTo>
                    <a:pt x="1626394" y="528257"/>
                  </a:lnTo>
                  <a:lnTo>
                    <a:pt x="1687554" y="559403"/>
                  </a:lnTo>
                  <a:lnTo>
                    <a:pt x="1713929" y="566452"/>
                  </a:lnTo>
                  <a:lnTo>
                    <a:pt x="1745561" y="563023"/>
                  </a:lnTo>
                  <a:lnTo>
                    <a:pt x="1758134" y="574358"/>
                  </a:lnTo>
                  <a:lnTo>
                    <a:pt x="1756896" y="583501"/>
                  </a:lnTo>
                  <a:lnTo>
                    <a:pt x="1714605" y="578263"/>
                  </a:lnTo>
                  <a:lnTo>
                    <a:pt x="1672876" y="558165"/>
                  </a:lnTo>
                  <a:lnTo>
                    <a:pt x="1650692" y="553784"/>
                  </a:lnTo>
                  <a:lnTo>
                    <a:pt x="1642310" y="542639"/>
                  </a:lnTo>
                  <a:lnTo>
                    <a:pt x="1634395" y="543973"/>
                  </a:lnTo>
                  <a:lnTo>
                    <a:pt x="1620107" y="554355"/>
                  </a:lnTo>
                  <a:lnTo>
                    <a:pt x="1621831" y="574739"/>
                  </a:lnTo>
                  <a:lnTo>
                    <a:pt x="1628404" y="576072"/>
                  </a:lnTo>
                  <a:lnTo>
                    <a:pt x="1645730" y="564261"/>
                  </a:lnTo>
                  <a:lnTo>
                    <a:pt x="1664694" y="562261"/>
                  </a:lnTo>
                  <a:lnTo>
                    <a:pt x="1668218" y="566833"/>
                  </a:lnTo>
                  <a:lnTo>
                    <a:pt x="1661931" y="584073"/>
                  </a:lnTo>
                  <a:lnTo>
                    <a:pt x="1652216" y="585788"/>
                  </a:lnTo>
                  <a:lnTo>
                    <a:pt x="1650492" y="590074"/>
                  </a:lnTo>
                  <a:lnTo>
                    <a:pt x="1671171" y="598265"/>
                  </a:lnTo>
                  <a:lnTo>
                    <a:pt x="1672781" y="604361"/>
                  </a:lnTo>
                  <a:lnTo>
                    <a:pt x="1667361" y="614648"/>
                  </a:lnTo>
                  <a:lnTo>
                    <a:pt x="1702308" y="614458"/>
                  </a:lnTo>
                  <a:lnTo>
                    <a:pt x="1710414" y="593979"/>
                  </a:lnTo>
                  <a:lnTo>
                    <a:pt x="1716024" y="587788"/>
                  </a:lnTo>
                  <a:lnTo>
                    <a:pt x="1734036" y="584168"/>
                  </a:lnTo>
                  <a:lnTo>
                    <a:pt x="1755086" y="596646"/>
                  </a:lnTo>
                  <a:lnTo>
                    <a:pt x="1767459" y="599884"/>
                  </a:lnTo>
                  <a:lnTo>
                    <a:pt x="1770983" y="605218"/>
                  </a:lnTo>
                  <a:lnTo>
                    <a:pt x="1773079" y="620744"/>
                  </a:lnTo>
                  <a:lnTo>
                    <a:pt x="1766802" y="639604"/>
                  </a:lnTo>
                  <a:lnTo>
                    <a:pt x="1767659" y="645700"/>
                  </a:lnTo>
                  <a:lnTo>
                    <a:pt x="1787281" y="650653"/>
                  </a:lnTo>
                  <a:lnTo>
                    <a:pt x="1793472" y="644271"/>
                  </a:lnTo>
                  <a:lnTo>
                    <a:pt x="1799368" y="649415"/>
                  </a:lnTo>
                  <a:lnTo>
                    <a:pt x="1806512" y="673322"/>
                  </a:lnTo>
                  <a:lnTo>
                    <a:pt x="1799654" y="681609"/>
                  </a:lnTo>
                  <a:lnTo>
                    <a:pt x="1799654" y="691801"/>
                  </a:lnTo>
                  <a:lnTo>
                    <a:pt x="1818608" y="708279"/>
                  </a:lnTo>
                  <a:lnTo>
                    <a:pt x="1827657" y="726281"/>
                  </a:lnTo>
                  <a:lnTo>
                    <a:pt x="1820704" y="765429"/>
                  </a:lnTo>
                  <a:lnTo>
                    <a:pt x="1828714" y="778097"/>
                  </a:lnTo>
                  <a:lnTo>
                    <a:pt x="1826705" y="787622"/>
                  </a:lnTo>
                  <a:lnTo>
                    <a:pt x="1829000" y="801052"/>
                  </a:lnTo>
                  <a:lnTo>
                    <a:pt x="1818237" y="796671"/>
                  </a:lnTo>
                  <a:lnTo>
                    <a:pt x="1813941" y="798862"/>
                  </a:lnTo>
                  <a:lnTo>
                    <a:pt x="1797758" y="821626"/>
                  </a:lnTo>
                  <a:lnTo>
                    <a:pt x="1777270" y="820007"/>
                  </a:lnTo>
                  <a:lnTo>
                    <a:pt x="1778794" y="832199"/>
                  </a:lnTo>
                  <a:lnTo>
                    <a:pt x="1776327" y="837057"/>
                  </a:lnTo>
                  <a:lnTo>
                    <a:pt x="1745171" y="861441"/>
                  </a:lnTo>
                  <a:lnTo>
                    <a:pt x="1727549" y="866680"/>
                  </a:lnTo>
                  <a:lnTo>
                    <a:pt x="1712119" y="881063"/>
                  </a:lnTo>
                  <a:lnTo>
                    <a:pt x="1702022" y="884015"/>
                  </a:lnTo>
                  <a:lnTo>
                    <a:pt x="1680124" y="881539"/>
                  </a:lnTo>
                  <a:lnTo>
                    <a:pt x="1657169" y="888587"/>
                  </a:lnTo>
                  <a:lnTo>
                    <a:pt x="1628404" y="912400"/>
                  </a:lnTo>
                  <a:lnTo>
                    <a:pt x="1626594" y="949261"/>
                  </a:lnTo>
                  <a:lnTo>
                    <a:pt x="1629165" y="975646"/>
                  </a:lnTo>
                  <a:lnTo>
                    <a:pt x="1637348" y="978789"/>
                  </a:lnTo>
                  <a:lnTo>
                    <a:pt x="1650778" y="962882"/>
                  </a:lnTo>
                  <a:lnTo>
                    <a:pt x="1657455" y="961358"/>
                  </a:lnTo>
                  <a:lnTo>
                    <a:pt x="1660874" y="968693"/>
                  </a:lnTo>
                  <a:lnTo>
                    <a:pt x="1672590" y="966597"/>
                  </a:lnTo>
                  <a:lnTo>
                    <a:pt x="1679734" y="990981"/>
                  </a:lnTo>
                  <a:lnTo>
                    <a:pt x="1681163" y="1027462"/>
                  </a:lnTo>
                  <a:lnTo>
                    <a:pt x="1690402" y="1057275"/>
                  </a:lnTo>
                  <a:lnTo>
                    <a:pt x="1677172" y="1088898"/>
                  </a:lnTo>
                  <a:lnTo>
                    <a:pt x="1679067" y="1112615"/>
                  </a:lnTo>
                  <a:lnTo>
                    <a:pt x="1684601" y="1126617"/>
                  </a:lnTo>
                  <a:lnTo>
                    <a:pt x="1703737" y="1144143"/>
                  </a:lnTo>
                  <a:lnTo>
                    <a:pt x="1713262" y="1143191"/>
                  </a:lnTo>
                  <a:lnTo>
                    <a:pt x="1722501" y="1134237"/>
                  </a:lnTo>
                  <a:lnTo>
                    <a:pt x="1737074" y="1131760"/>
                  </a:lnTo>
                  <a:lnTo>
                    <a:pt x="1749752" y="1124617"/>
                  </a:lnTo>
                  <a:lnTo>
                    <a:pt x="1755267" y="1129760"/>
                  </a:lnTo>
                  <a:lnTo>
                    <a:pt x="1754229" y="1150525"/>
                  </a:lnTo>
                  <a:lnTo>
                    <a:pt x="1744599" y="1176718"/>
                  </a:lnTo>
                  <a:lnTo>
                    <a:pt x="1744028" y="1201674"/>
                  </a:lnTo>
                  <a:lnTo>
                    <a:pt x="1750323" y="1201007"/>
                  </a:lnTo>
                  <a:lnTo>
                    <a:pt x="1751276" y="1180528"/>
                  </a:lnTo>
                  <a:lnTo>
                    <a:pt x="1760515" y="1162241"/>
                  </a:lnTo>
                  <a:lnTo>
                    <a:pt x="1760887" y="1145286"/>
                  </a:lnTo>
                  <a:lnTo>
                    <a:pt x="1764792" y="1133570"/>
                  </a:lnTo>
                  <a:lnTo>
                    <a:pt x="1782985" y="1111091"/>
                  </a:lnTo>
                  <a:lnTo>
                    <a:pt x="1791757" y="1105091"/>
                  </a:lnTo>
                  <a:lnTo>
                    <a:pt x="1796891" y="1104519"/>
                  </a:lnTo>
                  <a:lnTo>
                    <a:pt x="1803749" y="1113187"/>
                  </a:lnTo>
                  <a:lnTo>
                    <a:pt x="1793853" y="1130427"/>
                  </a:lnTo>
                  <a:lnTo>
                    <a:pt x="1774231" y="1150715"/>
                  </a:lnTo>
                  <a:lnTo>
                    <a:pt x="1767373" y="1163955"/>
                  </a:lnTo>
                  <a:lnTo>
                    <a:pt x="1731455" y="1257300"/>
                  </a:lnTo>
                  <a:lnTo>
                    <a:pt x="1729645" y="1307306"/>
                  </a:lnTo>
                  <a:lnTo>
                    <a:pt x="1724797" y="1310735"/>
                  </a:lnTo>
                  <a:lnTo>
                    <a:pt x="1723654" y="1316069"/>
                  </a:lnTo>
                  <a:lnTo>
                    <a:pt x="1723558" y="1337215"/>
                  </a:lnTo>
                  <a:lnTo>
                    <a:pt x="1718691" y="1360075"/>
                  </a:lnTo>
                  <a:lnTo>
                    <a:pt x="1717834" y="1398270"/>
                  </a:lnTo>
                  <a:lnTo>
                    <a:pt x="1725939" y="1441990"/>
                  </a:lnTo>
                  <a:lnTo>
                    <a:pt x="1723168" y="1479614"/>
                  </a:lnTo>
                  <a:lnTo>
                    <a:pt x="1726321" y="1501331"/>
                  </a:lnTo>
                  <a:lnTo>
                    <a:pt x="1724130" y="1503426"/>
                  </a:lnTo>
                  <a:lnTo>
                    <a:pt x="1711452" y="1489424"/>
                  </a:lnTo>
                  <a:lnTo>
                    <a:pt x="1695650" y="1478471"/>
                  </a:lnTo>
                  <a:lnTo>
                    <a:pt x="1680305" y="1451229"/>
                  </a:lnTo>
                  <a:lnTo>
                    <a:pt x="1677457" y="1431322"/>
                  </a:lnTo>
                  <a:lnTo>
                    <a:pt x="1670971" y="1433893"/>
                  </a:lnTo>
                  <a:lnTo>
                    <a:pt x="1673447" y="1422083"/>
                  </a:lnTo>
                  <a:lnTo>
                    <a:pt x="1690688" y="1408938"/>
                  </a:lnTo>
                  <a:lnTo>
                    <a:pt x="1691926" y="1417606"/>
                  </a:lnTo>
                  <a:lnTo>
                    <a:pt x="1705261" y="1417130"/>
                  </a:lnTo>
                  <a:lnTo>
                    <a:pt x="1713071" y="1422368"/>
                  </a:lnTo>
                  <a:lnTo>
                    <a:pt x="1710795" y="1406652"/>
                  </a:lnTo>
                  <a:lnTo>
                    <a:pt x="1715357" y="1401699"/>
                  </a:lnTo>
                  <a:lnTo>
                    <a:pt x="1704889" y="1390364"/>
                  </a:lnTo>
                  <a:lnTo>
                    <a:pt x="1704794" y="1382363"/>
                  </a:lnTo>
                  <a:lnTo>
                    <a:pt x="1710309" y="1389412"/>
                  </a:lnTo>
                  <a:lnTo>
                    <a:pt x="1714129" y="1389602"/>
                  </a:lnTo>
                  <a:lnTo>
                    <a:pt x="1713747" y="1386173"/>
                  </a:lnTo>
                  <a:lnTo>
                    <a:pt x="1694593" y="1343406"/>
                  </a:lnTo>
                  <a:lnTo>
                    <a:pt x="1665837" y="1317879"/>
                  </a:lnTo>
                  <a:lnTo>
                    <a:pt x="1661360" y="1317403"/>
                  </a:lnTo>
                  <a:lnTo>
                    <a:pt x="1659646" y="1322832"/>
                  </a:lnTo>
                  <a:lnTo>
                    <a:pt x="1667828" y="1335786"/>
                  </a:lnTo>
                  <a:lnTo>
                    <a:pt x="1677353" y="1336643"/>
                  </a:lnTo>
                  <a:lnTo>
                    <a:pt x="1684687" y="1343120"/>
                  </a:lnTo>
                  <a:lnTo>
                    <a:pt x="1685354" y="1348550"/>
                  </a:lnTo>
                  <a:lnTo>
                    <a:pt x="1698317" y="1366933"/>
                  </a:lnTo>
                  <a:lnTo>
                    <a:pt x="1698603" y="1372362"/>
                  </a:lnTo>
                  <a:lnTo>
                    <a:pt x="1685639" y="1393031"/>
                  </a:lnTo>
                  <a:lnTo>
                    <a:pt x="1680410" y="1413510"/>
                  </a:lnTo>
                  <a:lnTo>
                    <a:pt x="1671352" y="1422464"/>
                  </a:lnTo>
                  <a:lnTo>
                    <a:pt x="1665170" y="1440275"/>
                  </a:lnTo>
                  <a:lnTo>
                    <a:pt x="1660407" y="1434370"/>
                  </a:lnTo>
                  <a:lnTo>
                    <a:pt x="1658779" y="1424083"/>
                  </a:lnTo>
                  <a:lnTo>
                    <a:pt x="1658779" y="1380649"/>
                  </a:lnTo>
                  <a:lnTo>
                    <a:pt x="1655169" y="1370362"/>
                  </a:lnTo>
                  <a:lnTo>
                    <a:pt x="1639643" y="1349883"/>
                  </a:lnTo>
                  <a:lnTo>
                    <a:pt x="1640500" y="1347311"/>
                  </a:lnTo>
                  <a:lnTo>
                    <a:pt x="1658407" y="1342835"/>
                  </a:lnTo>
                  <a:lnTo>
                    <a:pt x="1660589" y="1336643"/>
                  </a:lnTo>
                  <a:lnTo>
                    <a:pt x="1656026" y="1332357"/>
                  </a:lnTo>
                  <a:lnTo>
                    <a:pt x="1649835" y="1340549"/>
                  </a:lnTo>
                  <a:lnTo>
                    <a:pt x="1632214" y="1345025"/>
                  </a:lnTo>
                  <a:lnTo>
                    <a:pt x="1585827" y="1333786"/>
                  </a:lnTo>
                  <a:lnTo>
                    <a:pt x="1542583" y="1338072"/>
                  </a:lnTo>
                  <a:lnTo>
                    <a:pt x="1539812" y="1333405"/>
                  </a:lnTo>
                  <a:lnTo>
                    <a:pt x="1539716" y="1317308"/>
                  </a:lnTo>
                  <a:lnTo>
                    <a:pt x="1534668" y="1319308"/>
                  </a:lnTo>
                  <a:lnTo>
                    <a:pt x="1534582" y="1332643"/>
                  </a:lnTo>
                  <a:lnTo>
                    <a:pt x="1530572" y="1338453"/>
                  </a:lnTo>
                  <a:lnTo>
                    <a:pt x="1522571" y="1337405"/>
                  </a:lnTo>
                  <a:lnTo>
                    <a:pt x="1508189" y="1324166"/>
                  </a:lnTo>
                  <a:lnTo>
                    <a:pt x="1509627" y="1329309"/>
                  </a:lnTo>
                  <a:lnTo>
                    <a:pt x="1523048" y="1341882"/>
                  </a:lnTo>
                  <a:lnTo>
                    <a:pt x="1537145" y="1343787"/>
                  </a:lnTo>
                  <a:lnTo>
                    <a:pt x="1534582" y="1350645"/>
                  </a:lnTo>
                  <a:lnTo>
                    <a:pt x="1520095" y="1359789"/>
                  </a:lnTo>
                  <a:lnTo>
                    <a:pt x="1496482" y="1363599"/>
                  </a:lnTo>
                  <a:lnTo>
                    <a:pt x="1490377" y="1367409"/>
                  </a:lnTo>
                  <a:lnTo>
                    <a:pt x="1486672" y="1388935"/>
                  </a:lnTo>
                  <a:lnTo>
                    <a:pt x="1461049" y="1387316"/>
                  </a:lnTo>
                  <a:lnTo>
                    <a:pt x="1445619" y="1391031"/>
                  </a:lnTo>
                  <a:lnTo>
                    <a:pt x="1436180" y="1407890"/>
                  </a:lnTo>
                  <a:lnTo>
                    <a:pt x="1430464" y="1410081"/>
                  </a:lnTo>
                  <a:lnTo>
                    <a:pt x="1427321" y="1417892"/>
                  </a:lnTo>
                  <a:lnTo>
                    <a:pt x="1419615" y="1419225"/>
                  </a:lnTo>
                  <a:lnTo>
                    <a:pt x="1415139" y="1431036"/>
                  </a:lnTo>
                  <a:lnTo>
                    <a:pt x="1410472" y="1431227"/>
                  </a:lnTo>
                  <a:lnTo>
                    <a:pt x="1389126" y="1411319"/>
                  </a:lnTo>
                  <a:lnTo>
                    <a:pt x="1378658" y="1410843"/>
                  </a:lnTo>
                  <a:lnTo>
                    <a:pt x="1375124" y="1407224"/>
                  </a:lnTo>
                  <a:lnTo>
                    <a:pt x="1370648" y="1408652"/>
                  </a:lnTo>
                  <a:lnTo>
                    <a:pt x="1368933" y="1416082"/>
                  </a:lnTo>
                  <a:lnTo>
                    <a:pt x="1361989" y="1415606"/>
                  </a:lnTo>
                  <a:lnTo>
                    <a:pt x="1358265" y="1419225"/>
                  </a:lnTo>
                  <a:lnTo>
                    <a:pt x="1350845" y="1418939"/>
                  </a:lnTo>
                  <a:lnTo>
                    <a:pt x="1338834" y="1404557"/>
                  </a:lnTo>
                  <a:lnTo>
                    <a:pt x="1332833" y="1412558"/>
                  </a:lnTo>
                  <a:lnTo>
                    <a:pt x="1318174" y="1411891"/>
                  </a:lnTo>
                  <a:lnTo>
                    <a:pt x="1311402" y="1417701"/>
                  </a:lnTo>
                  <a:lnTo>
                    <a:pt x="1290923" y="1393984"/>
                  </a:lnTo>
                  <a:lnTo>
                    <a:pt x="1281027" y="1387888"/>
                  </a:lnTo>
                  <a:lnTo>
                    <a:pt x="1270159" y="1388174"/>
                  </a:lnTo>
                  <a:lnTo>
                    <a:pt x="1261491" y="1378839"/>
                  </a:lnTo>
                  <a:lnTo>
                    <a:pt x="1239488" y="1381697"/>
                  </a:lnTo>
                  <a:lnTo>
                    <a:pt x="1224639" y="1389888"/>
                  </a:lnTo>
                  <a:lnTo>
                    <a:pt x="1219686" y="1385602"/>
                  </a:lnTo>
                  <a:lnTo>
                    <a:pt x="1213114" y="1363599"/>
                  </a:lnTo>
                  <a:lnTo>
                    <a:pt x="1204541" y="1349407"/>
                  </a:lnTo>
                  <a:lnTo>
                    <a:pt x="1180814" y="1338739"/>
                  </a:lnTo>
                  <a:lnTo>
                    <a:pt x="1163574" y="1344454"/>
                  </a:lnTo>
                  <a:lnTo>
                    <a:pt x="1160726" y="1336548"/>
                  </a:lnTo>
                  <a:lnTo>
                    <a:pt x="1155582" y="1333310"/>
                  </a:lnTo>
                  <a:lnTo>
                    <a:pt x="1120426" y="1338072"/>
                  </a:lnTo>
                  <a:lnTo>
                    <a:pt x="1106996" y="1335977"/>
                  </a:lnTo>
                  <a:lnTo>
                    <a:pt x="1087564" y="1312545"/>
                  </a:lnTo>
                  <a:lnTo>
                    <a:pt x="1071477" y="1311974"/>
                  </a:lnTo>
                  <a:lnTo>
                    <a:pt x="1055465" y="1299686"/>
                  </a:lnTo>
                  <a:lnTo>
                    <a:pt x="1035663" y="1267777"/>
                  </a:lnTo>
                  <a:lnTo>
                    <a:pt x="1028329" y="1236917"/>
                  </a:lnTo>
                  <a:lnTo>
                    <a:pt x="1019851" y="1228916"/>
                  </a:lnTo>
                  <a:lnTo>
                    <a:pt x="1034605" y="1219105"/>
                  </a:lnTo>
                  <a:lnTo>
                    <a:pt x="1040235" y="1209485"/>
                  </a:lnTo>
                  <a:lnTo>
                    <a:pt x="1047179" y="1204913"/>
                  </a:lnTo>
                  <a:lnTo>
                    <a:pt x="1048703" y="1191197"/>
                  </a:lnTo>
                  <a:lnTo>
                    <a:pt x="1034987" y="1159669"/>
                  </a:lnTo>
                  <a:lnTo>
                    <a:pt x="1027747" y="1152144"/>
                  </a:lnTo>
                  <a:lnTo>
                    <a:pt x="1025747" y="1134713"/>
                  </a:lnTo>
                  <a:lnTo>
                    <a:pt x="1015365" y="1115949"/>
                  </a:lnTo>
                  <a:lnTo>
                    <a:pt x="1008040" y="1110234"/>
                  </a:lnTo>
                  <a:lnTo>
                    <a:pt x="981846" y="1110806"/>
                  </a:lnTo>
                  <a:lnTo>
                    <a:pt x="972979" y="1105757"/>
                  </a:lnTo>
                  <a:lnTo>
                    <a:pt x="983561" y="1116902"/>
                  </a:lnTo>
                  <a:lnTo>
                    <a:pt x="997458" y="1114806"/>
                  </a:lnTo>
                  <a:lnTo>
                    <a:pt x="1009469" y="1118807"/>
                  </a:lnTo>
                  <a:lnTo>
                    <a:pt x="1022232" y="1140428"/>
                  </a:lnTo>
                  <a:lnTo>
                    <a:pt x="1024795" y="1156907"/>
                  </a:lnTo>
                  <a:lnTo>
                    <a:pt x="1034234" y="1163193"/>
                  </a:lnTo>
                  <a:lnTo>
                    <a:pt x="1041092" y="1193578"/>
                  </a:lnTo>
                  <a:lnTo>
                    <a:pt x="1013174" y="1233678"/>
                  </a:lnTo>
                  <a:lnTo>
                    <a:pt x="1023185" y="1245299"/>
                  </a:lnTo>
                  <a:lnTo>
                    <a:pt x="1025080" y="1259300"/>
                  </a:lnTo>
                  <a:lnTo>
                    <a:pt x="1041378" y="1296067"/>
                  </a:lnTo>
                  <a:lnTo>
                    <a:pt x="1059761" y="1309592"/>
                  </a:lnTo>
                  <a:lnTo>
                    <a:pt x="1060999" y="1315022"/>
                  </a:lnTo>
                  <a:lnTo>
                    <a:pt x="1056323" y="1318260"/>
                  </a:lnTo>
                  <a:lnTo>
                    <a:pt x="1019089" y="1319975"/>
                  </a:lnTo>
                  <a:lnTo>
                    <a:pt x="979932" y="1351788"/>
                  </a:lnTo>
                  <a:lnTo>
                    <a:pt x="932126" y="1358932"/>
                  </a:lnTo>
                  <a:lnTo>
                    <a:pt x="914600" y="1368743"/>
                  </a:lnTo>
                  <a:lnTo>
                    <a:pt x="890016" y="1375029"/>
                  </a:lnTo>
                  <a:lnTo>
                    <a:pt x="900503" y="1377886"/>
                  </a:lnTo>
                  <a:lnTo>
                    <a:pt x="929926" y="1365790"/>
                  </a:lnTo>
                  <a:lnTo>
                    <a:pt x="989076" y="1356169"/>
                  </a:lnTo>
                  <a:lnTo>
                    <a:pt x="1006230" y="1346835"/>
                  </a:lnTo>
                  <a:lnTo>
                    <a:pt x="1027557" y="1328166"/>
                  </a:lnTo>
                  <a:lnTo>
                    <a:pt x="1075087" y="1318260"/>
                  </a:lnTo>
                  <a:lnTo>
                    <a:pt x="1085383" y="1318736"/>
                  </a:lnTo>
                  <a:lnTo>
                    <a:pt x="1100623" y="1340072"/>
                  </a:lnTo>
                  <a:lnTo>
                    <a:pt x="1113187" y="1344263"/>
                  </a:lnTo>
                  <a:lnTo>
                    <a:pt x="1110148" y="1356551"/>
                  </a:lnTo>
                  <a:lnTo>
                    <a:pt x="1113758" y="1367314"/>
                  </a:lnTo>
                  <a:lnTo>
                    <a:pt x="1112244" y="1374362"/>
                  </a:lnTo>
                  <a:lnTo>
                    <a:pt x="1122807" y="1388650"/>
                  </a:lnTo>
                  <a:lnTo>
                    <a:pt x="1109767" y="1406747"/>
                  </a:lnTo>
                  <a:lnTo>
                    <a:pt x="1108624" y="1420273"/>
                  </a:lnTo>
                  <a:lnTo>
                    <a:pt x="1096518" y="1438751"/>
                  </a:lnTo>
                  <a:lnTo>
                    <a:pt x="1097385" y="1455515"/>
                  </a:lnTo>
                  <a:lnTo>
                    <a:pt x="1083669" y="1467136"/>
                  </a:lnTo>
                  <a:lnTo>
                    <a:pt x="1083183" y="1471613"/>
                  </a:lnTo>
                  <a:lnTo>
                    <a:pt x="1103862" y="1453610"/>
                  </a:lnTo>
                  <a:lnTo>
                    <a:pt x="1114054" y="1412081"/>
                  </a:lnTo>
                  <a:lnTo>
                    <a:pt x="1128141" y="1392650"/>
                  </a:lnTo>
                  <a:lnTo>
                    <a:pt x="1127960" y="1383602"/>
                  </a:lnTo>
                  <a:lnTo>
                    <a:pt x="1117578" y="1371981"/>
                  </a:lnTo>
                  <a:lnTo>
                    <a:pt x="1117482" y="1348550"/>
                  </a:lnTo>
                  <a:lnTo>
                    <a:pt x="1148715" y="1339501"/>
                  </a:lnTo>
                  <a:lnTo>
                    <a:pt x="1163393" y="1349693"/>
                  </a:lnTo>
                  <a:lnTo>
                    <a:pt x="1176823" y="1344168"/>
                  </a:lnTo>
                  <a:lnTo>
                    <a:pt x="1200064" y="1352264"/>
                  </a:lnTo>
                  <a:lnTo>
                    <a:pt x="1206627" y="1363027"/>
                  </a:lnTo>
                  <a:lnTo>
                    <a:pt x="1215114" y="1391984"/>
                  </a:lnTo>
                  <a:lnTo>
                    <a:pt x="1224820" y="1399127"/>
                  </a:lnTo>
                  <a:lnTo>
                    <a:pt x="1233116" y="1396365"/>
                  </a:lnTo>
                  <a:lnTo>
                    <a:pt x="1246737" y="1384364"/>
                  </a:lnTo>
                  <a:lnTo>
                    <a:pt x="1262167" y="1383887"/>
                  </a:lnTo>
                  <a:lnTo>
                    <a:pt x="1266644" y="1392841"/>
                  </a:lnTo>
                  <a:lnTo>
                    <a:pt x="1286265" y="1397794"/>
                  </a:lnTo>
                  <a:lnTo>
                    <a:pt x="1313021" y="1429893"/>
                  </a:lnTo>
                  <a:lnTo>
                    <a:pt x="1316260" y="1429512"/>
                  </a:lnTo>
                  <a:lnTo>
                    <a:pt x="1318460" y="1421702"/>
                  </a:lnTo>
                  <a:lnTo>
                    <a:pt x="1331119" y="1422368"/>
                  </a:lnTo>
                  <a:lnTo>
                    <a:pt x="1338081" y="1416177"/>
                  </a:lnTo>
                  <a:lnTo>
                    <a:pt x="1351598" y="1425321"/>
                  </a:lnTo>
                  <a:lnTo>
                    <a:pt x="1365799" y="1424178"/>
                  </a:lnTo>
                  <a:lnTo>
                    <a:pt x="1375791" y="1416749"/>
                  </a:lnTo>
                  <a:lnTo>
                    <a:pt x="1382363" y="1422844"/>
                  </a:lnTo>
                  <a:lnTo>
                    <a:pt x="1385030" y="1418273"/>
                  </a:lnTo>
                  <a:lnTo>
                    <a:pt x="1388659" y="1418939"/>
                  </a:lnTo>
                  <a:lnTo>
                    <a:pt x="1399708" y="1433132"/>
                  </a:lnTo>
                  <a:lnTo>
                    <a:pt x="1415701" y="1440466"/>
                  </a:lnTo>
                  <a:lnTo>
                    <a:pt x="1422664" y="1436275"/>
                  </a:lnTo>
                  <a:lnTo>
                    <a:pt x="1424845" y="1427607"/>
                  </a:lnTo>
                  <a:lnTo>
                    <a:pt x="1435227" y="1421416"/>
                  </a:lnTo>
                  <a:lnTo>
                    <a:pt x="1435998" y="1414748"/>
                  </a:lnTo>
                  <a:lnTo>
                    <a:pt x="1443990" y="1408557"/>
                  </a:lnTo>
                  <a:lnTo>
                    <a:pt x="1446190" y="1397889"/>
                  </a:lnTo>
                  <a:lnTo>
                    <a:pt x="1450953" y="1393317"/>
                  </a:lnTo>
                  <a:lnTo>
                    <a:pt x="1465240" y="1396270"/>
                  </a:lnTo>
                  <a:lnTo>
                    <a:pt x="1497435" y="1390841"/>
                  </a:lnTo>
                  <a:lnTo>
                    <a:pt x="1500188" y="1384840"/>
                  </a:lnTo>
                  <a:lnTo>
                    <a:pt x="1493148" y="1376743"/>
                  </a:lnTo>
                  <a:lnTo>
                    <a:pt x="1495425" y="1371505"/>
                  </a:lnTo>
                  <a:lnTo>
                    <a:pt x="1524953" y="1367504"/>
                  </a:lnTo>
                  <a:lnTo>
                    <a:pt x="1575064" y="1344549"/>
                  </a:lnTo>
                  <a:lnTo>
                    <a:pt x="1601543" y="1345216"/>
                  </a:lnTo>
                  <a:lnTo>
                    <a:pt x="1632785" y="1357122"/>
                  </a:lnTo>
                  <a:lnTo>
                    <a:pt x="1643263" y="1367695"/>
                  </a:lnTo>
                  <a:lnTo>
                    <a:pt x="1654216" y="1398175"/>
                  </a:lnTo>
                  <a:lnTo>
                    <a:pt x="1651635" y="1426083"/>
                  </a:lnTo>
                  <a:lnTo>
                    <a:pt x="1656779" y="1443228"/>
                  </a:lnTo>
                  <a:lnTo>
                    <a:pt x="1659646" y="1475423"/>
                  </a:lnTo>
                  <a:lnTo>
                    <a:pt x="1654302" y="1478852"/>
                  </a:lnTo>
                  <a:lnTo>
                    <a:pt x="1648968" y="1469803"/>
                  </a:lnTo>
                  <a:lnTo>
                    <a:pt x="1644977" y="1478661"/>
                  </a:lnTo>
                  <a:lnTo>
                    <a:pt x="1638872" y="1479804"/>
                  </a:lnTo>
                  <a:lnTo>
                    <a:pt x="1619822" y="1460373"/>
                  </a:lnTo>
                  <a:lnTo>
                    <a:pt x="1601724" y="1455039"/>
                  </a:lnTo>
                  <a:lnTo>
                    <a:pt x="1587541" y="1457325"/>
                  </a:lnTo>
                  <a:lnTo>
                    <a:pt x="1590304" y="1461326"/>
                  </a:lnTo>
                  <a:lnTo>
                    <a:pt x="1614973" y="1461897"/>
                  </a:lnTo>
                  <a:lnTo>
                    <a:pt x="1643348" y="1491806"/>
                  </a:lnTo>
                  <a:lnTo>
                    <a:pt x="1646301" y="1513142"/>
                  </a:lnTo>
                  <a:lnTo>
                    <a:pt x="1642777" y="1522571"/>
                  </a:lnTo>
                  <a:lnTo>
                    <a:pt x="1642596" y="1537240"/>
                  </a:lnTo>
                  <a:lnTo>
                    <a:pt x="1632299" y="1547622"/>
                  </a:lnTo>
                  <a:lnTo>
                    <a:pt x="1630299" y="1567434"/>
                  </a:lnTo>
                  <a:lnTo>
                    <a:pt x="1637929" y="1576673"/>
                  </a:lnTo>
                  <a:lnTo>
                    <a:pt x="1615916" y="1602962"/>
                  </a:lnTo>
                  <a:lnTo>
                    <a:pt x="1601057" y="1608868"/>
                  </a:lnTo>
                  <a:lnTo>
                    <a:pt x="1599248" y="1629537"/>
                  </a:lnTo>
                  <a:lnTo>
                    <a:pt x="1594971" y="1636776"/>
                  </a:lnTo>
                  <a:lnTo>
                    <a:pt x="1567815" y="1651635"/>
                  </a:lnTo>
                  <a:lnTo>
                    <a:pt x="1554956" y="1664399"/>
                  </a:lnTo>
                  <a:lnTo>
                    <a:pt x="1554099" y="1673352"/>
                  </a:lnTo>
                  <a:lnTo>
                    <a:pt x="1557156" y="1679829"/>
                  </a:lnTo>
                  <a:lnTo>
                    <a:pt x="1582103" y="1686782"/>
                  </a:lnTo>
                  <a:lnTo>
                    <a:pt x="1578197" y="1705927"/>
                  </a:lnTo>
                  <a:lnTo>
                    <a:pt x="1580397" y="1713357"/>
                  </a:lnTo>
                  <a:lnTo>
                    <a:pt x="1593342" y="1730883"/>
                  </a:lnTo>
                  <a:lnTo>
                    <a:pt x="1616973" y="1740408"/>
                  </a:lnTo>
                  <a:lnTo>
                    <a:pt x="1617926" y="1752219"/>
                  </a:lnTo>
                  <a:lnTo>
                    <a:pt x="1622974" y="1755648"/>
                  </a:lnTo>
                  <a:lnTo>
                    <a:pt x="1639929" y="1751362"/>
                  </a:lnTo>
                  <a:lnTo>
                    <a:pt x="1663741" y="1752981"/>
                  </a:lnTo>
                  <a:lnTo>
                    <a:pt x="1666980" y="1750409"/>
                  </a:lnTo>
                  <a:lnTo>
                    <a:pt x="1665551" y="1741170"/>
                  </a:lnTo>
                  <a:lnTo>
                    <a:pt x="1656026" y="1722882"/>
                  </a:lnTo>
                  <a:lnTo>
                    <a:pt x="1668399" y="1671733"/>
                  </a:lnTo>
                  <a:lnTo>
                    <a:pt x="1673733" y="1671733"/>
                  </a:lnTo>
                  <a:lnTo>
                    <a:pt x="1676972" y="1677162"/>
                  </a:lnTo>
                  <a:lnTo>
                    <a:pt x="1703365" y="1690307"/>
                  </a:lnTo>
                  <a:lnTo>
                    <a:pt x="1709938" y="1728788"/>
                  </a:lnTo>
                  <a:lnTo>
                    <a:pt x="1736322" y="1802321"/>
                  </a:lnTo>
                  <a:lnTo>
                    <a:pt x="1739837" y="1846898"/>
                  </a:lnTo>
                  <a:lnTo>
                    <a:pt x="1748323" y="1878235"/>
                  </a:lnTo>
                  <a:lnTo>
                    <a:pt x="1737941" y="1871758"/>
                  </a:lnTo>
                  <a:lnTo>
                    <a:pt x="1737170" y="1864328"/>
                  </a:lnTo>
                  <a:lnTo>
                    <a:pt x="1727178" y="1865281"/>
                  </a:lnTo>
                  <a:lnTo>
                    <a:pt x="1727359" y="1868519"/>
                  </a:lnTo>
                  <a:lnTo>
                    <a:pt x="1741265" y="1881283"/>
                  </a:lnTo>
                  <a:lnTo>
                    <a:pt x="1750895" y="1884426"/>
                  </a:lnTo>
                  <a:lnTo>
                    <a:pt x="1754314" y="1890903"/>
                  </a:lnTo>
                  <a:lnTo>
                    <a:pt x="1752133" y="1910334"/>
                  </a:lnTo>
                  <a:lnTo>
                    <a:pt x="1761658" y="1949958"/>
                  </a:lnTo>
                  <a:lnTo>
                    <a:pt x="1759744" y="1954244"/>
                  </a:lnTo>
                  <a:lnTo>
                    <a:pt x="1765278" y="1959102"/>
                  </a:lnTo>
                  <a:lnTo>
                    <a:pt x="1770897" y="1959483"/>
                  </a:lnTo>
                  <a:lnTo>
                    <a:pt x="1769373" y="1968818"/>
                  </a:lnTo>
                  <a:lnTo>
                    <a:pt x="1772222" y="1973961"/>
                  </a:lnTo>
                  <a:lnTo>
                    <a:pt x="1765564" y="1989582"/>
                  </a:lnTo>
                  <a:lnTo>
                    <a:pt x="1753943" y="1983296"/>
                  </a:lnTo>
                  <a:lnTo>
                    <a:pt x="1746228" y="1983962"/>
                  </a:lnTo>
                  <a:lnTo>
                    <a:pt x="1737846" y="1976628"/>
                  </a:lnTo>
                  <a:lnTo>
                    <a:pt x="1723654" y="1980914"/>
                  </a:lnTo>
                  <a:lnTo>
                    <a:pt x="1712690" y="1996440"/>
                  </a:lnTo>
                  <a:lnTo>
                    <a:pt x="1704889" y="2000345"/>
                  </a:lnTo>
                  <a:lnTo>
                    <a:pt x="1690688" y="2021967"/>
                  </a:lnTo>
                  <a:lnTo>
                    <a:pt x="1681163" y="2018919"/>
                  </a:lnTo>
                  <a:lnTo>
                    <a:pt x="1647158" y="2026349"/>
                  </a:lnTo>
                  <a:lnTo>
                    <a:pt x="1623727" y="2080260"/>
                  </a:lnTo>
                  <a:lnTo>
                    <a:pt x="1596781" y="2076926"/>
                  </a:lnTo>
                  <a:lnTo>
                    <a:pt x="1595723" y="2080736"/>
                  </a:lnTo>
                  <a:lnTo>
                    <a:pt x="1602581" y="2080832"/>
                  </a:lnTo>
                  <a:lnTo>
                    <a:pt x="1606020" y="2087309"/>
                  </a:lnTo>
                  <a:lnTo>
                    <a:pt x="1618393" y="2083880"/>
                  </a:lnTo>
                  <a:lnTo>
                    <a:pt x="1619640" y="2101501"/>
                  </a:lnTo>
                  <a:lnTo>
                    <a:pt x="1611821" y="2126171"/>
                  </a:lnTo>
                  <a:lnTo>
                    <a:pt x="1606772" y="2125599"/>
                  </a:lnTo>
                  <a:lnTo>
                    <a:pt x="1590494" y="2163699"/>
                  </a:lnTo>
                  <a:lnTo>
                    <a:pt x="1586303" y="2160175"/>
                  </a:lnTo>
                  <a:lnTo>
                    <a:pt x="1558862" y="2160556"/>
                  </a:lnTo>
                  <a:lnTo>
                    <a:pt x="1556871" y="2167985"/>
                  </a:lnTo>
                  <a:lnTo>
                    <a:pt x="1541240" y="2179511"/>
                  </a:lnTo>
                  <a:lnTo>
                    <a:pt x="1536582" y="2192465"/>
                  </a:lnTo>
                  <a:lnTo>
                    <a:pt x="1526581" y="2201132"/>
                  </a:lnTo>
                  <a:lnTo>
                    <a:pt x="1526953" y="2209133"/>
                  </a:lnTo>
                  <a:lnTo>
                    <a:pt x="1517142" y="2222849"/>
                  </a:lnTo>
                  <a:lnTo>
                    <a:pt x="1514008" y="2240090"/>
                  </a:lnTo>
                  <a:lnTo>
                    <a:pt x="1509627" y="2300002"/>
                  </a:lnTo>
                  <a:lnTo>
                    <a:pt x="1511522" y="2330958"/>
                  </a:lnTo>
                  <a:lnTo>
                    <a:pt x="1508760" y="2339721"/>
                  </a:lnTo>
                  <a:lnTo>
                    <a:pt x="1514104" y="2354961"/>
                  </a:lnTo>
                  <a:lnTo>
                    <a:pt x="1519628" y="2394966"/>
                  </a:lnTo>
                  <a:lnTo>
                    <a:pt x="1534478" y="2433257"/>
                  </a:lnTo>
                  <a:lnTo>
                    <a:pt x="1540869" y="2470118"/>
                  </a:lnTo>
                  <a:lnTo>
                    <a:pt x="1539916" y="2482120"/>
                  </a:lnTo>
                  <a:lnTo>
                    <a:pt x="1555061" y="2519077"/>
                  </a:lnTo>
                  <a:lnTo>
                    <a:pt x="1577731" y="2590515"/>
                  </a:lnTo>
                  <a:lnTo>
                    <a:pt x="1600400" y="2639282"/>
                  </a:lnTo>
                  <a:lnTo>
                    <a:pt x="1657169" y="2720531"/>
                  </a:lnTo>
                  <a:lnTo>
                    <a:pt x="1677543" y="2741581"/>
                  </a:lnTo>
                  <a:lnTo>
                    <a:pt x="1676400" y="2743676"/>
                  </a:lnTo>
                  <a:lnTo>
                    <a:pt x="1668113" y="2741390"/>
                  </a:lnTo>
                  <a:lnTo>
                    <a:pt x="1644120" y="2721483"/>
                  </a:lnTo>
                  <a:lnTo>
                    <a:pt x="1611735" y="2668429"/>
                  </a:lnTo>
                  <a:lnTo>
                    <a:pt x="1577245" y="2623090"/>
                  </a:lnTo>
                  <a:lnTo>
                    <a:pt x="1566196" y="2618994"/>
                  </a:lnTo>
                  <a:lnTo>
                    <a:pt x="1556195" y="2624042"/>
                  </a:lnTo>
                  <a:lnTo>
                    <a:pt x="1556195" y="2624042"/>
                  </a:lnTo>
                  <a:lnTo>
                    <a:pt x="1523247" y="2617565"/>
                  </a:lnTo>
                  <a:lnTo>
                    <a:pt x="1512865" y="2620994"/>
                  </a:lnTo>
                  <a:lnTo>
                    <a:pt x="1503055" y="2629091"/>
                  </a:lnTo>
                  <a:lnTo>
                    <a:pt x="1496663" y="2625281"/>
                  </a:lnTo>
                  <a:lnTo>
                    <a:pt x="1491520" y="2617089"/>
                  </a:lnTo>
                  <a:lnTo>
                    <a:pt x="1492006" y="2600801"/>
                  </a:lnTo>
                  <a:lnTo>
                    <a:pt x="1480099" y="2582990"/>
                  </a:lnTo>
                  <a:lnTo>
                    <a:pt x="1483719" y="2557939"/>
                  </a:lnTo>
                  <a:lnTo>
                    <a:pt x="1475051" y="2544890"/>
                  </a:lnTo>
                  <a:lnTo>
                    <a:pt x="1466383" y="2544223"/>
                  </a:lnTo>
                  <a:lnTo>
                    <a:pt x="1452953" y="2556034"/>
                  </a:lnTo>
                  <a:lnTo>
                    <a:pt x="1441142" y="2548985"/>
                  </a:lnTo>
                  <a:lnTo>
                    <a:pt x="1429036" y="2551843"/>
                  </a:lnTo>
                  <a:lnTo>
                    <a:pt x="1429322" y="2560225"/>
                  </a:lnTo>
                  <a:lnTo>
                    <a:pt x="1408462" y="2566416"/>
                  </a:lnTo>
                  <a:lnTo>
                    <a:pt x="1405328" y="2561844"/>
                  </a:lnTo>
                  <a:lnTo>
                    <a:pt x="1394374" y="2563368"/>
                  </a:lnTo>
                  <a:lnTo>
                    <a:pt x="1391222" y="2557558"/>
                  </a:lnTo>
                  <a:lnTo>
                    <a:pt x="1387802" y="2557939"/>
                  </a:lnTo>
                  <a:lnTo>
                    <a:pt x="1375124" y="2571941"/>
                  </a:lnTo>
                  <a:lnTo>
                    <a:pt x="1365228" y="2570893"/>
                  </a:lnTo>
                  <a:lnTo>
                    <a:pt x="1357703" y="2577370"/>
                  </a:lnTo>
                  <a:lnTo>
                    <a:pt x="1338653" y="2581180"/>
                  </a:lnTo>
                  <a:lnTo>
                    <a:pt x="1330547" y="2586704"/>
                  </a:lnTo>
                  <a:lnTo>
                    <a:pt x="1321308" y="2581847"/>
                  </a:lnTo>
                  <a:lnTo>
                    <a:pt x="1309888" y="2564607"/>
                  </a:lnTo>
                  <a:lnTo>
                    <a:pt x="1304172" y="2543651"/>
                  </a:lnTo>
                  <a:lnTo>
                    <a:pt x="1310640" y="2539746"/>
                  </a:lnTo>
                  <a:lnTo>
                    <a:pt x="1309506" y="2533174"/>
                  </a:lnTo>
                  <a:lnTo>
                    <a:pt x="1298172" y="2535269"/>
                  </a:lnTo>
                  <a:lnTo>
                    <a:pt x="1293219" y="2529840"/>
                  </a:lnTo>
                  <a:lnTo>
                    <a:pt x="1282456" y="2536698"/>
                  </a:lnTo>
                  <a:lnTo>
                    <a:pt x="1264644" y="2541270"/>
                  </a:lnTo>
                  <a:lnTo>
                    <a:pt x="1229297" y="2532507"/>
                  </a:lnTo>
                  <a:lnTo>
                    <a:pt x="1216533" y="2535555"/>
                  </a:lnTo>
                  <a:lnTo>
                    <a:pt x="1204541" y="2528221"/>
                  </a:lnTo>
                  <a:lnTo>
                    <a:pt x="1199483" y="2530983"/>
                  </a:lnTo>
                  <a:lnTo>
                    <a:pt x="1191301" y="2525744"/>
                  </a:lnTo>
                  <a:lnTo>
                    <a:pt x="1185863" y="2526887"/>
                  </a:lnTo>
                  <a:lnTo>
                    <a:pt x="1180148" y="2519839"/>
                  </a:lnTo>
                  <a:lnTo>
                    <a:pt x="1170822" y="2520125"/>
                  </a:lnTo>
                  <a:lnTo>
                    <a:pt x="1155011" y="2512219"/>
                  </a:lnTo>
                  <a:lnTo>
                    <a:pt x="1109291" y="2435828"/>
                  </a:lnTo>
                  <a:lnTo>
                    <a:pt x="1095375" y="2422779"/>
                  </a:lnTo>
                  <a:lnTo>
                    <a:pt x="1022328" y="2385632"/>
                  </a:lnTo>
                  <a:lnTo>
                    <a:pt x="976884" y="2369058"/>
                  </a:lnTo>
                  <a:lnTo>
                    <a:pt x="968026" y="2361438"/>
                  </a:lnTo>
                  <a:lnTo>
                    <a:pt x="958691" y="2345532"/>
                  </a:lnTo>
                  <a:lnTo>
                    <a:pt x="957939" y="2324291"/>
                  </a:lnTo>
                  <a:lnTo>
                    <a:pt x="962701" y="2294954"/>
                  </a:lnTo>
                  <a:lnTo>
                    <a:pt x="962311" y="2288191"/>
                  </a:lnTo>
                  <a:lnTo>
                    <a:pt x="955272" y="2275713"/>
                  </a:lnTo>
                  <a:lnTo>
                    <a:pt x="890873" y="2248948"/>
                  </a:lnTo>
                  <a:lnTo>
                    <a:pt x="850497" y="2224469"/>
                  </a:lnTo>
                  <a:lnTo>
                    <a:pt x="813816" y="2197037"/>
                  </a:lnTo>
                  <a:lnTo>
                    <a:pt x="748570" y="2180273"/>
                  </a:lnTo>
                  <a:lnTo>
                    <a:pt x="732187" y="2168652"/>
                  </a:lnTo>
                  <a:lnTo>
                    <a:pt x="727053" y="2155127"/>
                  </a:lnTo>
                  <a:lnTo>
                    <a:pt x="726481" y="2114550"/>
                  </a:lnTo>
                  <a:lnTo>
                    <a:pt x="717328" y="2072068"/>
                  </a:lnTo>
                  <a:lnTo>
                    <a:pt x="717147" y="2037112"/>
                  </a:lnTo>
                  <a:lnTo>
                    <a:pt x="725243" y="2003774"/>
                  </a:lnTo>
                  <a:lnTo>
                    <a:pt x="752865" y="1957864"/>
                  </a:lnTo>
                  <a:lnTo>
                    <a:pt x="755247" y="1933480"/>
                  </a:lnTo>
                  <a:lnTo>
                    <a:pt x="749808" y="1919288"/>
                  </a:lnTo>
                  <a:lnTo>
                    <a:pt x="721719" y="1884045"/>
                  </a:lnTo>
                  <a:lnTo>
                    <a:pt x="717709" y="1873377"/>
                  </a:lnTo>
                  <a:lnTo>
                    <a:pt x="718566" y="1851279"/>
                  </a:lnTo>
                  <a:lnTo>
                    <a:pt x="729901" y="1817275"/>
                  </a:lnTo>
                  <a:lnTo>
                    <a:pt x="729720" y="1805845"/>
                  </a:lnTo>
                  <a:lnTo>
                    <a:pt x="722757" y="1800035"/>
                  </a:lnTo>
                  <a:lnTo>
                    <a:pt x="708660" y="1801177"/>
                  </a:lnTo>
                  <a:lnTo>
                    <a:pt x="703145" y="1794510"/>
                  </a:lnTo>
                  <a:lnTo>
                    <a:pt x="682380" y="1736693"/>
                  </a:lnTo>
                  <a:lnTo>
                    <a:pt x="672655" y="1692402"/>
                  </a:lnTo>
                  <a:lnTo>
                    <a:pt x="672655" y="1692402"/>
                  </a:lnTo>
                  <a:lnTo>
                    <a:pt x="738673" y="1690211"/>
                  </a:lnTo>
                  <a:lnTo>
                    <a:pt x="743236" y="1671733"/>
                  </a:lnTo>
                  <a:lnTo>
                    <a:pt x="720480" y="1644015"/>
                  </a:lnTo>
                  <a:lnTo>
                    <a:pt x="715051" y="1617345"/>
                  </a:lnTo>
                  <a:lnTo>
                    <a:pt x="662559" y="1591818"/>
                  </a:lnTo>
                  <a:lnTo>
                    <a:pt x="560165" y="1551718"/>
                  </a:lnTo>
                  <a:lnTo>
                    <a:pt x="543411" y="1538668"/>
                  </a:lnTo>
                  <a:lnTo>
                    <a:pt x="534257" y="1526286"/>
                  </a:lnTo>
                  <a:lnTo>
                    <a:pt x="520255" y="1406938"/>
                  </a:lnTo>
                  <a:lnTo>
                    <a:pt x="489109" y="1355122"/>
                  </a:lnTo>
                  <a:lnTo>
                    <a:pt x="472726" y="1305592"/>
                  </a:lnTo>
                  <a:lnTo>
                    <a:pt x="469497" y="1279874"/>
                  </a:lnTo>
                  <a:lnTo>
                    <a:pt x="460438" y="1254252"/>
                  </a:lnTo>
                  <a:lnTo>
                    <a:pt x="459867" y="1242060"/>
                  </a:lnTo>
                  <a:lnTo>
                    <a:pt x="476164" y="1214818"/>
                  </a:lnTo>
                  <a:lnTo>
                    <a:pt x="476250" y="1203865"/>
                  </a:lnTo>
                  <a:lnTo>
                    <a:pt x="449389" y="1166527"/>
                  </a:lnTo>
                  <a:lnTo>
                    <a:pt x="431578" y="1128808"/>
                  </a:lnTo>
                  <a:lnTo>
                    <a:pt x="413013" y="1115092"/>
                  </a:lnTo>
                  <a:lnTo>
                    <a:pt x="399383" y="1095089"/>
                  </a:lnTo>
                  <a:lnTo>
                    <a:pt x="384905" y="1067943"/>
                  </a:lnTo>
                  <a:lnTo>
                    <a:pt x="376152" y="1038987"/>
                  </a:lnTo>
                  <a:lnTo>
                    <a:pt x="376438" y="1026033"/>
                  </a:lnTo>
                  <a:lnTo>
                    <a:pt x="391296" y="1000887"/>
                  </a:lnTo>
                  <a:lnTo>
                    <a:pt x="402346" y="990409"/>
                  </a:lnTo>
                  <a:lnTo>
                    <a:pt x="401393" y="972884"/>
                  </a:lnTo>
                  <a:lnTo>
                    <a:pt x="414623" y="964692"/>
                  </a:lnTo>
                  <a:lnTo>
                    <a:pt x="399583" y="955262"/>
                  </a:lnTo>
                  <a:lnTo>
                    <a:pt x="382238" y="950500"/>
                  </a:lnTo>
                  <a:lnTo>
                    <a:pt x="371761" y="941070"/>
                  </a:lnTo>
                  <a:lnTo>
                    <a:pt x="352711" y="901256"/>
                  </a:lnTo>
                  <a:lnTo>
                    <a:pt x="346520" y="872681"/>
                  </a:lnTo>
                  <a:lnTo>
                    <a:pt x="335185" y="866489"/>
                  </a:lnTo>
                  <a:lnTo>
                    <a:pt x="330708" y="840772"/>
                  </a:lnTo>
                  <a:lnTo>
                    <a:pt x="290331" y="807530"/>
                  </a:lnTo>
                  <a:lnTo>
                    <a:pt x="274701" y="783812"/>
                  </a:lnTo>
                  <a:lnTo>
                    <a:pt x="267653" y="765619"/>
                  </a:lnTo>
                  <a:lnTo>
                    <a:pt x="263280" y="764191"/>
                  </a:lnTo>
                  <a:lnTo>
                    <a:pt x="263280" y="764191"/>
                  </a:lnTo>
                  <a:lnTo>
                    <a:pt x="250136" y="759047"/>
                  </a:lnTo>
                  <a:lnTo>
                    <a:pt x="245659" y="752475"/>
                  </a:lnTo>
                  <a:lnTo>
                    <a:pt x="246697" y="711899"/>
                  </a:lnTo>
                  <a:lnTo>
                    <a:pt x="229457" y="659035"/>
                  </a:lnTo>
                  <a:lnTo>
                    <a:pt x="220218" y="646557"/>
                  </a:lnTo>
                  <a:lnTo>
                    <a:pt x="203930" y="636270"/>
                  </a:lnTo>
                  <a:lnTo>
                    <a:pt x="187833" y="615982"/>
                  </a:lnTo>
                  <a:lnTo>
                    <a:pt x="169459" y="604838"/>
                  </a:lnTo>
                  <a:lnTo>
                    <a:pt x="160029" y="602551"/>
                  </a:lnTo>
                  <a:lnTo>
                    <a:pt x="115929" y="622078"/>
                  </a:lnTo>
                  <a:lnTo>
                    <a:pt x="111833" y="626459"/>
                  </a:lnTo>
                  <a:lnTo>
                    <a:pt x="111833" y="626459"/>
                  </a:lnTo>
                  <a:lnTo>
                    <a:pt x="88878" y="603980"/>
                  </a:lnTo>
                  <a:lnTo>
                    <a:pt x="65065" y="603218"/>
                  </a:lnTo>
                  <a:lnTo>
                    <a:pt x="38586" y="608933"/>
                  </a:lnTo>
                  <a:lnTo>
                    <a:pt x="38100" y="582168"/>
                  </a:lnTo>
                  <a:lnTo>
                    <a:pt x="34966" y="569976"/>
                  </a:lnTo>
                  <a:lnTo>
                    <a:pt x="25441" y="557784"/>
                  </a:lnTo>
                  <a:lnTo>
                    <a:pt x="19050" y="532638"/>
                  </a:lnTo>
                  <a:lnTo>
                    <a:pt x="25441" y="519684"/>
                  </a:lnTo>
                  <a:lnTo>
                    <a:pt x="30204" y="483203"/>
                  </a:lnTo>
                  <a:lnTo>
                    <a:pt x="26194" y="467773"/>
                  </a:lnTo>
                  <a:lnTo>
                    <a:pt x="7915" y="443484"/>
                  </a:lnTo>
                  <a:lnTo>
                    <a:pt x="0" y="426434"/>
                  </a:lnTo>
                  <a:lnTo>
                    <a:pt x="15916" y="401288"/>
                  </a:lnTo>
                  <a:lnTo>
                    <a:pt x="23813" y="377000"/>
                  </a:lnTo>
                  <a:lnTo>
                    <a:pt x="34195" y="358330"/>
                  </a:lnTo>
                  <a:lnTo>
                    <a:pt x="46101" y="357473"/>
                  </a:lnTo>
                  <a:lnTo>
                    <a:pt x="60388" y="389954"/>
                  </a:lnTo>
                  <a:lnTo>
                    <a:pt x="67532" y="370522"/>
                  </a:lnTo>
                  <a:lnTo>
                    <a:pt x="69913" y="336518"/>
                  </a:lnTo>
                  <a:lnTo>
                    <a:pt x="81067" y="325946"/>
                  </a:lnTo>
                  <a:lnTo>
                    <a:pt x="98584" y="316230"/>
                  </a:lnTo>
                  <a:lnTo>
                    <a:pt x="125635" y="284607"/>
                  </a:lnTo>
                  <a:lnTo>
                    <a:pt x="121263" y="272987"/>
                  </a:lnTo>
                  <a:close/>
                </a:path>
              </a:pathLst>
            </a:custGeom>
            <a:grpFill/>
            <a:ln w="9525" cap="flat">
              <a:solidFill>
                <a:srgbClr val="F2AA84"/>
              </a:solidFill>
              <a:prstDash val="solid"/>
              <a:miter/>
            </a:ln>
          </p:spPr>
          <p:txBody>
            <a:bodyPr rtlCol="0" anchor="ctr"/>
            <a:lstStyle/>
            <a:p>
              <a:endParaRPr lang="es-HN"/>
            </a:p>
          </p:txBody>
        </p:sp>
        <p:sp>
          <p:nvSpPr>
            <p:cNvPr id="31" name="Forma libre: forma 30">
              <a:extLst>
                <a:ext uri="{FF2B5EF4-FFF2-40B4-BE49-F238E27FC236}">
                  <a16:creationId xmlns:a16="http://schemas.microsoft.com/office/drawing/2014/main" id="{BDBA053D-90E8-6A14-4298-47C120662BCE}"/>
                </a:ext>
              </a:extLst>
            </p:cNvPr>
            <p:cNvSpPr/>
            <p:nvPr/>
          </p:nvSpPr>
          <p:spPr>
            <a:xfrm>
              <a:off x="8761788" y="3942046"/>
              <a:ext cx="1163869" cy="868489"/>
            </a:xfrm>
            <a:custGeom>
              <a:avLst/>
              <a:gdLst>
                <a:gd name="connsiteX0" fmla="*/ 1012422 w 1163869"/>
                <a:gd name="connsiteY0" fmla="*/ 23908 h 868489"/>
                <a:gd name="connsiteX1" fmla="*/ 1016517 w 1163869"/>
                <a:gd name="connsiteY1" fmla="*/ 19621 h 868489"/>
                <a:gd name="connsiteX2" fmla="*/ 1060514 w 1163869"/>
                <a:gd name="connsiteY2" fmla="*/ 0 h 868489"/>
                <a:gd name="connsiteX3" fmla="*/ 1070039 w 1163869"/>
                <a:gd name="connsiteY3" fmla="*/ 2286 h 868489"/>
                <a:gd name="connsiteX4" fmla="*/ 1088336 w 1163869"/>
                <a:gd name="connsiteY4" fmla="*/ 13526 h 868489"/>
                <a:gd name="connsiteX5" fmla="*/ 1104433 w 1163869"/>
                <a:gd name="connsiteY5" fmla="*/ 33814 h 868489"/>
                <a:gd name="connsiteX6" fmla="*/ 1120816 w 1163869"/>
                <a:gd name="connsiteY6" fmla="*/ 44101 h 868489"/>
                <a:gd name="connsiteX7" fmla="*/ 1129960 w 1163869"/>
                <a:gd name="connsiteY7" fmla="*/ 56579 h 868489"/>
                <a:gd name="connsiteX8" fmla="*/ 1147201 w 1163869"/>
                <a:gd name="connsiteY8" fmla="*/ 109442 h 868489"/>
                <a:gd name="connsiteX9" fmla="*/ 1146143 w 1163869"/>
                <a:gd name="connsiteY9" fmla="*/ 150019 h 868489"/>
                <a:gd name="connsiteX10" fmla="*/ 1150620 w 1163869"/>
                <a:gd name="connsiteY10" fmla="*/ 156591 h 868489"/>
                <a:gd name="connsiteX11" fmla="*/ 1163869 w 1163869"/>
                <a:gd name="connsiteY11" fmla="*/ 161735 h 868489"/>
                <a:gd name="connsiteX12" fmla="*/ 1163869 w 1163869"/>
                <a:gd name="connsiteY12" fmla="*/ 161735 h 868489"/>
                <a:gd name="connsiteX13" fmla="*/ 1114530 w 1163869"/>
                <a:gd name="connsiteY13" fmla="*/ 245364 h 868489"/>
                <a:gd name="connsiteX14" fmla="*/ 1095851 w 1163869"/>
                <a:gd name="connsiteY14" fmla="*/ 271272 h 868489"/>
                <a:gd name="connsiteX15" fmla="*/ 1089374 w 1163869"/>
                <a:gd name="connsiteY15" fmla="*/ 293656 h 868489"/>
                <a:gd name="connsiteX16" fmla="*/ 1090232 w 1163869"/>
                <a:gd name="connsiteY16" fmla="*/ 330422 h 868489"/>
                <a:gd name="connsiteX17" fmla="*/ 1086812 w 1163869"/>
                <a:gd name="connsiteY17" fmla="*/ 348901 h 868489"/>
                <a:gd name="connsiteX18" fmla="*/ 1038511 w 1163869"/>
                <a:gd name="connsiteY18" fmla="*/ 415290 h 868489"/>
                <a:gd name="connsiteX19" fmla="*/ 1008031 w 1163869"/>
                <a:gd name="connsiteY19" fmla="*/ 421862 h 868489"/>
                <a:gd name="connsiteX20" fmla="*/ 990038 w 1163869"/>
                <a:gd name="connsiteY20" fmla="*/ 436816 h 868489"/>
                <a:gd name="connsiteX21" fmla="*/ 982218 w 1163869"/>
                <a:gd name="connsiteY21" fmla="*/ 435959 h 868489"/>
                <a:gd name="connsiteX22" fmla="*/ 964597 w 1163869"/>
                <a:gd name="connsiteY22" fmla="*/ 422434 h 868489"/>
                <a:gd name="connsiteX23" fmla="*/ 925068 w 1163869"/>
                <a:gd name="connsiteY23" fmla="*/ 437007 h 868489"/>
                <a:gd name="connsiteX24" fmla="*/ 902027 w 1163869"/>
                <a:gd name="connsiteY24" fmla="*/ 450913 h 868489"/>
                <a:gd name="connsiteX25" fmla="*/ 866023 w 1163869"/>
                <a:gd name="connsiteY25" fmla="*/ 491585 h 868489"/>
                <a:gd name="connsiteX26" fmla="*/ 804301 w 1163869"/>
                <a:gd name="connsiteY26" fmla="*/ 530066 h 868489"/>
                <a:gd name="connsiteX27" fmla="*/ 792680 w 1163869"/>
                <a:gd name="connsiteY27" fmla="*/ 527495 h 868489"/>
                <a:gd name="connsiteX28" fmla="*/ 783908 w 1163869"/>
                <a:gd name="connsiteY28" fmla="*/ 519398 h 868489"/>
                <a:gd name="connsiteX29" fmla="*/ 764667 w 1163869"/>
                <a:gd name="connsiteY29" fmla="*/ 534448 h 868489"/>
                <a:gd name="connsiteX30" fmla="*/ 663045 w 1163869"/>
                <a:gd name="connsiteY30" fmla="*/ 551021 h 868489"/>
                <a:gd name="connsiteX31" fmla="*/ 627412 w 1163869"/>
                <a:gd name="connsiteY31" fmla="*/ 552831 h 868489"/>
                <a:gd name="connsiteX32" fmla="*/ 617887 w 1163869"/>
                <a:gd name="connsiteY32" fmla="*/ 542639 h 868489"/>
                <a:gd name="connsiteX33" fmla="*/ 610276 w 1163869"/>
                <a:gd name="connsiteY33" fmla="*/ 541496 h 868489"/>
                <a:gd name="connsiteX34" fmla="*/ 590083 w 1163869"/>
                <a:gd name="connsiteY34" fmla="*/ 552545 h 868489"/>
                <a:gd name="connsiteX35" fmla="*/ 569309 w 1163869"/>
                <a:gd name="connsiteY35" fmla="*/ 544258 h 868489"/>
                <a:gd name="connsiteX36" fmla="*/ 549602 w 1163869"/>
                <a:gd name="connsiteY36" fmla="*/ 548830 h 868489"/>
                <a:gd name="connsiteX37" fmla="*/ 519684 w 1163869"/>
                <a:gd name="connsiteY37" fmla="*/ 547878 h 868489"/>
                <a:gd name="connsiteX38" fmla="*/ 505216 w 1163869"/>
                <a:gd name="connsiteY38" fmla="*/ 549497 h 868489"/>
                <a:gd name="connsiteX39" fmla="*/ 479012 w 1163869"/>
                <a:gd name="connsiteY39" fmla="*/ 561022 h 868489"/>
                <a:gd name="connsiteX40" fmla="*/ 461772 w 1163869"/>
                <a:gd name="connsiteY40" fmla="*/ 580835 h 868489"/>
                <a:gd name="connsiteX41" fmla="*/ 452638 w 1163869"/>
                <a:gd name="connsiteY41" fmla="*/ 600551 h 868489"/>
                <a:gd name="connsiteX42" fmla="*/ 442541 w 1163869"/>
                <a:gd name="connsiteY42" fmla="*/ 673798 h 868489"/>
                <a:gd name="connsiteX43" fmla="*/ 404727 w 1163869"/>
                <a:gd name="connsiteY43" fmla="*/ 695801 h 868489"/>
                <a:gd name="connsiteX44" fmla="*/ 397869 w 1163869"/>
                <a:gd name="connsiteY44" fmla="*/ 707327 h 868489"/>
                <a:gd name="connsiteX45" fmla="*/ 393583 w 1163869"/>
                <a:gd name="connsiteY45" fmla="*/ 727710 h 868489"/>
                <a:gd name="connsiteX46" fmla="*/ 397393 w 1163869"/>
                <a:gd name="connsiteY46" fmla="*/ 743236 h 868489"/>
                <a:gd name="connsiteX47" fmla="*/ 396250 w 1163869"/>
                <a:gd name="connsiteY47" fmla="*/ 751999 h 868489"/>
                <a:gd name="connsiteX48" fmla="*/ 372046 w 1163869"/>
                <a:gd name="connsiteY48" fmla="*/ 792004 h 868489"/>
                <a:gd name="connsiteX49" fmla="*/ 365950 w 1163869"/>
                <a:gd name="connsiteY49" fmla="*/ 808577 h 868489"/>
                <a:gd name="connsiteX50" fmla="*/ 354244 w 1163869"/>
                <a:gd name="connsiteY50" fmla="*/ 823627 h 868489"/>
                <a:gd name="connsiteX51" fmla="*/ 362436 w 1163869"/>
                <a:gd name="connsiteY51" fmla="*/ 868489 h 868489"/>
                <a:gd name="connsiteX52" fmla="*/ 362436 w 1163869"/>
                <a:gd name="connsiteY52" fmla="*/ 868489 h 868489"/>
                <a:gd name="connsiteX53" fmla="*/ 332327 w 1163869"/>
                <a:gd name="connsiteY53" fmla="*/ 859822 h 868489"/>
                <a:gd name="connsiteX54" fmla="*/ 321850 w 1163869"/>
                <a:gd name="connsiteY54" fmla="*/ 841724 h 868489"/>
                <a:gd name="connsiteX55" fmla="*/ 321469 w 1163869"/>
                <a:gd name="connsiteY55" fmla="*/ 831247 h 868489"/>
                <a:gd name="connsiteX56" fmla="*/ 300809 w 1163869"/>
                <a:gd name="connsiteY56" fmla="*/ 835247 h 868489"/>
                <a:gd name="connsiteX57" fmla="*/ 280797 w 1163869"/>
                <a:gd name="connsiteY57" fmla="*/ 831342 h 868489"/>
                <a:gd name="connsiteX58" fmla="*/ 257556 w 1163869"/>
                <a:gd name="connsiteY58" fmla="*/ 819245 h 868489"/>
                <a:gd name="connsiteX59" fmla="*/ 242230 w 1163869"/>
                <a:gd name="connsiteY59" fmla="*/ 800005 h 868489"/>
                <a:gd name="connsiteX60" fmla="*/ 235944 w 1163869"/>
                <a:gd name="connsiteY60" fmla="*/ 799529 h 868489"/>
                <a:gd name="connsiteX61" fmla="*/ 235087 w 1163869"/>
                <a:gd name="connsiteY61" fmla="*/ 806387 h 868489"/>
                <a:gd name="connsiteX62" fmla="*/ 230981 w 1163869"/>
                <a:gd name="connsiteY62" fmla="*/ 807720 h 868489"/>
                <a:gd name="connsiteX63" fmla="*/ 228600 w 1163869"/>
                <a:gd name="connsiteY63" fmla="*/ 803053 h 868489"/>
                <a:gd name="connsiteX64" fmla="*/ 228600 w 1163869"/>
                <a:gd name="connsiteY64" fmla="*/ 803053 h 868489"/>
                <a:gd name="connsiteX65" fmla="*/ 227838 w 1163869"/>
                <a:gd name="connsiteY65" fmla="*/ 788003 h 868489"/>
                <a:gd name="connsiteX66" fmla="*/ 224038 w 1163869"/>
                <a:gd name="connsiteY66" fmla="*/ 783527 h 868489"/>
                <a:gd name="connsiteX67" fmla="*/ 208312 w 1163869"/>
                <a:gd name="connsiteY67" fmla="*/ 779336 h 868489"/>
                <a:gd name="connsiteX68" fmla="*/ 190224 w 1163869"/>
                <a:gd name="connsiteY68" fmla="*/ 768191 h 868489"/>
                <a:gd name="connsiteX69" fmla="*/ 174031 w 1163869"/>
                <a:gd name="connsiteY69" fmla="*/ 768858 h 868489"/>
                <a:gd name="connsiteX70" fmla="*/ 163068 w 1163869"/>
                <a:gd name="connsiteY70" fmla="*/ 764477 h 868489"/>
                <a:gd name="connsiteX71" fmla="*/ 158982 w 1163869"/>
                <a:gd name="connsiteY71" fmla="*/ 757047 h 868489"/>
                <a:gd name="connsiteX72" fmla="*/ 158887 w 1163869"/>
                <a:gd name="connsiteY72" fmla="*/ 729424 h 868489"/>
                <a:gd name="connsiteX73" fmla="*/ 165268 w 1163869"/>
                <a:gd name="connsiteY73" fmla="*/ 722090 h 868489"/>
                <a:gd name="connsiteX74" fmla="*/ 155639 w 1163869"/>
                <a:gd name="connsiteY74" fmla="*/ 709517 h 868489"/>
                <a:gd name="connsiteX75" fmla="*/ 155639 w 1163869"/>
                <a:gd name="connsiteY75" fmla="*/ 709517 h 868489"/>
                <a:gd name="connsiteX76" fmla="*/ 153076 w 1163869"/>
                <a:gd name="connsiteY76" fmla="*/ 690563 h 868489"/>
                <a:gd name="connsiteX77" fmla="*/ 154981 w 1163869"/>
                <a:gd name="connsiteY77" fmla="*/ 685229 h 868489"/>
                <a:gd name="connsiteX78" fmla="*/ 164116 w 1163869"/>
                <a:gd name="connsiteY78" fmla="*/ 680180 h 868489"/>
                <a:gd name="connsiteX79" fmla="*/ 156972 w 1163869"/>
                <a:gd name="connsiteY79" fmla="*/ 669131 h 868489"/>
                <a:gd name="connsiteX80" fmla="*/ 180889 w 1163869"/>
                <a:gd name="connsiteY80" fmla="*/ 631317 h 868489"/>
                <a:gd name="connsiteX81" fmla="*/ 91535 w 1163869"/>
                <a:gd name="connsiteY81" fmla="*/ 558927 h 868489"/>
                <a:gd name="connsiteX82" fmla="*/ 63922 w 1163869"/>
                <a:gd name="connsiteY82" fmla="*/ 526161 h 868489"/>
                <a:gd name="connsiteX83" fmla="*/ 72295 w 1163869"/>
                <a:gd name="connsiteY83" fmla="*/ 492443 h 868489"/>
                <a:gd name="connsiteX84" fmla="*/ 84591 w 1163869"/>
                <a:gd name="connsiteY84" fmla="*/ 481394 h 868489"/>
                <a:gd name="connsiteX85" fmla="*/ 74305 w 1163869"/>
                <a:gd name="connsiteY85" fmla="*/ 472345 h 868489"/>
                <a:gd name="connsiteX86" fmla="*/ 71066 w 1163869"/>
                <a:gd name="connsiteY86" fmla="*/ 457581 h 868489"/>
                <a:gd name="connsiteX87" fmla="*/ 49816 w 1163869"/>
                <a:gd name="connsiteY87" fmla="*/ 445961 h 868489"/>
                <a:gd name="connsiteX88" fmla="*/ 25537 w 1163869"/>
                <a:gd name="connsiteY88" fmla="*/ 406146 h 868489"/>
                <a:gd name="connsiteX89" fmla="*/ 12392 w 1163869"/>
                <a:gd name="connsiteY89" fmla="*/ 396716 h 868489"/>
                <a:gd name="connsiteX90" fmla="*/ 8106 w 1163869"/>
                <a:gd name="connsiteY90" fmla="*/ 382238 h 868489"/>
                <a:gd name="connsiteX91" fmla="*/ 14573 w 1163869"/>
                <a:gd name="connsiteY91" fmla="*/ 376333 h 868489"/>
                <a:gd name="connsiteX92" fmla="*/ 0 w 1163869"/>
                <a:gd name="connsiteY92" fmla="*/ 349472 h 868489"/>
                <a:gd name="connsiteX93" fmla="*/ 200 w 1163869"/>
                <a:gd name="connsiteY93" fmla="*/ 345472 h 868489"/>
                <a:gd name="connsiteX94" fmla="*/ 8573 w 1163869"/>
                <a:gd name="connsiteY94" fmla="*/ 342900 h 868489"/>
                <a:gd name="connsiteX95" fmla="*/ 5144 w 1163869"/>
                <a:gd name="connsiteY95" fmla="*/ 335471 h 868489"/>
                <a:gd name="connsiteX96" fmla="*/ 15431 w 1163869"/>
                <a:gd name="connsiteY96" fmla="*/ 321659 h 868489"/>
                <a:gd name="connsiteX97" fmla="*/ 15431 w 1163869"/>
                <a:gd name="connsiteY97" fmla="*/ 321659 h 868489"/>
                <a:gd name="connsiteX98" fmla="*/ 23622 w 1163869"/>
                <a:gd name="connsiteY98" fmla="*/ 316897 h 868489"/>
                <a:gd name="connsiteX99" fmla="*/ 37624 w 1163869"/>
                <a:gd name="connsiteY99" fmla="*/ 298323 h 868489"/>
                <a:gd name="connsiteX100" fmla="*/ 57436 w 1163869"/>
                <a:gd name="connsiteY100" fmla="*/ 284226 h 868489"/>
                <a:gd name="connsiteX101" fmla="*/ 96784 w 1163869"/>
                <a:gd name="connsiteY101" fmla="*/ 269843 h 868489"/>
                <a:gd name="connsiteX102" fmla="*/ 112967 w 1163869"/>
                <a:gd name="connsiteY102" fmla="*/ 257746 h 868489"/>
                <a:gd name="connsiteX103" fmla="*/ 118691 w 1163869"/>
                <a:gd name="connsiteY103" fmla="*/ 247364 h 868489"/>
                <a:gd name="connsiteX104" fmla="*/ 120682 w 1163869"/>
                <a:gd name="connsiteY104" fmla="*/ 232981 h 868489"/>
                <a:gd name="connsiteX105" fmla="*/ 115633 w 1163869"/>
                <a:gd name="connsiteY105" fmla="*/ 202597 h 868489"/>
                <a:gd name="connsiteX106" fmla="*/ 125359 w 1163869"/>
                <a:gd name="connsiteY106" fmla="*/ 198787 h 868489"/>
                <a:gd name="connsiteX107" fmla="*/ 175841 w 1163869"/>
                <a:gd name="connsiteY107" fmla="*/ 192310 h 868489"/>
                <a:gd name="connsiteX108" fmla="*/ 247650 w 1163869"/>
                <a:gd name="connsiteY108" fmla="*/ 191167 h 868489"/>
                <a:gd name="connsiteX109" fmla="*/ 282416 w 1163869"/>
                <a:gd name="connsiteY109" fmla="*/ 185261 h 868489"/>
                <a:gd name="connsiteX110" fmla="*/ 312992 w 1163869"/>
                <a:gd name="connsiteY110" fmla="*/ 171926 h 868489"/>
                <a:gd name="connsiteX111" fmla="*/ 331670 w 1163869"/>
                <a:gd name="connsiteY111" fmla="*/ 167926 h 868489"/>
                <a:gd name="connsiteX112" fmla="*/ 345662 w 1163869"/>
                <a:gd name="connsiteY112" fmla="*/ 169736 h 868489"/>
                <a:gd name="connsiteX113" fmla="*/ 359664 w 1163869"/>
                <a:gd name="connsiteY113" fmla="*/ 176879 h 868489"/>
                <a:gd name="connsiteX114" fmla="*/ 370627 w 1163869"/>
                <a:gd name="connsiteY114" fmla="*/ 176784 h 868489"/>
                <a:gd name="connsiteX115" fmla="*/ 378428 w 1163869"/>
                <a:gd name="connsiteY115" fmla="*/ 182118 h 868489"/>
                <a:gd name="connsiteX116" fmla="*/ 383105 w 1163869"/>
                <a:gd name="connsiteY116" fmla="*/ 182404 h 868489"/>
                <a:gd name="connsiteX117" fmla="*/ 388239 w 1163869"/>
                <a:gd name="connsiteY117" fmla="*/ 177451 h 868489"/>
                <a:gd name="connsiteX118" fmla="*/ 401774 w 1163869"/>
                <a:gd name="connsiteY118" fmla="*/ 182118 h 868489"/>
                <a:gd name="connsiteX119" fmla="*/ 405489 w 1163869"/>
                <a:gd name="connsiteY119" fmla="*/ 173355 h 868489"/>
                <a:gd name="connsiteX120" fmla="*/ 421577 w 1163869"/>
                <a:gd name="connsiteY120" fmla="*/ 169450 h 868489"/>
                <a:gd name="connsiteX121" fmla="*/ 428349 w 1163869"/>
                <a:gd name="connsiteY121" fmla="*/ 163925 h 868489"/>
                <a:gd name="connsiteX122" fmla="*/ 433197 w 1163869"/>
                <a:gd name="connsiteY122" fmla="*/ 162401 h 868489"/>
                <a:gd name="connsiteX123" fmla="*/ 445780 w 1163869"/>
                <a:gd name="connsiteY123" fmla="*/ 167830 h 868489"/>
                <a:gd name="connsiteX124" fmla="*/ 449399 w 1163869"/>
                <a:gd name="connsiteY124" fmla="*/ 161544 h 868489"/>
                <a:gd name="connsiteX125" fmla="*/ 459867 w 1163869"/>
                <a:gd name="connsiteY125" fmla="*/ 155734 h 868489"/>
                <a:gd name="connsiteX126" fmla="*/ 482737 w 1163869"/>
                <a:gd name="connsiteY126" fmla="*/ 155638 h 868489"/>
                <a:gd name="connsiteX127" fmla="*/ 489118 w 1163869"/>
                <a:gd name="connsiteY127" fmla="*/ 148876 h 868489"/>
                <a:gd name="connsiteX128" fmla="*/ 497586 w 1163869"/>
                <a:gd name="connsiteY128" fmla="*/ 127921 h 868489"/>
                <a:gd name="connsiteX129" fmla="*/ 508835 w 1163869"/>
                <a:gd name="connsiteY129" fmla="*/ 120968 h 868489"/>
                <a:gd name="connsiteX130" fmla="*/ 529495 w 1163869"/>
                <a:gd name="connsiteY130" fmla="*/ 117348 h 868489"/>
                <a:gd name="connsiteX131" fmla="*/ 542649 w 1163869"/>
                <a:gd name="connsiteY131" fmla="*/ 120968 h 868489"/>
                <a:gd name="connsiteX132" fmla="*/ 557117 w 1163869"/>
                <a:gd name="connsiteY132" fmla="*/ 111252 h 868489"/>
                <a:gd name="connsiteX133" fmla="*/ 589598 w 1163869"/>
                <a:gd name="connsiteY133" fmla="*/ 117920 h 868489"/>
                <a:gd name="connsiteX134" fmla="*/ 608076 w 1163869"/>
                <a:gd name="connsiteY134" fmla="*/ 133636 h 868489"/>
                <a:gd name="connsiteX135" fmla="*/ 617706 w 1163869"/>
                <a:gd name="connsiteY135" fmla="*/ 136303 h 868489"/>
                <a:gd name="connsiteX136" fmla="*/ 631422 w 1163869"/>
                <a:gd name="connsiteY136" fmla="*/ 119158 h 868489"/>
                <a:gd name="connsiteX137" fmla="*/ 646852 w 1163869"/>
                <a:gd name="connsiteY137" fmla="*/ 113062 h 868489"/>
                <a:gd name="connsiteX138" fmla="*/ 657330 w 1163869"/>
                <a:gd name="connsiteY138" fmla="*/ 99727 h 868489"/>
                <a:gd name="connsiteX139" fmla="*/ 672656 w 1163869"/>
                <a:gd name="connsiteY139" fmla="*/ 94869 h 868489"/>
                <a:gd name="connsiteX140" fmla="*/ 694944 w 1163869"/>
                <a:gd name="connsiteY140" fmla="*/ 109252 h 868489"/>
                <a:gd name="connsiteX141" fmla="*/ 712470 w 1163869"/>
                <a:gd name="connsiteY141" fmla="*/ 116300 h 868489"/>
                <a:gd name="connsiteX142" fmla="*/ 722767 w 1163869"/>
                <a:gd name="connsiteY142" fmla="*/ 142970 h 868489"/>
                <a:gd name="connsiteX143" fmla="*/ 734282 w 1163869"/>
                <a:gd name="connsiteY143" fmla="*/ 132683 h 868489"/>
                <a:gd name="connsiteX144" fmla="*/ 760190 w 1163869"/>
                <a:gd name="connsiteY144" fmla="*/ 135350 h 868489"/>
                <a:gd name="connsiteX145" fmla="*/ 764858 w 1163869"/>
                <a:gd name="connsiteY145" fmla="*/ 137255 h 868489"/>
                <a:gd name="connsiteX146" fmla="*/ 773725 w 1163869"/>
                <a:gd name="connsiteY146" fmla="*/ 150590 h 868489"/>
                <a:gd name="connsiteX147" fmla="*/ 816388 w 1163869"/>
                <a:gd name="connsiteY147" fmla="*/ 160115 h 868489"/>
                <a:gd name="connsiteX148" fmla="*/ 819826 w 1163869"/>
                <a:gd name="connsiteY148" fmla="*/ 165830 h 868489"/>
                <a:gd name="connsiteX149" fmla="*/ 810682 w 1163869"/>
                <a:gd name="connsiteY149" fmla="*/ 183737 h 868489"/>
                <a:gd name="connsiteX150" fmla="*/ 814578 w 1163869"/>
                <a:gd name="connsiteY150" fmla="*/ 186214 h 868489"/>
                <a:gd name="connsiteX151" fmla="*/ 838591 w 1163869"/>
                <a:gd name="connsiteY151" fmla="*/ 187738 h 868489"/>
                <a:gd name="connsiteX152" fmla="*/ 845067 w 1163869"/>
                <a:gd name="connsiteY152" fmla="*/ 176974 h 868489"/>
                <a:gd name="connsiteX153" fmla="*/ 849154 w 1163869"/>
                <a:gd name="connsiteY153" fmla="*/ 177641 h 868489"/>
                <a:gd name="connsiteX154" fmla="*/ 863156 w 1163869"/>
                <a:gd name="connsiteY154" fmla="*/ 192405 h 868489"/>
                <a:gd name="connsiteX155" fmla="*/ 881920 w 1163869"/>
                <a:gd name="connsiteY155" fmla="*/ 226790 h 868489"/>
                <a:gd name="connsiteX156" fmla="*/ 887168 w 1163869"/>
                <a:gd name="connsiteY156" fmla="*/ 228505 h 868489"/>
                <a:gd name="connsiteX157" fmla="*/ 896884 w 1163869"/>
                <a:gd name="connsiteY157" fmla="*/ 220313 h 868489"/>
                <a:gd name="connsiteX158" fmla="*/ 903170 w 1163869"/>
                <a:gd name="connsiteY158" fmla="*/ 219265 h 868489"/>
                <a:gd name="connsiteX159" fmla="*/ 933069 w 1163869"/>
                <a:gd name="connsiteY159" fmla="*/ 222409 h 868489"/>
                <a:gd name="connsiteX160" fmla="*/ 939356 w 1163869"/>
                <a:gd name="connsiteY160" fmla="*/ 215074 h 868489"/>
                <a:gd name="connsiteX161" fmla="*/ 940699 w 1163869"/>
                <a:gd name="connsiteY161" fmla="*/ 207836 h 868489"/>
                <a:gd name="connsiteX162" fmla="*/ 939270 w 1163869"/>
                <a:gd name="connsiteY162" fmla="*/ 186119 h 868489"/>
                <a:gd name="connsiteX163" fmla="*/ 942594 w 1163869"/>
                <a:gd name="connsiteY163" fmla="*/ 183737 h 868489"/>
                <a:gd name="connsiteX164" fmla="*/ 956024 w 1163869"/>
                <a:gd name="connsiteY164" fmla="*/ 189547 h 868489"/>
                <a:gd name="connsiteX165" fmla="*/ 963454 w 1163869"/>
                <a:gd name="connsiteY165" fmla="*/ 189071 h 868489"/>
                <a:gd name="connsiteX166" fmla="*/ 969740 w 1163869"/>
                <a:gd name="connsiteY166" fmla="*/ 180594 h 868489"/>
                <a:gd name="connsiteX167" fmla="*/ 970702 w 1163869"/>
                <a:gd name="connsiteY167" fmla="*/ 170021 h 868489"/>
                <a:gd name="connsiteX168" fmla="*/ 961844 w 1163869"/>
                <a:gd name="connsiteY168" fmla="*/ 141827 h 868489"/>
                <a:gd name="connsiteX169" fmla="*/ 971455 w 1163869"/>
                <a:gd name="connsiteY169" fmla="*/ 132683 h 868489"/>
                <a:gd name="connsiteX170" fmla="*/ 978313 w 1163869"/>
                <a:gd name="connsiteY170" fmla="*/ 117729 h 868489"/>
                <a:gd name="connsiteX171" fmla="*/ 999563 w 1163869"/>
                <a:gd name="connsiteY171" fmla="*/ 98679 h 868489"/>
                <a:gd name="connsiteX172" fmla="*/ 999944 w 1163869"/>
                <a:gd name="connsiteY172" fmla="*/ 87058 h 868489"/>
                <a:gd name="connsiteX173" fmla="*/ 991172 w 1163869"/>
                <a:gd name="connsiteY173" fmla="*/ 76676 h 868489"/>
                <a:gd name="connsiteX174" fmla="*/ 989648 w 1163869"/>
                <a:gd name="connsiteY174" fmla="*/ 70104 h 868489"/>
                <a:gd name="connsiteX175" fmla="*/ 1000982 w 1163869"/>
                <a:gd name="connsiteY175" fmla="*/ 63818 h 868489"/>
                <a:gd name="connsiteX176" fmla="*/ 998601 w 1163869"/>
                <a:gd name="connsiteY176" fmla="*/ 49530 h 8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163869" h="868489">
                  <a:moveTo>
                    <a:pt x="1012422" y="23908"/>
                  </a:moveTo>
                  <a:lnTo>
                    <a:pt x="1016517" y="19621"/>
                  </a:lnTo>
                  <a:lnTo>
                    <a:pt x="1060514" y="0"/>
                  </a:lnTo>
                  <a:lnTo>
                    <a:pt x="1070039" y="2286"/>
                  </a:lnTo>
                  <a:lnTo>
                    <a:pt x="1088336" y="13526"/>
                  </a:lnTo>
                  <a:lnTo>
                    <a:pt x="1104433" y="33814"/>
                  </a:lnTo>
                  <a:lnTo>
                    <a:pt x="1120816" y="44101"/>
                  </a:lnTo>
                  <a:lnTo>
                    <a:pt x="1129960" y="56579"/>
                  </a:lnTo>
                  <a:lnTo>
                    <a:pt x="1147201" y="109442"/>
                  </a:lnTo>
                  <a:lnTo>
                    <a:pt x="1146143" y="150019"/>
                  </a:lnTo>
                  <a:lnTo>
                    <a:pt x="1150620" y="156591"/>
                  </a:lnTo>
                  <a:lnTo>
                    <a:pt x="1163869" y="161735"/>
                  </a:lnTo>
                  <a:lnTo>
                    <a:pt x="1163869" y="161735"/>
                  </a:lnTo>
                  <a:lnTo>
                    <a:pt x="1114530" y="245364"/>
                  </a:lnTo>
                  <a:lnTo>
                    <a:pt x="1095851" y="271272"/>
                  </a:lnTo>
                  <a:lnTo>
                    <a:pt x="1089374" y="293656"/>
                  </a:lnTo>
                  <a:lnTo>
                    <a:pt x="1090232" y="330422"/>
                  </a:lnTo>
                  <a:lnTo>
                    <a:pt x="1086812" y="348901"/>
                  </a:lnTo>
                  <a:lnTo>
                    <a:pt x="1038511" y="415290"/>
                  </a:lnTo>
                  <a:lnTo>
                    <a:pt x="1008031" y="421862"/>
                  </a:lnTo>
                  <a:lnTo>
                    <a:pt x="990038" y="436816"/>
                  </a:lnTo>
                  <a:lnTo>
                    <a:pt x="982218" y="435959"/>
                  </a:lnTo>
                  <a:lnTo>
                    <a:pt x="964597" y="422434"/>
                  </a:lnTo>
                  <a:lnTo>
                    <a:pt x="925068" y="437007"/>
                  </a:lnTo>
                  <a:lnTo>
                    <a:pt x="902027" y="450913"/>
                  </a:lnTo>
                  <a:lnTo>
                    <a:pt x="866023" y="491585"/>
                  </a:lnTo>
                  <a:lnTo>
                    <a:pt x="804301" y="530066"/>
                  </a:lnTo>
                  <a:lnTo>
                    <a:pt x="792680" y="527495"/>
                  </a:lnTo>
                  <a:lnTo>
                    <a:pt x="783908" y="519398"/>
                  </a:lnTo>
                  <a:lnTo>
                    <a:pt x="764667" y="534448"/>
                  </a:lnTo>
                  <a:lnTo>
                    <a:pt x="663045" y="551021"/>
                  </a:lnTo>
                  <a:lnTo>
                    <a:pt x="627412" y="552831"/>
                  </a:lnTo>
                  <a:lnTo>
                    <a:pt x="617887" y="542639"/>
                  </a:lnTo>
                  <a:lnTo>
                    <a:pt x="610276" y="541496"/>
                  </a:lnTo>
                  <a:lnTo>
                    <a:pt x="590083" y="552545"/>
                  </a:lnTo>
                  <a:lnTo>
                    <a:pt x="569309" y="544258"/>
                  </a:lnTo>
                  <a:lnTo>
                    <a:pt x="549602" y="548830"/>
                  </a:lnTo>
                  <a:lnTo>
                    <a:pt x="519684" y="547878"/>
                  </a:lnTo>
                  <a:lnTo>
                    <a:pt x="505216" y="549497"/>
                  </a:lnTo>
                  <a:lnTo>
                    <a:pt x="479012" y="561022"/>
                  </a:lnTo>
                  <a:lnTo>
                    <a:pt x="461772" y="580835"/>
                  </a:lnTo>
                  <a:lnTo>
                    <a:pt x="452638" y="600551"/>
                  </a:lnTo>
                  <a:lnTo>
                    <a:pt x="442541" y="673798"/>
                  </a:lnTo>
                  <a:lnTo>
                    <a:pt x="404727" y="695801"/>
                  </a:lnTo>
                  <a:lnTo>
                    <a:pt x="397869" y="707327"/>
                  </a:lnTo>
                  <a:lnTo>
                    <a:pt x="393583" y="727710"/>
                  </a:lnTo>
                  <a:lnTo>
                    <a:pt x="397393" y="743236"/>
                  </a:lnTo>
                  <a:lnTo>
                    <a:pt x="396250" y="751999"/>
                  </a:lnTo>
                  <a:lnTo>
                    <a:pt x="372046" y="792004"/>
                  </a:lnTo>
                  <a:lnTo>
                    <a:pt x="365950" y="808577"/>
                  </a:lnTo>
                  <a:lnTo>
                    <a:pt x="354244" y="823627"/>
                  </a:lnTo>
                  <a:lnTo>
                    <a:pt x="362436" y="868489"/>
                  </a:lnTo>
                  <a:lnTo>
                    <a:pt x="362436" y="868489"/>
                  </a:lnTo>
                  <a:lnTo>
                    <a:pt x="332327" y="859822"/>
                  </a:lnTo>
                  <a:lnTo>
                    <a:pt x="321850" y="841724"/>
                  </a:lnTo>
                  <a:lnTo>
                    <a:pt x="321469" y="831247"/>
                  </a:lnTo>
                  <a:lnTo>
                    <a:pt x="300809" y="835247"/>
                  </a:lnTo>
                  <a:lnTo>
                    <a:pt x="280797" y="831342"/>
                  </a:lnTo>
                  <a:lnTo>
                    <a:pt x="257556" y="819245"/>
                  </a:lnTo>
                  <a:lnTo>
                    <a:pt x="242230" y="800005"/>
                  </a:lnTo>
                  <a:lnTo>
                    <a:pt x="235944" y="799529"/>
                  </a:lnTo>
                  <a:lnTo>
                    <a:pt x="235087" y="806387"/>
                  </a:lnTo>
                  <a:lnTo>
                    <a:pt x="230981" y="807720"/>
                  </a:lnTo>
                  <a:lnTo>
                    <a:pt x="228600" y="803053"/>
                  </a:lnTo>
                  <a:lnTo>
                    <a:pt x="228600" y="803053"/>
                  </a:lnTo>
                  <a:lnTo>
                    <a:pt x="227838" y="788003"/>
                  </a:lnTo>
                  <a:lnTo>
                    <a:pt x="224038" y="783527"/>
                  </a:lnTo>
                  <a:lnTo>
                    <a:pt x="208312" y="779336"/>
                  </a:lnTo>
                  <a:lnTo>
                    <a:pt x="190224" y="768191"/>
                  </a:lnTo>
                  <a:lnTo>
                    <a:pt x="174031" y="768858"/>
                  </a:lnTo>
                  <a:lnTo>
                    <a:pt x="163068" y="764477"/>
                  </a:lnTo>
                  <a:lnTo>
                    <a:pt x="158982" y="757047"/>
                  </a:lnTo>
                  <a:lnTo>
                    <a:pt x="158887" y="729424"/>
                  </a:lnTo>
                  <a:lnTo>
                    <a:pt x="165268" y="722090"/>
                  </a:lnTo>
                  <a:lnTo>
                    <a:pt x="155639" y="709517"/>
                  </a:lnTo>
                  <a:lnTo>
                    <a:pt x="155639" y="709517"/>
                  </a:lnTo>
                  <a:lnTo>
                    <a:pt x="153076" y="690563"/>
                  </a:lnTo>
                  <a:lnTo>
                    <a:pt x="154981" y="685229"/>
                  </a:lnTo>
                  <a:lnTo>
                    <a:pt x="164116" y="680180"/>
                  </a:lnTo>
                  <a:lnTo>
                    <a:pt x="156972" y="669131"/>
                  </a:lnTo>
                  <a:lnTo>
                    <a:pt x="180889" y="631317"/>
                  </a:lnTo>
                  <a:lnTo>
                    <a:pt x="91535" y="558927"/>
                  </a:lnTo>
                  <a:lnTo>
                    <a:pt x="63922" y="526161"/>
                  </a:lnTo>
                  <a:lnTo>
                    <a:pt x="72295" y="492443"/>
                  </a:lnTo>
                  <a:lnTo>
                    <a:pt x="84591" y="481394"/>
                  </a:lnTo>
                  <a:lnTo>
                    <a:pt x="74305" y="472345"/>
                  </a:lnTo>
                  <a:lnTo>
                    <a:pt x="71066" y="457581"/>
                  </a:lnTo>
                  <a:lnTo>
                    <a:pt x="49816" y="445961"/>
                  </a:lnTo>
                  <a:lnTo>
                    <a:pt x="25537" y="406146"/>
                  </a:lnTo>
                  <a:lnTo>
                    <a:pt x="12392" y="396716"/>
                  </a:lnTo>
                  <a:lnTo>
                    <a:pt x="8106" y="382238"/>
                  </a:lnTo>
                  <a:lnTo>
                    <a:pt x="14573" y="376333"/>
                  </a:lnTo>
                  <a:lnTo>
                    <a:pt x="0" y="349472"/>
                  </a:lnTo>
                  <a:lnTo>
                    <a:pt x="200" y="345472"/>
                  </a:lnTo>
                  <a:lnTo>
                    <a:pt x="8573" y="342900"/>
                  </a:lnTo>
                  <a:lnTo>
                    <a:pt x="5144" y="335471"/>
                  </a:lnTo>
                  <a:lnTo>
                    <a:pt x="15431" y="321659"/>
                  </a:lnTo>
                  <a:lnTo>
                    <a:pt x="15431" y="321659"/>
                  </a:lnTo>
                  <a:lnTo>
                    <a:pt x="23622" y="316897"/>
                  </a:lnTo>
                  <a:lnTo>
                    <a:pt x="37624" y="298323"/>
                  </a:lnTo>
                  <a:lnTo>
                    <a:pt x="57436" y="284226"/>
                  </a:lnTo>
                  <a:lnTo>
                    <a:pt x="96784" y="269843"/>
                  </a:lnTo>
                  <a:lnTo>
                    <a:pt x="112967" y="257746"/>
                  </a:lnTo>
                  <a:lnTo>
                    <a:pt x="118691" y="247364"/>
                  </a:lnTo>
                  <a:lnTo>
                    <a:pt x="120682" y="232981"/>
                  </a:lnTo>
                  <a:lnTo>
                    <a:pt x="115633" y="202597"/>
                  </a:lnTo>
                  <a:lnTo>
                    <a:pt x="125359" y="198787"/>
                  </a:lnTo>
                  <a:lnTo>
                    <a:pt x="175841" y="192310"/>
                  </a:lnTo>
                  <a:lnTo>
                    <a:pt x="247650" y="191167"/>
                  </a:lnTo>
                  <a:lnTo>
                    <a:pt x="282416" y="185261"/>
                  </a:lnTo>
                  <a:lnTo>
                    <a:pt x="312992" y="171926"/>
                  </a:lnTo>
                  <a:lnTo>
                    <a:pt x="331670" y="167926"/>
                  </a:lnTo>
                  <a:lnTo>
                    <a:pt x="345662" y="169736"/>
                  </a:lnTo>
                  <a:lnTo>
                    <a:pt x="359664" y="176879"/>
                  </a:lnTo>
                  <a:lnTo>
                    <a:pt x="370627" y="176784"/>
                  </a:lnTo>
                  <a:lnTo>
                    <a:pt x="378428" y="182118"/>
                  </a:lnTo>
                  <a:lnTo>
                    <a:pt x="383105" y="182404"/>
                  </a:lnTo>
                  <a:lnTo>
                    <a:pt x="388239" y="177451"/>
                  </a:lnTo>
                  <a:lnTo>
                    <a:pt x="401774" y="182118"/>
                  </a:lnTo>
                  <a:lnTo>
                    <a:pt x="405489" y="173355"/>
                  </a:lnTo>
                  <a:lnTo>
                    <a:pt x="421577" y="169450"/>
                  </a:lnTo>
                  <a:lnTo>
                    <a:pt x="428349" y="163925"/>
                  </a:lnTo>
                  <a:lnTo>
                    <a:pt x="433197" y="162401"/>
                  </a:lnTo>
                  <a:lnTo>
                    <a:pt x="445780" y="167830"/>
                  </a:lnTo>
                  <a:lnTo>
                    <a:pt x="449399" y="161544"/>
                  </a:lnTo>
                  <a:lnTo>
                    <a:pt x="459867" y="155734"/>
                  </a:lnTo>
                  <a:lnTo>
                    <a:pt x="482737" y="155638"/>
                  </a:lnTo>
                  <a:lnTo>
                    <a:pt x="489118" y="148876"/>
                  </a:lnTo>
                  <a:lnTo>
                    <a:pt x="497586" y="127921"/>
                  </a:lnTo>
                  <a:lnTo>
                    <a:pt x="508835" y="120968"/>
                  </a:lnTo>
                  <a:lnTo>
                    <a:pt x="529495" y="117348"/>
                  </a:lnTo>
                  <a:lnTo>
                    <a:pt x="542649" y="120968"/>
                  </a:lnTo>
                  <a:lnTo>
                    <a:pt x="557117" y="111252"/>
                  </a:lnTo>
                  <a:lnTo>
                    <a:pt x="589598" y="117920"/>
                  </a:lnTo>
                  <a:lnTo>
                    <a:pt x="608076" y="133636"/>
                  </a:lnTo>
                  <a:lnTo>
                    <a:pt x="617706" y="136303"/>
                  </a:lnTo>
                  <a:lnTo>
                    <a:pt x="631422" y="119158"/>
                  </a:lnTo>
                  <a:lnTo>
                    <a:pt x="646852" y="113062"/>
                  </a:lnTo>
                  <a:lnTo>
                    <a:pt x="657330" y="99727"/>
                  </a:lnTo>
                  <a:lnTo>
                    <a:pt x="672656" y="94869"/>
                  </a:lnTo>
                  <a:lnTo>
                    <a:pt x="694944" y="109252"/>
                  </a:lnTo>
                  <a:lnTo>
                    <a:pt x="712470" y="116300"/>
                  </a:lnTo>
                  <a:lnTo>
                    <a:pt x="722767" y="142970"/>
                  </a:lnTo>
                  <a:lnTo>
                    <a:pt x="734282" y="132683"/>
                  </a:lnTo>
                  <a:lnTo>
                    <a:pt x="760190" y="135350"/>
                  </a:lnTo>
                  <a:lnTo>
                    <a:pt x="764858" y="137255"/>
                  </a:lnTo>
                  <a:lnTo>
                    <a:pt x="773725" y="150590"/>
                  </a:lnTo>
                  <a:lnTo>
                    <a:pt x="816388" y="160115"/>
                  </a:lnTo>
                  <a:lnTo>
                    <a:pt x="819826" y="165830"/>
                  </a:lnTo>
                  <a:lnTo>
                    <a:pt x="810682" y="183737"/>
                  </a:lnTo>
                  <a:lnTo>
                    <a:pt x="814578" y="186214"/>
                  </a:lnTo>
                  <a:lnTo>
                    <a:pt x="838591" y="187738"/>
                  </a:lnTo>
                  <a:lnTo>
                    <a:pt x="845067" y="176974"/>
                  </a:lnTo>
                  <a:lnTo>
                    <a:pt x="849154" y="177641"/>
                  </a:lnTo>
                  <a:lnTo>
                    <a:pt x="863156" y="192405"/>
                  </a:lnTo>
                  <a:lnTo>
                    <a:pt x="881920" y="226790"/>
                  </a:lnTo>
                  <a:lnTo>
                    <a:pt x="887168" y="228505"/>
                  </a:lnTo>
                  <a:lnTo>
                    <a:pt x="896884" y="220313"/>
                  </a:lnTo>
                  <a:lnTo>
                    <a:pt x="903170" y="219265"/>
                  </a:lnTo>
                  <a:lnTo>
                    <a:pt x="933069" y="222409"/>
                  </a:lnTo>
                  <a:lnTo>
                    <a:pt x="939356" y="215074"/>
                  </a:lnTo>
                  <a:lnTo>
                    <a:pt x="940699" y="207836"/>
                  </a:lnTo>
                  <a:lnTo>
                    <a:pt x="939270" y="186119"/>
                  </a:lnTo>
                  <a:lnTo>
                    <a:pt x="942594" y="183737"/>
                  </a:lnTo>
                  <a:lnTo>
                    <a:pt x="956024" y="189547"/>
                  </a:lnTo>
                  <a:lnTo>
                    <a:pt x="963454" y="189071"/>
                  </a:lnTo>
                  <a:lnTo>
                    <a:pt x="969740" y="180594"/>
                  </a:lnTo>
                  <a:lnTo>
                    <a:pt x="970702" y="170021"/>
                  </a:lnTo>
                  <a:lnTo>
                    <a:pt x="961844" y="141827"/>
                  </a:lnTo>
                  <a:lnTo>
                    <a:pt x="971455" y="132683"/>
                  </a:lnTo>
                  <a:lnTo>
                    <a:pt x="978313" y="117729"/>
                  </a:lnTo>
                  <a:lnTo>
                    <a:pt x="999563" y="98679"/>
                  </a:lnTo>
                  <a:lnTo>
                    <a:pt x="999944" y="87058"/>
                  </a:lnTo>
                  <a:lnTo>
                    <a:pt x="991172" y="76676"/>
                  </a:lnTo>
                  <a:lnTo>
                    <a:pt x="989648" y="70104"/>
                  </a:lnTo>
                  <a:lnTo>
                    <a:pt x="1000982" y="63818"/>
                  </a:lnTo>
                  <a:lnTo>
                    <a:pt x="998601" y="49530"/>
                  </a:lnTo>
                  <a:close/>
                </a:path>
              </a:pathLst>
            </a:custGeom>
            <a:grpFill/>
            <a:ln w="9525" cap="flat">
              <a:solidFill>
                <a:srgbClr val="F2AA84"/>
              </a:solidFill>
              <a:prstDash val="solid"/>
              <a:miter/>
            </a:ln>
          </p:spPr>
          <p:txBody>
            <a:bodyPr rtlCol="0" anchor="ctr"/>
            <a:lstStyle/>
            <a:p>
              <a:endParaRPr lang="es-HN"/>
            </a:p>
          </p:txBody>
        </p:sp>
        <p:sp>
          <p:nvSpPr>
            <p:cNvPr id="32" name="Forma libre: forma 31">
              <a:extLst>
                <a:ext uri="{FF2B5EF4-FFF2-40B4-BE49-F238E27FC236}">
                  <a16:creationId xmlns:a16="http://schemas.microsoft.com/office/drawing/2014/main" id="{F7645513-30C0-1E14-4B86-E8487D05EE2C}"/>
                </a:ext>
              </a:extLst>
            </p:cNvPr>
            <p:cNvSpPr/>
            <p:nvPr/>
          </p:nvSpPr>
          <p:spPr>
            <a:xfrm>
              <a:off x="8239923" y="4910358"/>
              <a:ext cx="402898" cy="504158"/>
            </a:xfrm>
            <a:custGeom>
              <a:avLst/>
              <a:gdLst>
                <a:gd name="connsiteX0" fmla="*/ 181156 w 402898"/>
                <a:gd name="connsiteY0" fmla="*/ 0 h 504158"/>
                <a:gd name="connsiteX1" fmla="*/ 219647 w 402898"/>
                <a:gd name="connsiteY1" fmla="*/ 19812 h 504158"/>
                <a:gd name="connsiteX2" fmla="*/ 280121 w 402898"/>
                <a:gd name="connsiteY2" fmla="*/ 37814 h 504158"/>
                <a:gd name="connsiteX3" fmla="*/ 291370 w 402898"/>
                <a:gd name="connsiteY3" fmla="*/ 63341 h 504158"/>
                <a:gd name="connsiteX4" fmla="*/ 323174 w 402898"/>
                <a:gd name="connsiteY4" fmla="*/ 77533 h 504158"/>
                <a:gd name="connsiteX5" fmla="*/ 324898 w 402898"/>
                <a:gd name="connsiteY5" fmla="*/ 79153 h 504158"/>
                <a:gd name="connsiteX6" fmla="*/ 313277 w 402898"/>
                <a:gd name="connsiteY6" fmla="*/ 94297 h 504158"/>
                <a:gd name="connsiteX7" fmla="*/ 315373 w 402898"/>
                <a:gd name="connsiteY7" fmla="*/ 107823 h 504158"/>
                <a:gd name="connsiteX8" fmla="*/ 309086 w 402898"/>
                <a:gd name="connsiteY8" fmla="*/ 115538 h 504158"/>
                <a:gd name="connsiteX9" fmla="*/ 323745 w 402898"/>
                <a:gd name="connsiteY9" fmla="*/ 117920 h 504158"/>
                <a:gd name="connsiteX10" fmla="*/ 319183 w 402898"/>
                <a:gd name="connsiteY10" fmla="*/ 130302 h 504158"/>
                <a:gd name="connsiteX11" fmla="*/ 349939 w 402898"/>
                <a:gd name="connsiteY11" fmla="*/ 131540 h 504158"/>
                <a:gd name="connsiteX12" fmla="*/ 363284 w 402898"/>
                <a:gd name="connsiteY12" fmla="*/ 138017 h 504158"/>
                <a:gd name="connsiteX13" fmla="*/ 384801 w 402898"/>
                <a:gd name="connsiteY13" fmla="*/ 140970 h 504158"/>
                <a:gd name="connsiteX14" fmla="*/ 390049 w 402898"/>
                <a:gd name="connsiteY14" fmla="*/ 137446 h 504158"/>
                <a:gd name="connsiteX15" fmla="*/ 395288 w 402898"/>
                <a:gd name="connsiteY15" fmla="*/ 139732 h 504158"/>
                <a:gd name="connsiteX16" fmla="*/ 402898 w 402898"/>
                <a:gd name="connsiteY16" fmla="*/ 152209 h 504158"/>
                <a:gd name="connsiteX17" fmla="*/ 402898 w 402898"/>
                <a:gd name="connsiteY17" fmla="*/ 152209 h 504158"/>
                <a:gd name="connsiteX18" fmla="*/ 398612 w 402898"/>
                <a:gd name="connsiteY18" fmla="*/ 159163 h 504158"/>
                <a:gd name="connsiteX19" fmla="*/ 391859 w 402898"/>
                <a:gd name="connsiteY19" fmla="*/ 157924 h 504158"/>
                <a:gd name="connsiteX20" fmla="*/ 394135 w 402898"/>
                <a:gd name="connsiteY20" fmla="*/ 179927 h 504158"/>
                <a:gd name="connsiteX21" fmla="*/ 385372 w 402898"/>
                <a:gd name="connsiteY21" fmla="*/ 186404 h 504158"/>
                <a:gd name="connsiteX22" fmla="*/ 395288 w 402898"/>
                <a:gd name="connsiteY22" fmla="*/ 200501 h 504158"/>
                <a:gd name="connsiteX23" fmla="*/ 392325 w 402898"/>
                <a:gd name="connsiteY23" fmla="*/ 207645 h 504158"/>
                <a:gd name="connsiteX24" fmla="*/ 400517 w 402898"/>
                <a:gd name="connsiteY24" fmla="*/ 225933 h 504158"/>
                <a:gd name="connsiteX25" fmla="*/ 394707 w 402898"/>
                <a:gd name="connsiteY25" fmla="*/ 240030 h 504158"/>
                <a:gd name="connsiteX26" fmla="*/ 390134 w 402898"/>
                <a:gd name="connsiteY26" fmla="*/ 243173 h 504158"/>
                <a:gd name="connsiteX27" fmla="*/ 395288 w 402898"/>
                <a:gd name="connsiteY27" fmla="*/ 262414 h 504158"/>
                <a:gd name="connsiteX28" fmla="*/ 392621 w 402898"/>
                <a:gd name="connsiteY28" fmla="*/ 274320 h 504158"/>
                <a:gd name="connsiteX29" fmla="*/ 384239 w 402898"/>
                <a:gd name="connsiteY29" fmla="*/ 282321 h 504158"/>
                <a:gd name="connsiteX30" fmla="*/ 357283 w 402898"/>
                <a:gd name="connsiteY30" fmla="*/ 284988 h 504158"/>
                <a:gd name="connsiteX31" fmla="*/ 352892 w 402898"/>
                <a:gd name="connsiteY31" fmla="*/ 293561 h 504158"/>
                <a:gd name="connsiteX32" fmla="*/ 358416 w 402898"/>
                <a:gd name="connsiteY32" fmla="*/ 329089 h 504158"/>
                <a:gd name="connsiteX33" fmla="*/ 351749 w 402898"/>
                <a:gd name="connsiteY33" fmla="*/ 360521 h 504158"/>
                <a:gd name="connsiteX34" fmla="*/ 365665 w 402898"/>
                <a:gd name="connsiteY34" fmla="*/ 378905 h 504158"/>
                <a:gd name="connsiteX35" fmla="*/ 376047 w 402898"/>
                <a:gd name="connsiteY35" fmla="*/ 401860 h 504158"/>
                <a:gd name="connsiteX36" fmla="*/ 376047 w 402898"/>
                <a:gd name="connsiteY36" fmla="*/ 401860 h 504158"/>
                <a:gd name="connsiteX37" fmla="*/ 338138 w 402898"/>
                <a:gd name="connsiteY37" fmla="*/ 440912 h 504158"/>
                <a:gd name="connsiteX38" fmla="*/ 333556 w 402898"/>
                <a:gd name="connsiteY38" fmla="*/ 458914 h 504158"/>
                <a:gd name="connsiteX39" fmla="*/ 325755 w 402898"/>
                <a:gd name="connsiteY39" fmla="*/ 465106 h 504158"/>
                <a:gd name="connsiteX40" fmla="*/ 327565 w 402898"/>
                <a:gd name="connsiteY40" fmla="*/ 474536 h 504158"/>
                <a:gd name="connsiteX41" fmla="*/ 320707 w 402898"/>
                <a:gd name="connsiteY41" fmla="*/ 482251 h 504158"/>
                <a:gd name="connsiteX42" fmla="*/ 320507 w 402898"/>
                <a:gd name="connsiteY42" fmla="*/ 491204 h 504158"/>
                <a:gd name="connsiteX43" fmla="*/ 302705 w 402898"/>
                <a:gd name="connsiteY43" fmla="*/ 504158 h 504158"/>
                <a:gd name="connsiteX44" fmla="*/ 302705 w 402898"/>
                <a:gd name="connsiteY44" fmla="*/ 504158 h 504158"/>
                <a:gd name="connsiteX45" fmla="*/ 276882 w 402898"/>
                <a:gd name="connsiteY45" fmla="*/ 483298 h 504158"/>
                <a:gd name="connsiteX46" fmla="*/ 263081 w 402898"/>
                <a:gd name="connsiteY46" fmla="*/ 467678 h 504158"/>
                <a:gd name="connsiteX47" fmla="*/ 228314 w 402898"/>
                <a:gd name="connsiteY47" fmla="*/ 449580 h 504158"/>
                <a:gd name="connsiteX48" fmla="*/ 214494 w 402898"/>
                <a:gd name="connsiteY48" fmla="*/ 434054 h 504158"/>
                <a:gd name="connsiteX49" fmla="*/ 182775 w 402898"/>
                <a:gd name="connsiteY49" fmla="*/ 422624 h 504158"/>
                <a:gd name="connsiteX50" fmla="*/ 106766 w 402898"/>
                <a:gd name="connsiteY50" fmla="*/ 377095 h 504158"/>
                <a:gd name="connsiteX51" fmla="*/ 103146 w 402898"/>
                <a:gd name="connsiteY51" fmla="*/ 367760 h 504158"/>
                <a:gd name="connsiteX52" fmla="*/ 93050 w 402898"/>
                <a:gd name="connsiteY52" fmla="*/ 359950 h 504158"/>
                <a:gd name="connsiteX53" fmla="*/ 66284 w 402898"/>
                <a:gd name="connsiteY53" fmla="*/ 325088 h 504158"/>
                <a:gd name="connsiteX54" fmla="*/ 31242 w 402898"/>
                <a:gd name="connsiteY54" fmla="*/ 292894 h 504158"/>
                <a:gd name="connsiteX55" fmla="*/ 14002 w 402898"/>
                <a:gd name="connsiteY55" fmla="*/ 284797 h 504158"/>
                <a:gd name="connsiteX56" fmla="*/ 0 w 402898"/>
                <a:gd name="connsiteY56" fmla="*/ 273272 h 504158"/>
                <a:gd name="connsiteX57" fmla="*/ 0 w 402898"/>
                <a:gd name="connsiteY57" fmla="*/ 273272 h 504158"/>
                <a:gd name="connsiteX58" fmla="*/ 14002 w 402898"/>
                <a:gd name="connsiteY58" fmla="*/ 264223 h 504158"/>
                <a:gd name="connsiteX59" fmla="*/ 16088 w 402898"/>
                <a:gd name="connsiteY59" fmla="*/ 257746 h 504158"/>
                <a:gd name="connsiteX60" fmla="*/ 2191 w 402898"/>
                <a:gd name="connsiteY60" fmla="*/ 224790 h 504158"/>
                <a:gd name="connsiteX61" fmla="*/ 7611 w 402898"/>
                <a:gd name="connsiteY61" fmla="*/ 213646 h 504158"/>
                <a:gd name="connsiteX62" fmla="*/ 27994 w 402898"/>
                <a:gd name="connsiteY62" fmla="*/ 196405 h 504158"/>
                <a:gd name="connsiteX63" fmla="*/ 55140 w 402898"/>
                <a:gd name="connsiteY63" fmla="*/ 186595 h 504158"/>
                <a:gd name="connsiteX64" fmla="*/ 78296 w 402898"/>
                <a:gd name="connsiteY64" fmla="*/ 160306 h 504158"/>
                <a:gd name="connsiteX65" fmla="*/ 87525 w 402898"/>
                <a:gd name="connsiteY65" fmla="*/ 132302 h 50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2898" h="504158">
                  <a:moveTo>
                    <a:pt x="181156" y="0"/>
                  </a:moveTo>
                  <a:lnTo>
                    <a:pt x="219647" y="19812"/>
                  </a:lnTo>
                  <a:lnTo>
                    <a:pt x="280121" y="37814"/>
                  </a:lnTo>
                  <a:lnTo>
                    <a:pt x="291370" y="63341"/>
                  </a:lnTo>
                  <a:lnTo>
                    <a:pt x="323174" y="77533"/>
                  </a:lnTo>
                  <a:lnTo>
                    <a:pt x="324898" y="79153"/>
                  </a:lnTo>
                  <a:lnTo>
                    <a:pt x="313277" y="94297"/>
                  </a:lnTo>
                  <a:lnTo>
                    <a:pt x="315373" y="107823"/>
                  </a:lnTo>
                  <a:lnTo>
                    <a:pt x="309086" y="115538"/>
                  </a:lnTo>
                  <a:lnTo>
                    <a:pt x="323745" y="117920"/>
                  </a:lnTo>
                  <a:lnTo>
                    <a:pt x="319183" y="130302"/>
                  </a:lnTo>
                  <a:lnTo>
                    <a:pt x="349939" y="131540"/>
                  </a:lnTo>
                  <a:lnTo>
                    <a:pt x="363284" y="138017"/>
                  </a:lnTo>
                  <a:lnTo>
                    <a:pt x="384801" y="140970"/>
                  </a:lnTo>
                  <a:lnTo>
                    <a:pt x="390049" y="137446"/>
                  </a:lnTo>
                  <a:lnTo>
                    <a:pt x="395288" y="139732"/>
                  </a:lnTo>
                  <a:lnTo>
                    <a:pt x="402898" y="152209"/>
                  </a:lnTo>
                  <a:lnTo>
                    <a:pt x="402898" y="152209"/>
                  </a:lnTo>
                  <a:lnTo>
                    <a:pt x="398612" y="159163"/>
                  </a:lnTo>
                  <a:lnTo>
                    <a:pt x="391859" y="157924"/>
                  </a:lnTo>
                  <a:lnTo>
                    <a:pt x="394135" y="179927"/>
                  </a:lnTo>
                  <a:lnTo>
                    <a:pt x="385372" y="186404"/>
                  </a:lnTo>
                  <a:lnTo>
                    <a:pt x="395288" y="200501"/>
                  </a:lnTo>
                  <a:lnTo>
                    <a:pt x="392325" y="207645"/>
                  </a:lnTo>
                  <a:lnTo>
                    <a:pt x="400517" y="225933"/>
                  </a:lnTo>
                  <a:lnTo>
                    <a:pt x="394707" y="240030"/>
                  </a:lnTo>
                  <a:lnTo>
                    <a:pt x="390134" y="243173"/>
                  </a:lnTo>
                  <a:lnTo>
                    <a:pt x="395288" y="262414"/>
                  </a:lnTo>
                  <a:lnTo>
                    <a:pt x="392621" y="274320"/>
                  </a:lnTo>
                  <a:lnTo>
                    <a:pt x="384239" y="282321"/>
                  </a:lnTo>
                  <a:lnTo>
                    <a:pt x="357283" y="284988"/>
                  </a:lnTo>
                  <a:lnTo>
                    <a:pt x="352892" y="293561"/>
                  </a:lnTo>
                  <a:lnTo>
                    <a:pt x="358416" y="329089"/>
                  </a:lnTo>
                  <a:lnTo>
                    <a:pt x="351749" y="360521"/>
                  </a:lnTo>
                  <a:lnTo>
                    <a:pt x="365665" y="378905"/>
                  </a:lnTo>
                  <a:lnTo>
                    <a:pt x="376047" y="401860"/>
                  </a:lnTo>
                  <a:lnTo>
                    <a:pt x="376047" y="401860"/>
                  </a:lnTo>
                  <a:lnTo>
                    <a:pt x="338138" y="440912"/>
                  </a:lnTo>
                  <a:lnTo>
                    <a:pt x="333556" y="458914"/>
                  </a:lnTo>
                  <a:lnTo>
                    <a:pt x="325755" y="465106"/>
                  </a:lnTo>
                  <a:lnTo>
                    <a:pt x="327565" y="474536"/>
                  </a:lnTo>
                  <a:lnTo>
                    <a:pt x="320707" y="482251"/>
                  </a:lnTo>
                  <a:lnTo>
                    <a:pt x="320507" y="491204"/>
                  </a:lnTo>
                  <a:lnTo>
                    <a:pt x="302705" y="504158"/>
                  </a:lnTo>
                  <a:lnTo>
                    <a:pt x="302705" y="504158"/>
                  </a:lnTo>
                  <a:lnTo>
                    <a:pt x="276882" y="483298"/>
                  </a:lnTo>
                  <a:lnTo>
                    <a:pt x="263081" y="467678"/>
                  </a:lnTo>
                  <a:lnTo>
                    <a:pt x="228314" y="449580"/>
                  </a:lnTo>
                  <a:lnTo>
                    <a:pt x="214494" y="434054"/>
                  </a:lnTo>
                  <a:lnTo>
                    <a:pt x="182775" y="422624"/>
                  </a:lnTo>
                  <a:lnTo>
                    <a:pt x="106766" y="377095"/>
                  </a:lnTo>
                  <a:lnTo>
                    <a:pt x="103146" y="367760"/>
                  </a:lnTo>
                  <a:lnTo>
                    <a:pt x="93050" y="359950"/>
                  </a:lnTo>
                  <a:lnTo>
                    <a:pt x="66284" y="325088"/>
                  </a:lnTo>
                  <a:lnTo>
                    <a:pt x="31242" y="292894"/>
                  </a:lnTo>
                  <a:lnTo>
                    <a:pt x="14002" y="284797"/>
                  </a:lnTo>
                  <a:lnTo>
                    <a:pt x="0" y="273272"/>
                  </a:lnTo>
                  <a:lnTo>
                    <a:pt x="0" y="273272"/>
                  </a:lnTo>
                  <a:lnTo>
                    <a:pt x="14002" y="264223"/>
                  </a:lnTo>
                  <a:lnTo>
                    <a:pt x="16088" y="257746"/>
                  </a:lnTo>
                  <a:lnTo>
                    <a:pt x="2191" y="224790"/>
                  </a:lnTo>
                  <a:lnTo>
                    <a:pt x="7611" y="213646"/>
                  </a:lnTo>
                  <a:lnTo>
                    <a:pt x="27994" y="196405"/>
                  </a:lnTo>
                  <a:lnTo>
                    <a:pt x="55140" y="186595"/>
                  </a:lnTo>
                  <a:lnTo>
                    <a:pt x="78296" y="160306"/>
                  </a:lnTo>
                  <a:lnTo>
                    <a:pt x="87525" y="132302"/>
                  </a:lnTo>
                  <a:close/>
                </a:path>
              </a:pathLst>
            </a:custGeom>
            <a:grpFill/>
            <a:ln w="9525" cap="flat">
              <a:solidFill>
                <a:srgbClr val="F2AA84"/>
              </a:solidFill>
              <a:prstDash val="solid"/>
              <a:miter/>
            </a:ln>
          </p:spPr>
          <p:txBody>
            <a:bodyPr rtlCol="0" anchor="ctr"/>
            <a:lstStyle/>
            <a:p>
              <a:endParaRPr lang="es-HN"/>
            </a:p>
          </p:txBody>
        </p:sp>
        <p:sp>
          <p:nvSpPr>
            <p:cNvPr id="33" name="Forma libre: forma 32">
              <a:extLst>
                <a:ext uri="{FF2B5EF4-FFF2-40B4-BE49-F238E27FC236}">
                  <a16:creationId xmlns:a16="http://schemas.microsoft.com/office/drawing/2014/main" id="{20ECCBFF-EAC6-2DFF-C381-74E9D3CFC743}"/>
                </a:ext>
              </a:extLst>
            </p:cNvPr>
            <p:cNvSpPr/>
            <p:nvPr/>
          </p:nvSpPr>
          <p:spPr>
            <a:xfrm>
              <a:off x="6813169" y="3333589"/>
              <a:ext cx="1181380" cy="1078896"/>
            </a:xfrm>
            <a:custGeom>
              <a:avLst/>
              <a:gdLst>
                <a:gd name="connsiteX0" fmla="*/ 592741 w 1181380"/>
                <a:gd name="connsiteY0" fmla="*/ 982313 h 1078896"/>
                <a:gd name="connsiteX1" fmla="*/ 605885 w 1181380"/>
                <a:gd name="connsiteY1" fmla="*/ 995172 h 1078896"/>
                <a:gd name="connsiteX2" fmla="*/ 608552 w 1181380"/>
                <a:gd name="connsiteY2" fmla="*/ 1005650 h 1078896"/>
                <a:gd name="connsiteX3" fmla="*/ 620078 w 1181380"/>
                <a:gd name="connsiteY3" fmla="*/ 1007555 h 1078896"/>
                <a:gd name="connsiteX4" fmla="*/ 635699 w 1181380"/>
                <a:gd name="connsiteY4" fmla="*/ 1018985 h 1078896"/>
                <a:gd name="connsiteX5" fmla="*/ 684181 w 1181380"/>
                <a:gd name="connsiteY5" fmla="*/ 1039844 h 1078896"/>
                <a:gd name="connsiteX6" fmla="*/ 687705 w 1181380"/>
                <a:gd name="connsiteY6" fmla="*/ 1035939 h 1078896"/>
                <a:gd name="connsiteX7" fmla="*/ 687705 w 1181380"/>
                <a:gd name="connsiteY7" fmla="*/ 1035939 h 1078896"/>
                <a:gd name="connsiteX8" fmla="*/ 689801 w 1181380"/>
                <a:gd name="connsiteY8" fmla="*/ 1042892 h 1078896"/>
                <a:gd name="connsiteX9" fmla="*/ 706279 w 1181380"/>
                <a:gd name="connsiteY9" fmla="*/ 1054037 h 1078896"/>
                <a:gd name="connsiteX10" fmla="*/ 726376 w 1181380"/>
                <a:gd name="connsiteY10" fmla="*/ 1078897 h 1078896"/>
                <a:gd name="connsiteX11" fmla="*/ 726376 w 1181380"/>
                <a:gd name="connsiteY11" fmla="*/ 1078897 h 1078896"/>
                <a:gd name="connsiteX12" fmla="*/ 704183 w 1181380"/>
                <a:gd name="connsiteY12" fmla="*/ 1070896 h 1078896"/>
                <a:gd name="connsiteX13" fmla="*/ 629222 w 1181380"/>
                <a:gd name="connsiteY13" fmla="*/ 1017842 h 1078896"/>
                <a:gd name="connsiteX14" fmla="*/ 610172 w 1181380"/>
                <a:gd name="connsiteY14" fmla="*/ 1010031 h 1078896"/>
                <a:gd name="connsiteX15" fmla="*/ 582930 w 1181380"/>
                <a:gd name="connsiteY15" fmla="*/ 991743 h 1078896"/>
                <a:gd name="connsiteX16" fmla="*/ 586835 w 1181380"/>
                <a:gd name="connsiteY16" fmla="*/ 987266 h 1078896"/>
                <a:gd name="connsiteX17" fmla="*/ 591883 w 1181380"/>
                <a:gd name="connsiteY17" fmla="*/ 990029 h 1078896"/>
                <a:gd name="connsiteX18" fmla="*/ 588264 w 1181380"/>
                <a:gd name="connsiteY18" fmla="*/ 982885 h 1078896"/>
                <a:gd name="connsiteX19" fmla="*/ 589788 w 1181380"/>
                <a:gd name="connsiteY19" fmla="*/ 980504 h 1078896"/>
                <a:gd name="connsiteX20" fmla="*/ 592741 w 1181380"/>
                <a:gd name="connsiteY20" fmla="*/ 982313 h 1078896"/>
                <a:gd name="connsiteX21" fmla="*/ 402622 w 1181380"/>
                <a:gd name="connsiteY21" fmla="*/ 437197 h 1078896"/>
                <a:gd name="connsiteX22" fmla="*/ 353568 w 1181380"/>
                <a:gd name="connsiteY22" fmla="*/ 435102 h 1078896"/>
                <a:gd name="connsiteX23" fmla="*/ 341281 w 1181380"/>
                <a:gd name="connsiteY23" fmla="*/ 428911 h 1078896"/>
                <a:gd name="connsiteX24" fmla="*/ 338137 w 1181380"/>
                <a:gd name="connsiteY24" fmla="*/ 420338 h 1078896"/>
                <a:gd name="connsiteX25" fmla="*/ 376523 w 1181380"/>
                <a:gd name="connsiteY25" fmla="*/ 393954 h 1078896"/>
                <a:gd name="connsiteX26" fmla="*/ 407575 w 1181380"/>
                <a:gd name="connsiteY26" fmla="*/ 383286 h 1078896"/>
                <a:gd name="connsiteX27" fmla="*/ 421957 w 1181380"/>
                <a:gd name="connsiteY27" fmla="*/ 374999 h 1078896"/>
                <a:gd name="connsiteX28" fmla="*/ 475202 w 1181380"/>
                <a:gd name="connsiteY28" fmla="*/ 382905 h 1078896"/>
                <a:gd name="connsiteX29" fmla="*/ 494633 w 1181380"/>
                <a:gd name="connsiteY29" fmla="*/ 396050 h 1078896"/>
                <a:gd name="connsiteX30" fmla="*/ 491490 w 1181380"/>
                <a:gd name="connsiteY30" fmla="*/ 399764 h 1078896"/>
                <a:gd name="connsiteX31" fmla="*/ 466820 w 1181380"/>
                <a:gd name="connsiteY31" fmla="*/ 407480 h 1078896"/>
                <a:gd name="connsiteX32" fmla="*/ 449961 w 1181380"/>
                <a:gd name="connsiteY32" fmla="*/ 416719 h 1078896"/>
                <a:gd name="connsiteX33" fmla="*/ 436435 w 1181380"/>
                <a:gd name="connsiteY33" fmla="*/ 433959 h 1078896"/>
                <a:gd name="connsiteX34" fmla="*/ 402622 w 1181380"/>
                <a:gd name="connsiteY34" fmla="*/ 437197 h 1078896"/>
                <a:gd name="connsiteX35" fmla="*/ 1061566 w 1181380"/>
                <a:gd name="connsiteY35" fmla="*/ 42863 h 1078896"/>
                <a:gd name="connsiteX36" fmla="*/ 1075939 w 1181380"/>
                <a:gd name="connsiteY36" fmla="*/ 43910 h 1078896"/>
                <a:gd name="connsiteX37" fmla="*/ 1075939 w 1181380"/>
                <a:gd name="connsiteY37" fmla="*/ 43910 h 1078896"/>
                <a:gd name="connsiteX38" fmla="*/ 1088141 w 1181380"/>
                <a:gd name="connsiteY38" fmla="*/ 48768 h 1078896"/>
                <a:gd name="connsiteX39" fmla="*/ 1106429 w 1181380"/>
                <a:gd name="connsiteY39" fmla="*/ 43529 h 1078896"/>
                <a:gd name="connsiteX40" fmla="*/ 1112706 w 1181380"/>
                <a:gd name="connsiteY40" fmla="*/ 47244 h 1078896"/>
                <a:gd name="connsiteX41" fmla="*/ 1123279 w 1181380"/>
                <a:gd name="connsiteY41" fmla="*/ 84296 h 1078896"/>
                <a:gd name="connsiteX42" fmla="*/ 1111658 w 1181380"/>
                <a:gd name="connsiteY42" fmla="*/ 115443 h 1078896"/>
                <a:gd name="connsiteX43" fmla="*/ 1113849 w 1181380"/>
                <a:gd name="connsiteY43" fmla="*/ 121063 h 1078896"/>
                <a:gd name="connsiteX44" fmla="*/ 1113849 w 1181380"/>
                <a:gd name="connsiteY44" fmla="*/ 121063 h 1078896"/>
                <a:gd name="connsiteX45" fmla="*/ 1097466 w 1181380"/>
                <a:gd name="connsiteY45" fmla="*/ 137350 h 1078896"/>
                <a:gd name="connsiteX46" fmla="*/ 1078987 w 1181380"/>
                <a:gd name="connsiteY46" fmla="*/ 177641 h 1078896"/>
                <a:gd name="connsiteX47" fmla="*/ 1079187 w 1181380"/>
                <a:gd name="connsiteY47" fmla="*/ 214503 h 1078896"/>
                <a:gd name="connsiteX48" fmla="*/ 1089189 w 1181380"/>
                <a:gd name="connsiteY48" fmla="*/ 244888 h 1078896"/>
                <a:gd name="connsiteX49" fmla="*/ 1089189 w 1181380"/>
                <a:gd name="connsiteY49" fmla="*/ 244888 h 1078896"/>
                <a:gd name="connsiteX50" fmla="*/ 1096999 w 1181380"/>
                <a:gd name="connsiteY50" fmla="*/ 270605 h 1078896"/>
                <a:gd name="connsiteX51" fmla="*/ 1110525 w 1181380"/>
                <a:gd name="connsiteY51" fmla="*/ 292608 h 1078896"/>
                <a:gd name="connsiteX52" fmla="*/ 1115382 w 1181380"/>
                <a:gd name="connsiteY52" fmla="*/ 330517 h 1078896"/>
                <a:gd name="connsiteX53" fmla="*/ 1134718 w 1181380"/>
                <a:gd name="connsiteY53" fmla="*/ 350806 h 1078896"/>
                <a:gd name="connsiteX54" fmla="*/ 1166808 w 1181380"/>
                <a:gd name="connsiteY54" fmla="*/ 407384 h 1078896"/>
                <a:gd name="connsiteX55" fmla="*/ 1160245 w 1181380"/>
                <a:gd name="connsiteY55" fmla="*/ 431102 h 1078896"/>
                <a:gd name="connsiteX56" fmla="*/ 1160245 w 1181380"/>
                <a:gd name="connsiteY56" fmla="*/ 461677 h 1078896"/>
                <a:gd name="connsiteX57" fmla="*/ 1181381 w 1181380"/>
                <a:gd name="connsiteY57" fmla="*/ 544163 h 1078896"/>
                <a:gd name="connsiteX58" fmla="*/ 1176047 w 1181380"/>
                <a:gd name="connsiteY58" fmla="*/ 577596 h 1078896"/>
                <a:gd name="connsiteX59" fmla="*/ 1161960 w 1181380"/>
                <a:gd name="connsiteY59" fmla="*/ 608743 h 1078896"/>
                <a:gd name="connsiteX60" fmla="*/ 1151949 w 1181380"/>
                <a:gd name="connsiteY60" fmla="*/ 621221 h 1078896"/>
                <a:gd name="connsiteX61" fmla="*/ 1127479 w 1181380"/>
                <a:gd name="connsiteY61" fmla="*/ 636175 h 1078896"/>
                <a:gd name="connsiteX62" fmla="*/ 1088989 w 1181380"/>
                <a:gd name="connsiteY62" fmla="*/ 635413 h 1078896"/>
                <a:gd name="connsiteX63" fmla="*/ 1052708 w 1181380"/>
                <a:gd name="connsiteY63" fmla="*/ 639509 h 1078896"/>
                <a:gd name="connsiteX64" fmla="*/ 1030695 w 1181380"/>
                <a:gd name="connsiteY64" fmla="*/ 646652 h 1078896"/>
                <a:gd name="connsiteX65" fmla="*/ 1009559 w 1181380"/>
                <a:gd name="connsiteY65" fmla="*/ 646081 h 1078896"/>
                <a:gd name="connsiteX66" fmla="*/ 1001273 w 1181380"/>
                <a:gd name="connsiteY66" fmla="*/ 650367 h 1078896"/>
                <a:gd name="connsiteX67" fmla="*/ 995843 w 1181380"/>
                <a:gd name="connsiteY67" fmla="*/ 659416 h 1078896"/>
                <a:gd name="connsiteX68" fmla="*/ 998120 w 1181380"/>
                <a:gd name="connsiteY68" fmla="*/ 688467 h 1078896"/>
                <a:gd name="connsiteX69" fmla="*/ 991929 w 1181380"/>
                <a:gd name="connsiteY69" fmla="*/ 703040 h 1078896"/>
                <a:gd name="connsiteX70" fmla="*/ 977641 w 1181380"/>
                <a:gd name="connsiteY70" fmla="*/ 711232 h 1078896"/>
                <a:gd name="connsiteX71" fmla="*/ 960687 w 1181380"/>
                <a:gd name="connsiteY71" fmla="*/ 728567 h 1078896"/>
                <a:gd name="connsiteX72" fmla="*/ 932783 w 1181380"/>
                <a:gd name="connsiteY72" fmla="*/ 736663 h 1078896"/>
                <a:gd name="connsiteX73" fmla="*/ 891254 w 1181380"/>
                <a:gd name="connsiteY73" fmla="*/ 798195 h 1078896"/>
                <a:gd name="connsiteX74" fmla="*/ 859250 w 1181380"/>
                <a:gd name="connsiteY74" fmla="*/ 819817 h 1078896"/>
                <a:gd name="connsiteX75" fmla="*/ 856964 w 1181380"/>
                <a:gd name="connsiteY75" fmla="*/ 891635 h 1078896"/>
                <a:gd name="connsiteX76" fmla="*/ 846582 w 1181380"/>
                <a:gd name="connsiteY76" fmla="*/ 912686 h 1078896"/>
                <a:gd name="connsiteX77" fmla="*/ 798290 w 1181380"/>
                <a:gd name="connsiteY77" fmla="*/ 942880 h 1078896"/>
                <a:gd name="connsiteX78" fmla="*/ 748284 w 1181380"/>
                <a:gd name="connsiteY78" fmla="*/ 963168 h 1078896"/>
                <a:gd name="connsiteX79" fmla="*/ 722376 w 1181380"/>
                <a:gd name="connsiteY79" fmla="*/ 984980 h 1078896"/>
                <a:gd name="connsiteX80" fmla="*/ 687038 w 1181380"/>
                <a:gd name="connsiteY80" fmla="*/ 991457 h 1078896"/>
                <a:gd name="connsiteX81" fmla="*/ 677323 w 1181380"/>
                <a:gd name="connsiteY81" fmla="*/ 988314 h 1078896"/>
                <a:gd name="connsiteX82" fmla="*/ 654558 w 1181380"/>
                <a:gd name="connsiteY82" fmla="*/ 996696 h 1078896"/>
                <a:gd name="connsiteX83" fmla="*/ 654558 w 1181380"/>
                <a:gd name="connsiteY83" fmla="*/ 996696 h 1078896"/>
                <a:gd name="connsiteX84" fmla="*/ 645509 w 1181380"/>
                <a:gd name="connsiteY84" fmla="*/ 999172 h 1078896"/>
                <a:gd name="connsiteX85" fmla="*/ 637794 w 1181380"/>
                <a:gd name="connsiteY85" fmla="*/ 997077 h 1078896"/>
                <a:gd name="connsiteX86" fmla="*/ 632651 w 1181380"/>
                <a:gd name="connsiteY86" fmla="*/ 1000030 h 1078896"/>
                <a:gd name="connsiteX87" fmla="*/ 619601 w 1181380"/>
                <a:gd name="connsiteY87" fmla="*/ 989647 h 1078896"/>
                <a:gd name="connsiteX88" fmla="*/ 619887 w 1181380"/>
                <a:gd name="connsiteY88" fmla="*/ 986695 h 1078896"/>
                <a:gd name="connsiteX89" fmla="*/ 630745 w 1181380"/>
                <a:gd name="connsiteY89" fmla="*/ 982313 h 1078896"/>
                <a:gd name="connsiteX90" fmla="*/ 614172 w 1181380"/>
                <a:gd name="connsiteY90" fmla="*/ 976027 h 1078896"/>
                <a:gd name="connsiteX91" fmla="*/ 610362 w 1181380"/>
                <a:gd name="connsiteY91" fmla="*/ 971169 h 1078896"/>
                <a:gd name="connsiteX92" fmla="*/ 598551 w 1181380"/>
                <a:gd name="connsiteY92" fmla="*/ 946213 h 1078896"/>
                <a:gd name="connsiteX93" fmla="*/ 598932 w 1181380"/>
                <a:gd name="connsiteY93" fmla="*/ 936117 h 1078896"/>
                <a:gd name="connsiteX94" fmla="*/ 595313 w 1181380"/>
                <a:gd name="connsiteY94" fmla="*/ 918972 h 1078896"/>
                <a:gd name="connsiteX95" fmla="*/ 590455 w 1181380"/>
                <a:gd name="connsiteY95" fmla="*/ 918972 h 1078896"/>
                <a:gd name="connsiteX96" fmla="*/ 589883 w 1181380"/>
                <a:gd name="connsiteY96" fmla="*/ 928878 h 1078896"/>
                <a:gd name="connsiteX97" fmla="*/ 574929 w 1181380"/>
                <a:gd name="connsiteY97" fmla="*/ 924020 h 1078896"/>
                <a:gd name="connsiteX98" fmla="*/ 571405 w 1181380"/>
                <a:gd name="connsiteY98" fmla="*/ 925830 h 1078896"/>
                <a:gd name="connsiteX99" fmla="*/ 587692 w 1181380"/>
                <a:gd name="connsiteY99" fmla="*/ 939737 h 1078896"/>
                <a:gd name="connsiteX100" fmla="*/ 594360 w 1181380"/>
                <a:gd name="connsiteY100" fmla="*/ 954881 h 1078896"/>
                <a:gd name="connsiteX101" fmla="*/ 595313 w 1181380"/>
                <a:gd name="connsiteY101" fmla="*/ 964692 h 1078896"/>
                <a:gd name="connsiteX102" fmla="*/ 592931 w 1181380"/>
                <a:gd name="connsiteY102" fmla="*/ 970693 h 1078896"/>
                <a:gd name="connsiteX103" fmla="*/ 588836 w 1181380"/>
                <a:gd name="connsiteY103" fmla="*/ 971074 h 1078896"/>
                <a:gd name="connsiteX104" fmla="*/ 582740 w 1181380"/>
                <a:gd name="connsiteY104" fmla="*/ 966406 h 1078896"/>
                <a:gd name="connsiteX105" fmla="*/ 558070 w 1181380"/>
                <a:gd name="connsiteY105" fmla="*/ 929640 h 1078896"/>
                <a:gd name="connsiteX106" fmla="*/ 540639 w 1181380"/>
                <a:gd name="connsiteY106" fmla="*/ 912590 h 1078896"/>
                <a:gd name="connsiteX107" fmla="*/ 531686 w 1181380"/>
                <a:gd name="connsiteY107" fmla="*/ 894397 h 1078896"/>
                <a:gd name="connsiteX108" fmla="*/ 496062 w 1181380"/>
                <a:gd name="connsiteY108" fmla="*/ 864680 h 1078896"/>
                <a:gd name="connsiteX109" fmla="*/ 460915 w 1181380"/>
                <a:gd name="connsiteY109" fmla="*/ 848011 h 1078896"/>
                <a:gd name="connsiteX110" fmla="*/ 491776 w 1181380"/>
                <a:gd name="connsiteY110" fmla="*/ 849154 h 1078896"/>
                <a:gd name="connsiteX111" fmla="*/ 497110 w 1181380"/>
                <a:gd name="connsiteY111" fmla="*/ 837819 h 1078896"/>
                <a:gd name="connsiteX112" fmla="*/ 463201 w 1181380"/>
                <a:gd name="connsiteY112" fmla="*/ 839438 h 1078896"/>
                <a:gd name="connsiteX113" fmla="*/ 453485 w 1181380"/>
                <a:gd name="connsiteY113" fmla="*/ 825532 h 1078896"/>
                <a:gd name="connsiteX114" fmla="*/ 450818 w 1181380"/>
                <a:gd name="connsiteY114" fmla="*/ 828199 h 1078896"/>
                <a:gd name="connsiteX115" fmla="*/ 442912 w 1181380"/>
                <a:gd name="connsiteY115" fmla="*/ 826675 h 1078896"/>
                <a:gd name="connsiteX116" fmla="*/ 431863 w 1181380"/>
                <a:gd name="connsiteY116" fmla="*/ 819722 h 1078896"/>
                <a:gd name="connsiteX117" fmla="*/ 428149 w 1181380"/>
                <a:gd name="connsiteY117" fmla="*/ 822770 h 1078896"/>
                <a:gd name="connsiteX118" fmla="*/ 430054 w 1181380"/>
                <a:gd name="connsiteY118" fmla="*/ 825055 h 1078896"/>
                <a:gd name="connsiteX119" fmla="*/ 450342 w 1181380"/>
                <a:gd name="connsiteY119" fmla="*/ 838390 h 1078896"/>
                <a:gd name="connsiteX120" fmla="*/ 451675 w 1181380"/>
                <a:gd name="connsiteY120" fmla="*/ 841248 h 1078896"/>
                <a:gd name="connsiteX121" fmla="*/ 446532 w 1181380"/>
                <a:gd name="connsiteY121" fmla="*/ 844105 h 1078896"/>
                <a:gd name="connsiteX122" fmla="*/ 405003 w 1181380"/>
                <a:gd name="connsiteY122" fmla="*/ 811721 h 1078896"/>
                <a:gd name="connsiteX123" fmla="*/ 421672 w 1181380"/>
                <a:gd name="connsiteY123" fmla="*/ 814769 h 1078896"/>
                <a:gd name="connsiteX124" fmla="*/ 424243 w 1181380"/>
                <a:gd name="connsiteY124" fmla="*/ 811054 h 1078896"/>
                <a:gd name="connsiteX125" fmla="*/ 424624 w 1181380"/>
                <a:gd name="connsiteY125" fmla="*/ 802672 h 1078896"/>
                <a:gd name="connsiteX126" fmla="*/ 416242 w 1181380"/>
                <a:gd name="connsiteY126" fmla="*/ 792671 h 1078896"/>
                <a:gd name="connsiteX127" fmla="*/ 416338 w 1181380"/>
                <a:gd name="connsiteY127" fmla="*/ 782860 h 1078896"/>
                <a:gd name="connsiteX128" fmla="*/ 428530 w 1181380"/>
                <a:gd name="connsiteY128" fmla="*/ 776859 h 1078896"/>
                <a:gd name="connsiteX129" fmla="*/ 437674 w 1181380"/>
                <a:gd name="connsiteY129" fmla="*/ 767334 h 1078896"/>
                <a:gd name="connsiteX130" fmla="*/ 436150 w 1181380"/>
                <a:gd name="connsiteY130" fmla="*/ 764286 h 1078896"/>
                <a:gd name="connsiteX131" fmla="*/ 430244 w 1181380"/>
                <a:gd name="connsiteY131" fmla="*/ 768001 h 1078896"/>
                <a:gd name="connsiteX132" fmla="*/ 429292 w 1181380"/>
                <a:gd name="connsiteY132" fmla="*/ 765524 h 1078896"/>
                <a:gd name="connsiteX133" fmla="*/ 426910 w 1181380"/>
                <a:gd name="connsiteY133" fmla="*/ 748665 h 1078896"/>
                <a:gd name="connsiteX134" fmla="*/ 430244 w 1181380"/>
                <a:gd name="connsiteY134" fmla="*/ 737902 h 1078896"/>
                <a:gd name="connsiteX135" fmla="*/ 423577 w 1181380"/>
                <a:gd name="connsiteY135" fmla="*/ 742569 h 1078896"/>
                <a:gd name="connsiteX136" fmla="*/ 424434 w 1181380"/>
                <a:gd name="connsiteY136" fmla="*/ 760476 h 1078896"/>
                <a:gd name="connsiteX137" fmla="*/ 421481 w 1181380"/>
                <a:gd name="connsiteY137" fmla="*/ 767525 h 1078896"/>
                <a:gd name="connsiteX138" fmla="*/ 403860 w 1181380"/>
                <a:gd name="connsiteY138" fmla="*/ 784384 h 1078896"/>
                <a:gd name="connsiteX139" fmla="*/ 399764 w 1181380"/>
                <a:gd name="connsiteY139" fmla="*/ 807244 h 1078896"/>
                <a:gd name="connsiteX140" fmla="*/ 374809 w 1181380"/>
                <a:gd name="connsiteY140" fmla="*/ 789242 h 1078896"/>
                <a:gd name="connsiteX141" fmla="*/ 373380 w 1181380"/>
                <a:gd name="connsiteY141" fmla="*/ 785051 h 1078896"/>
                <a:gd name="connsiteX142" fmla="*/ 376904 w 1181380"/>
                <a:gd name="connsiteY142" fmla="*/ 779050 h 1078896"/>
                <a:gd name="connsiteX143" fmla="*/ 368046 w 1181380"/>
                <a:gd name="connsiteY143" fmla="*/ 770858 h 1078896"/>
                <a:gd name="connsiteX144" fmla="*/ 360712 w 1181380"/>
                <a:gd name="connsiteY144" fmla="*/ 748570 h 1078896"/>
                <a:gd name="connsiteX145" fmla="*/ 341757 w 1181380"/>
                <a:gd name="connsiteY145" fmla="*/ 723424 h 1078896"/>
                <a:gd name="connsiteX146" fmla="*/ 326898 w 1181380"/>
                <a:gd name="connsiteY146" fmla="*/ 712089 h 1078896"/>
                <a:gd name="connsiteX147" fmla="*/ 296989 w 1181380"/>
                <a:gd name="connsiteY147" fmla="*/ 696944 h 1078896"/>
                <a:gd name="connsiteX148" fmla="*/ 297370 w 1181380"/>
                <a:gd name="connsiteY148" fmla="*/ 693611 h 1078896"/>
                <a:gd name="connsiteX149" fmla="*/ 304990 w 1181380"/>
                <a:gd name="connsiteY149" fmla="*/ 692658 h 1078896"/>
                <a:gd name="connsiteX150" fmla="*/ 304133 w 1181380"/>
                <a:gd name="connsiteY150" fmla="*/ 688277 h 1078896"/>
                <a:gd name="connsiteX151" fmla="*/ 241078 w 1181380"/>
                <a:gd name="connsiteY151" fmla="*/ 641223 h 1078896"/>
                <a:gd name="connsiteX152" fmla="*/ 247555 w 1181380"/>
                <a:gd name="connsiteY152" fmla="*/ 636937 h 1078896"/>
                <a:gd name="connsiteX153" fmla="*/ 265843 w 1181380"/>
                <a:gd name="connsiteY153" fmla="*/ 645128 h 1078896"/>
                <a:gd name="connsiteX154" fmla="*/ 270224 w 1181380"/>
                <a:gd name="connsiteY154" fmla="*/ 652939 h 1078896"/>
                <a:gd name="connsiteX155" fmla="*/ 293179 w 1181380"/>
                <a:gd name="connsiteY155" fmla="*/ 657320 h 1078896"/>
                <a:gd name="connsiteX156" fmla="*/ 300228 w 1181380"/>
                <a:gd name="connsiteY156" fmla="*/ 654082 h 1078896"/>
                <a:gd name="connsiteX157" fmla="*/ 296418 w 1181380"/>
                <a:gd name="connsiteY157" fmla="*/ 650081 h 1078896"/>
                <a:gd name="connsiteX158" fmla="*/ 281083 w 1181380"/>
                <a:gd name="connsiteY158" fmla="*/ 645509 h 1078896"/>
                <a:gd name="connsiteX159" fmla="*/ 270319 w 1181380"/>
                <a:gd name="connsiteY159" fmla="*/ 633698 h 1078896"/>
                <a:gd name="connsiteX160" fmla="*/ 270224 w 1181380"/>
                <a:gd name="connsiteY160" fmla="*/ 621887 h 1078896"/>
                <a:gd name="connsiteX161" fmla="*/ 281845 w 1181380"/>
                <a:gd name="connsiteY161" fmla="*/ 609219 h 1078896"/>
                <a:gd name="connsiteX162" fmla="*/ 280702 w 1181380"/>
                <a:gd name="connsiteY162" fmla="*/ 604171 h 1078896"/>
                <a:gd name="connsiteX163" fmla="*/ 257270 w 1181380"/>
                <a:gd name="connsiteY163" fmla="*/ 614648 h 1078896"/>
                <a:gd name="connsiteX164" fmla="*/ 247555 w 1181380"/>
                <a:gd name="connsiteY164" fmla="*/ 599218 h 1078896"/>
                <a:gd name="connsiteX165" fmla="*/ 240792 w 1181380"/>
                <a:gd name="connsiteY165" fmla="*/ 595694 h 1078896"/>
                <a:gd name="connsiteX166" fmla="*/ 242030 w 1181380"/>
                <a:gd name="connsiteY166" fmla="*/ 586073 h 1078896"/>
                <a:gd name="connsiteX167" fmla="*/ 232315 w 1181380"/>
                <a:gd name="connsiteY167" fmla="*/ 591884 h 1078896"/>
                <a:gd name="connsiteX168" fmla="*/ 229838 w 1181380"/>
                <a:gd name="connsiteY168" fmla="*/ 589883 h 1078896"/>
                <a:gd name="connsiteX169" fmla="*/ 216217 w 1181380"/>
                <a:gd name="connsiteY169" fmla="*/ 563023 h 1078896"/>
                <a:gd name="connsiteX170" fmla="*/ 223456 w 1181380"/>
                <a:gd name="connsiteY170" fmla="*/ 553212 h 1078896"/>
                <a:gd name="connsiteX171" fmla="*/ 213741 w 1181380"/>
                <a:gd name="connsiteY171" fmla="*/ 551212 h 1078896"/>
                <a:gd name="connsiteX172" fmla="*/ 214598 w 1181380"/>
                <a:gd name="connsiteY172" fmla="*/ 543306 h 1078896"/>
                <a:gd name="connsiteX173" fmla="*/ 222694 w 1181380"/>
                <a:gd name="connsiteY173" fmla="*/ 529495 h 1078896"/>
                <a:gd name="connsiteX174" fmla="*/ 219837 w 1181380"/>
                <a:gd name="connsiteY174" fmla="*/ 521208 h 1078896"/>
                <a:gd name="connsiteX175" fmla="*/ 216313 w 1181380"/>
                <a:gd name="connsiteY175" fmla="*/ 520827 h 1078896"/>
                <a:gd name="connsiteX176" fmla="*/ 212693 w 1181380"/>
                <a:gd name="connsiteY176" fmla="*/ 525494 h 1078896"/>
                <a:gd name="connsiteX177" fmla="*/ 209169 w 1181380"/>
                <a:gd name="connsiteY177" fmla="*/ 521684 h 1078896"/>
                <a:gd name="connsiteX178" fmla="*/ 205835 w 1181380"/>
                <a:gd name="connsiteY178" fmla="*/ 526828 h 1078896"/>
                <a:gd name="connsiteX179" fmla="*/ 193167 w 1181380"/>
                <a:gd name="connsiteY179" fmla="*/ 527495 h 1078896"/>
                <a:gd name="connsiteX180" fmla="*/ 181356 w 1181380"/>
                <a:gd name="connsiteY180" fmla="*/ 533972 h 1078896"/>
                <a:gd name="connsiteX181" fmla="*/ 168402 w 1181380"/>
                <a:gd name="connsiteY181" fmla="*/ 533495 h 1078896"/>
                <a:gd name="connsiteX182" fmla="*/ 160496 w 1181380"/>
                <a:gd name="connsiteY182" fmla="*/ 543687 h 1078896"/>
                <a:gd name="connsiteX183" fmla="*/ 164782 w 1181380"/>
                <a:gd name="connsiteY183" fmla="*/ 547402 h 1078896"/>
                <a:gd name="connsiteX184" fmla="*/ 173545 w 1181380"/>
                <a:gd name="connsiteY184" fmla="*/ 540163 h 1078896"/>
                <a:gd name="connsiteX185" fmla="*/ 191929 w 1181380"/>
                <a:gd name="connsiteY185" fmla="*/ 555593 h 1078896"/>
                <a:gd name="connsiteX186" fmla="*/ 190214 w 1181380"/>
                <a:gd name="connsiteY186" fmla="*/ 576739 h 1078896"/>
                <a:gd name="connsiteX187" fmla="*/ 209455 w 1181380"/>
                <a:gd name="connsiteY187" fmla="*/ 583502 h 1078896"/>
                <a:gd name="connsiteX188" fmla="*/ 219742 w 1181380"/>
                <a:gd name="connsiteY188" fmla="*/ 601789 h 1078896"/>
                <a:gd name="connsiteX189" fmla="*/ 236220 w 1181380"/>
                <a:gd name="connsiteY189" fmla="*/ 615601 h 1078896"/>
                <a:gd name="connsiteX190" fmla="*/ 239744 w 1181380"/>
                <a:gd name="connsiteY190" fmla="*/ 626936 h 1078896"/>
                <a:gd name="connsiteX191" fmla="*/ 236220 w 1181380"/>
                <a:gd name="connsiteY191" fmla="*/ 633317 h 1078896"/>
                <a:gd name="connsiteX192" fmla="*/ 194024 w 1181380"/>
                <a:gd name="connsiteY192" fmla="*/ 596837 h 1078896"/>
                <a:gd name="connsiteX193" fmla="*/ 48387 w 1181380"/>
                <a:gd name="connsiteY193" fmla="*/ 507587 h 1078896"/>
                <a:gd name="connsiteX194" fmla="*/ 3715 w 1181380"/>
                <a:gd name="connsiteY194" fmla="*/ 468630 h 1078896"/>
                <a:gd name="connsiteX195" fmla="*/ 0 w 1181380"/>
                <a:gd name="connsiteY195" fmla="*/ 448818 h 1078896"/>
                <a:gd name="connsiteX196" fmla="*/ 5334 w 1181380"/>
                <a:gd name="connsiteY196" fmla="*/ 445103 h 1078896"/>
                <a:gd name="connsiteX197" fmla="*/ 2381 w 1181380"/>
                <a:gd name="connsiteY197" fmla="*/ 436817 h 1078896"/>
                <a:gd name="connsiteX198" fmla="*/ 15049 w 1181380"/>
                <a:gd name="connsiteY198" fmla="*/ 401479 h 1078896"/>
                <a:gd name="connsiteX199" fmla="*/ 27908 w 1181380"/>
                <a:gd name="connsiteY199" fmla="*/ 387858 h 1078896"/>
                <a:gd name="connsiteX200" fmla="*/ 33242 w 1181380"/>
                <a:gd name="connsiteY200" fmla="*/ 372046 h 1078896"/>
                <a:gd name="connsiteX201" fmla="*/ 71342 w 1181380"/>
                <a:gd name="connsiteY201" fmla="*/ 355759 h 1078896"/>
                <a:gd name="connsiteX202" fmla="*/ 92583 w 1181380"/>
                <a:gd name="connsiteY202" fmla="*/ 334899 h 1078896"/>
                <a:gd name="connsiteX203" fmla="*/ 106870 w 1181380"/>
                <a:gd name="connsiteY203" fmla="*/ 310039 h 1078896"/>
                <a:gd name="connsiteX204" fmla="*/ 116586 w 1181380"/>
                <a:gd name="connsiteY204" fmla="*/ 276320 h 1078896"/>
                <a:gd name="connsiteX205" fmla="*/ 123063 w 1181380"/>
                <a:gd name="connsiteY205" fmla="*/ 264509 h 1078896"/>
                <a:gd name="connsiteX206" fmla="*/ 129540 w 1181380"/>
                <a:gd name="connsiteY206" fmla="*/ 259652 h 1078896"/>
                <a:gd name="connsiteX207" fmla="*/ 133255 w 1181380"/>
                <a:gd name="connsiteY207" fmla="*/ 264509 h 1078896"/>
                <a:gd name="connsiteX208" fmla="*/ 130588 w 1181380"/>
                <a:gd name="connsiteY208" fmla="*/ 273367 h 1078896"/>
                <a:gd name="connsiteX209" fmla="*/ 124968 w 1181380"/>
                <a:gd name="connsiteY209" fmla="*/ 276034 h 1078896"/>
                <a:gd name="connsiteX210" fmla="*/ 124396 w 1181380"/>
                <a:gd name="connsiteY210" fmla="*/ 286798 h 1078896"/>
                <a:gd name="connsiteX211" fmla="*/ 117634 w 1181380"/>
                <a:gd name="connsiteY211" fmla="*/ 301562 h 1078896"/>
                <a:gd name="connsiteX212" fmla="*/ 133731 w 1181380"/>
                <a:gd name="connsiteY212" fmla="*/ 297085 h 1078896"/>
                <a:gd name="connsiteX213" fmla="*/ 153543 w 1181380"/>
                <a:gd name="connsiteY213" fmla="*/ 300609 h 1078896"/>
                <a:gd name="connsiteX214" fmla="*/ 198787 w 1181380"/>
                <a:gd name="connsiteY214" fmla="*/ 332899 h 1078896"/>
                <a:gd name="connsiteX215" fmla="*/ 234124 w 1181380"/>
                <a:gd name="connsiteY215" fmla="*/ 368903 h 1078896"/>
                <a:gd name="connsiteX216" fmla="*/ 246983 w 1181380"/>
                <a:gd name="connsiteY216" fmla="*/ 396240 h 1078896"/>
                <a:gd name="connsiteX217" fmla="*/ 234696 w 1181380"/>
                <a:gd name="connsiteY217" fmla="*/ 393287 h 1078896"/>
                <a:gd name="connsiteX218" fmla="*/ 231457 w 1181380"/>
                <a:gd name="connsiteY218" fmla="*/ 396240 h 1078896"/>
                <a:gd name="connsiteX219" fmla="*/ 229552 w 1181380"/>
                <a:gd name="connsiteY219" fmla="*/ 409099 h 1078896"/>
                <a:gd name="connsiteX220" fmla="*/ 252793 w 1181380"/>
                <a:gd name="connsiteY220" fmla="*/ 437007 h 1078896"/>
                <a:gd name="connsiteX221" fmla="*/ 269176 w 1181380"/>
                <a:gd name="connsiteY221" fmla="*/ 439484 h 1078896"/>
                <a:gd name="connsiteX222" fmla="*/ 297561 w 1181380"/>
                <a:gd name="connsiteY222" fmla="*/ 452914 h 1078896"/>
                <a:gd name="connsiteX223" fmla="*/ 325945 w 1181380"/>
                <a:gd name="connsiteY223" fmla="*/ 459772 h 1078896"/>
                <a:gd name="connsiteX224" fmla="*/ 336423 w 1181380"/>
                <a:gd name="connsiteY224" fmla="*/ 454628 h 1078896"/>
                <a:gd name="connsiteX225" fmla="*/ 356330 w 1181380"/>
                <a:gd name="connsiteY225" fmla="*/ 452914 h 1078896"/>
                <a:gd name="connsiteX226" fmla="*/ 372332 w 1181380"/>
                <a:gd name="connsiteY226" fmla="*/ 490442 h 1078896"/>
                <a:gd name="connsiteX227" fmla="*/ 375571 w 1181380"/>
                <a:gd name="connsiteY227" fmla="*/ 485775 h 1078896"/>
                <a:gd name="connsiteX228" fmla="*/ 375190 w 1181380"/>
                <a:gd name="connsiteY228" fmla="*/ 476345 h 1078896"/>
                <a:gd name="connsiteX229" fmla="*/ 366903 w 1181380"/>
                <a:gd name="connsiteY229" fmla="*/ 453009 h 1078896"/>
                <a:gd name="connsiteX230" fmla="*/ 391858 w 1181380"/>
                <a:gd name="connsiteY230" fmla="*/ 451771 h 1078896"/>
                <a:gd name="connsiteX231" fmla="*/ 400431 w 1181380"/>
                <a:gd name="connsiteY231" fmla="*/ 457010 h 1078896"/>
                <a:gd name="connsiteX232" fmla="*/ 401002 w 1181380"/>
                <a:gd name="connsiteY232" fmla="*/ 465487 h 1078896"/>
                <a:gd name="connsiteX233" fmla="*/ 424243 w 1181380"/>
                <a:gd name="connsiteY233" fmla="*/ 476536 h 1078896"/>
                <a:gd name="connsiteX234" fmla="*/ 423386 w 1181380"/>
                <a:gd name="connsiteY234" fmla="*/ 483870 h 1078896"/>
                <a:gd name="connsiteX235" fmla="*/ 432721 w 1181380"/>
                <a:gd name="connsiteY235" fmla="*/ 501205 h 1078896"/>
                <a:gd name="connsiteX236" fmla="*/ 439102 w 1181380"/>
                <a:gd name="connsiteY236" fmla="*/ 500158 h 1078896"/>
                <a:gd name="connsiteX237" fmla="*/ 431292 w 1181380"/>
                <a:gd name="connsiteY237" fmla="*/ 487299 h 1078896"/>
                <a:gd name="connsiteX238" fmla="*/ 433006 w 1181380"/>
                <a:gd name="connsiteY238" fmla="*/ 481965 h 1078896"/>
                <a:gd name="connsiteX239" fmla="*/ 428720 w 1181380"/>
                <a:gd name="connsiteY239" fmla="*/ 476440 h 1078896"/>
                <a:gd name="connsiteX240" fmla="*/ 429673 w 1181380"/>
                <a:gd name="connsiteY240" fmla="*/ 470916 h 1078896"/>
                <a:gd name="connsiteX241" fmla="*/ 405860 w 1181380"/>
                <a:gd name="connsiteY241" fmla="*/ 459772 h 1078896"/>
                <a:gd name="connsiteX242" fmla="*/ 414337 w 1181380"/>
                <a:gd name="connsiteY242" fmla="*/ 446056 h 1078896"/>
                <a:gd name="connsiteX243" fmla="*/ 429006 w 1181380"/>
                <a:gd name="connsiteY243" fmla="*/ 440912 h 1078896"/>
                <a:gd name="connsiteX244" fmla="*/ 439198 w 1181380"/>
                <a:gd name="connsiteY244" fmla="*/ 441103 h 1078896"/>
                <a:gd name="connsiteX245" fmla="*/ 470440 w 1181380"/>
                <a:gd name="connsiteY245" fmla="*/ 473393 h 1078896"/>
                <a:gd name="connsiteX246" fmla="*/ 491204 w 1181380"/>
                <a:gd name="connsiteY246" fmla="*/ 470916 h 1078896"/>
                <a:gd name="connsiteX247" fmla="*/ 506825 w 1181380"/>
                <a:gd name="connsiteY247" fmla="*/ 461010 h 1078896"/>
                <a:gd name="connsiteX248" fmla="*/ 527399 w 1181380"/>
                <a:gd name="connsiteY248" fmla="*/ 459962 h 1078896"/>
                <a:gd name="connsiteX249" fmla="*/ 537591 w 1181380"/>
                <a:gd name="connsiteY249" fmla="*/ 478536 h 1078896"/>
                <a:gd name="connsiteX250" fmla="*/ 548354 w 1181380"/>
                <a:gd name="connsiteY250" fmla="*/ 480060 h 1078896"/>
                <a:gd name="connsiteX251" fmla="*/ 562832 w 1181380"/>
                <a:gd name="connsiteY251" fmla="*/ 475202 h 1078896"/>
                <a:gd name="connsiteX252" fmla="*/ 572357 w 1181380"/>
                <a:gd name="connsiteY252" fmla="*/ 477679 h 1078896"/>
                <a:gd name="connsiteX253" fmla="*/ 593407 w 1181380"/>
                <a:gd name="connsiteY253" fmla="*/ 511588 h 1078896"/>
                <a:gd name="connsiteX254" fmla="*/ 630936 w 1181380"/>
                <a:gd name="connsiteY254" fmla="*/ 531876 h 1078896"/>
                <a:gd name="connsiteX255" fmla="*/ 652177 w 1181380"/>
                <a:gd name="connsiteY255" fmla="*/ 539782 h 1078896"/>
                <a:gd name="connsiteX256" fmla="*/ 659225 w 1181380"/>
                <a:gd name="connsiteY256" fmla="*/ 531971 h 1078896"/>
                <a:gd name="connsiteX257" fmla="*/ 660178 w 1181380"/>
                <a:gd name="connsiteY257" fmla="*/ 511683 h 1078896"/>
                <a:gd name="connsiteX258" fmla="*/ 663035 w 1181380"/>
                <a:gd name="connsiteY258" fmla="*/ 507587 h 1078896"/>
                <a:gd name="connsiteX259" fmla="*/ 700754 w 1181380"/>
                <a:gd name="connsiteY259" fmla="*/ 512064 h 1078896"/>
                <a:gd name="connsiteX260" fmla="*/ 703421 w 1181380"/>
                <a:gd name="connsiteY260" fmla="*/ 511112 h 1078896"/>
                <a:gd name="connsiteX261" fmla="*/ 701421 w 1181380"/>
                <a:gd name="connsiteY261" fmla="*/ 506635 h 1078896"/>
                <a:gd name="connsiteX262" fmla="*/ 693706 w 1181380"/>
                <a:gd name="connsiteY262" fmla="*/ 501301 h 1078896"/>
                <a:gd name="connsiteX263" fmla="*/ 676275 w 1181380"/>
                <a:gd name="connsiteY263" fmla="*/ 505301 h 1078896"/>
                <a:gd name="connsiteX264" fmla="*/ 663702 w 1181380"/>
                <a:gd name="connsiteY264" fmla="*/ 503206 h 1078896"/>
                <a:gd name="connsiteX265" fmla="*/ 658082 w 1181380"/>
                <a:gd name="connsiteY265" fmla="*/ 507302 h 1078896"/>
                <a:gd name="connsiteX266" fmla="*/ 651701 w 1181380"/>
                <a:gd name="connsiteY266" fmla="*/ 524351 h 1078896"/>
                <a:gd name="connsiteX267" fmla="*/ 640270 w 1181380"/>
                <a:gd name="connsiteY267" fmla="*/ 528733 h 1078896"/>
                <a:gd name="connsiteX268" fmla="*/ 598170 w 1181380"/>
                <a:gd name="connsiteY268" fmla="*/ 509016 h 1078896"/>
                <a:gd name="connsiteX269" fmla="*/ 591979 w 1181380"/>
                <a:gd name="connsiteY269" fmla="*/ 493300 h 1078896"/>
                <a:gd name="connsiteX270" fmla="*/ 576643 w 1181380"/>
                <a:gd name="connsiteY270" fmla="*/ 472535 h 1078896"/>
                <a:gd name="connsiteX271" fmla="*/ 542830 w 1181380"/>
                <a:gd name="connsiteY271" fmla="*/ 469487 h 1078896"/>
                <a:gd name="connsiteX272" fmla="*/ 531209 w 1181380"/>
                <a:gd name="connsiteY272" fmla="*/ 448628 h 1078896"/>
                <a:gd name="connsiteX273" fmla="*/ 537115 w 1181380"/>
                <a:gd name="connsiteY273" fmla="*/ 431006 h 1078896"/>
                <a:gd name="connsiteX274" fmla="*/ 541877 w 1181380"/>
                <a:gd name="connsiteY274" fmla="*/ 426530 h 1078896"/>
                <a:gd name="connsiteX275" fmla="*/ 553593 w 1181380"/>
                <a:gd name="connsiteY275" fmla="*/ 428911 h 1078896"/>
                <a:gd name="connsiteX276" fmla="*/ 566261 w 1181380"/>
                <a:gd name="connsiteY276" fmla="*/ 439007 h 1078896"/>
                <a:gd name="connsiteX277" fmla="*/ 588550 w 1181380"/>
                <a:gd name="connsiteY277" fmla="*/ 443770 h 1078896"/>
                <a:gd name="connsiteX278" fmla="*/ 599980 w 1181380"/>
                <a:gd name="connsiteY278" fmla="*/ 440341 h 1078896"/>
                <a:gd name="connsiteX279" fmla="*/ 604933 w 1181380"/>
                <a:gd name="connsiteY279" fmla="*/ 433102 h 1078896"/>
                <a:gd name="connsiteX280" fmla="*/ 603694 w 1181380"/>
                <a:gd name="connsiteY280" fmla="*/ 429863 h 1078896"/>
                <a:gd name="connsiteX281" fmla="*/ 586549 w 1181380"/>
                <a:gd name="connsiteY281" fmla="*/ 436055 h 1078896"/>
                <a:gd name="connsiteX282" fmla="*/ 579025 w 1181380"/>
                <a:gd name="connsiteY282" fmla="*/ 435007 h 1078896"/>
                <a:gd name="connsiteX283" fmla="*/ 557403 w 1181380"/>
                <a:gd name="connsiteY283" fmla="*/ 423577 h 1078896"/>
                <a:gd name="connsiteX284" fmla="*/ 539687 w 1181380"/>
                <a:gd name="connsiteY284" fmla="*/ 419767 h 1078896"/>
                <a:gd name="connsiteX285" fmla="*/ 531590 w 1181380"/>
                <a:gd name="connsiteY285" fmla="*/ 422815 h 1078896"/>
                <a:gd name="connsiteX286" fmla="*/ 528638 w 1181380"/>
                <a:gd name="connsiteY286" fmla="*/ 444437 h 1078896"/>
                <a:gd name="connsiteX287" fmla="*/ 522827 w 1181380"/>
                <a:gd name="connsiteY287" fmla="*/ 451199 h 1078896"/>
                <a:gd name="connsiteX288" fmla="*/ 483013 w 1181380"/>
                <a:gd name="connsiteY288" fmla="*/ 468725 h 1078896"/>
                <a:gd name="connsiteX289" fmla="*/ 470630 w 1181380"/>
                <a:gd name="connsiteY289" fmla="*/ 467773 h 1078896"/>
                <a:gd name="connsiteX290" fmla="*/ 465582 w 1181380"/>
                <a:gd name="connsiteY290" fmla="*/ 455295 h 1078896"/>
                <a:gd name="connsiteX291" fmla="*/ 447389 w 1181380"/>
                <a:gd name="connsiteY291" fmla="*/ 438340 h 1078896"/>
                <a:gd name="connsiteX292" fmla="*/ 445103 w 1181380"/>
                <a:gd name="connsiteY292" fmla="*/ 429863 h 1078896"/>
                <a:gd name="connsiteX293" fmla="*/ 452533 w 1181380"/>
                <a:gd name="connsiteY293" fmla="*/ 420624 h 1078896"/>
                <a:gd name="connsiteX294" fmla="*/ 492061 w 1181380"/>
                <a:gd name="connsiteY294" fmla="*/ 405384 h 1078896"/>
                <a:gd name="connsiteX295" fmla="*/ 499491 w 1181380"/>
                <a:gd name="connsiteY295" fmla="*/ 394525 h 1078896"/>
                <a:gd name="connsiteX296" fmla="*/ 468154 w 1181380"/>
                <a:gd name="connsiteY296" fmla="*/ 374428 h 1078896"/>
                <a:gd name="connsiteX297" fmla="*/ 649414 w 1181380"/>
                <a:gd name="connsiteY297" fmla="*/ 359188 h 1078896"/>
                <a:gd name="connsiteX298" fmla="*/ 692277 w 1181380"/>
                <a:gd name="connsiteY298" fmla="*/ 358902 h 1078896"/>
                <a:gd name="connsiteX299" fmla="*/ 713518 w 1181380"/>
                <a:gd name="connsiteY299" fmla="*/ 360521 h 1078896"/>
                <a:gd name="connsiteX300" fmla="*/ 733997 w 1181380"/>
                <a:gd name="connsiteY300" fmla="*/ 375190 h 1078896"/>
                <a:gd name="connsiteX301" fmla="*/ 758095 w 1181380"/>
                <a:gd name="connsiteY301" fmla="*/ 370237 h 1078896"/>
                <a:gd name="connsiteX302" fmla="*/ 764762 w 1181380"/>
                <a:gd name="connsiteY302" fmla="*/ 350139 h 1078896"/>
                <a:gd name="connsiteX303" fmla="*/ 775716 w 1181380"/>
                <a:gd name="connsiteY303" fmla="*/ 354235 h 1078896"/>
                <a:gd name="connsiteX304" fmla="*/ 800481 w 1181380"/>
                <a:gd name="connsiteY304" fmla="*/ 336137 h 1078896"/>
                <a:gd name="connsiteX305" fmla="*/ 815721 w 1181380"/>
                <a:gd name="connsiteY305" fmla="*/ 338900 h 1078896"/>
                <a:gd name="connsiteX306" fmla="*/ 815435 w 1181380"/>
                <a:gd name="connsiteY306" fmla="*/ 333851 h 1078896"/>
                <a:gd name="connsiteX307" fmla="*/ 836676 w 1181380"/>
                <a:gd name="connsiteY307" fmla="*/ 319754 h 1078896"/>
                <a:gd name="connsiteX308" fmla="*/ 844010 w 1181380"/>
                <a:gd name="connsiteY308" fmla="*/ 288703 h 1078896"/>
                <a:gd name="connsiteX309" fmla="*/ 883063 w 1181380"/>
                <a:gd name="connsiteY309" fmla="*/ 253175 h 1078896"/>
                <a:gd name="connsiteX310" fmla="*/ 866013 w 1181380"/>
                <a:gd name="connsiteY310" fmla="*/ 216122 h 1078896"/>
                <a:gd name="connsiteX311" fmla="*/ 877348 w 1181380"/>
                <a:gd name="connsiteY311" fmla="*/ 201454 h 1078896"/>
                <a:gd name="connsiteX312" fmla="*/ 874395 w 1181380"/>
                <a:gd name="connsiteY312" fmla="*/ 192310 h 1078896"/>
                <a:gd name="connsiteX313" fmla="*/ 883158 w 1181380"/>
                <a:gd name="connsiteY313" fmla="*/ 187642 h 1078896"/>
                <a:gd name="connsiteX314" fmla="*/ 871442 w 1181380"/>
                <a:gd name="connsiteY314" fmla="*/ 158210 h 1078896"/>
                <a:gd name="connsiteX315" fmla="*/ 870966 w 1181380"/>
                <a:gd name="connsiteY315" fmla="*/ 144780 h 1078896"/>
                <a:gd name="connsiteX316" fmla="*/ 885349 w 1181380"/>
                <a:gd name="connsiteY316" fmla="*/ 120587 h 1078896"/>
                <a:gd name="connsiteX317" fmla="*/ 885444 w 1181380"/>
                <a:gd name="connsiteY317" fmla="*/ 106013 h 1078896"/>
                <a:gd name="connsiteX318" fmla="*/ 891635 w 1181380"/>
                <a:gd name="connsiteY318" fmla="*/ 98012 h 1078896"/>
                <a:gd name="connsiteX319" fmla="*/ 898112 w 1181380"/>
                <a:gd name="connsiteY319" fmla="*/ 70104 h 1078896"/>
                <a:gd name="connsiteX320" fmla="*/ 895160 w 1181380"/>
                <a:gd name="connsiteY320" fmla="*/ 58293 h 1078896"/>
                <a:gd name="connsiteX321" fmla="*/ 930593 w 1181380"/>
                <a:gd name="connsiteY321" fmla="*/ 36671 h 1078896"/>
                <a:gd name="connsiteX322" fmla="*/ 937831 w 1181380"/>
                <a:gd name="connsiteY322" fmla="*/ 20669 h 1078896"/>
                <a:gd name="connsiteX323" fmla="*/ 944689 w 1181380"/>
                <a:gd name="connsiteY323" fmla="*/ 14192 h 1078896"/>
                <a:gd name="connsiteX324" fmla="*/ 996605 w 1181380"/>
                <a:gd name="connsiteY324" fmla="*/ 0 h 1078896"/>
                <a:gd name="connsiteX325" fmla="*/ 1023466 w 1181380"/>
                <a:gd name="connsiteY325" fmla="*/ 14859 h 1078896"/>
                <a:gd name="connsiteX326" fmla="*/ 1061566 w 1181380"/>
                <a:gd name="connsiteY326" fmla="*/ 42863 h 107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81380" h="1078896">
                  <a:moveTo>
                    <a:pt x="592741" y="982313"/>
                  </a:moveTo>
                  <a:lnTo>
                    <a:pt x="605885" y="995172"/>
                  </a:lnTo>
                  <a:lnTo>
                    <a:pt x="608552" y="1005650"/>
                  </a:lnTo>
                  <a:lnTo>
                    <a:pt x="620078" y="1007555"/>
                  </a:lnTo>
                  <a:lnTo>
                    <a:pt x="635699" y="1018985"/>
                  </a:lnTo>
                  <a:lnTo>
                    <a:pt x="684181" y="1039844"/>
                  </a:lnTo>
                  <a:lnTo>
                    <a:pt x="687705" y="1035939"/>
                  </a:lnTo>
                  <a:lnTo>
                    <a:pt x="687705" y="1035939"/>
                  </a:lnTo>
                  <a:lnTo>
                    <a:pt x="689801" y="1042892"/>
                  </a:lnTo>
                  <a:lnTo>
                    <a:pt x="706279" y="1054037"/>
                  </a:lnTo>
                  <a:lnTo>
                    <a:pt x="726376" y="1078897"/>
                  </a:lnTo>
                  <a:lnTo>
                    <a:pt x="726376" y="1078897"/>
                  </a:lnTo>
                  <a:lnTo>
                    <a:pt x="704183" y="1070896"/>
                  </a:lnTo>
                  <a:lnTo>
                    <a:pt x="629222" y="1017842"/>
                  </a:lnTo>
                  <a:lnTo>
                    <a:pt x="610172" y="1010031"/>
                  </a:lnTo>
                  <a:lnTo>
                    <a:pt x="582930" y="991743"/>
                  </a:lnTo>
                  <a:lnTo>
                    <a:pt x="586835" y="987266"/>
                  </a:lnTo>
                  <a:lnTo>
                    <a:pt x="591883" y="990029"/>
                  </a:lnTo>
                  <a:lnTo>
                    <a:pt x="588264" y="982885"/>
                  </a:lnTo>
                  <a:lnTo>
                    <a:pt x="589788" y="980504"/>
                  </a:lnTo>
                  <a:lnTo>
                    <a:pt x="592741" y="982313"/>
                  </a:lnTo>
                  <a:close/>
                  <a:moveTo>
                    <a:pt x="402622" y="437197"/>
                  </a:moveTo>
                  <a:lnTo>
                    <a:pt x="353568" y="435102"/>
                  </a:lnTo>
                  <a:lnTo>
                    <a:pt x="341281" y="428911"/>
                  </a:lnTo>
                  <a:lnTo>
                    <a:pt x="338137" y="420338"/>
                  </a:lnTo>
                  <a:lnTo>
                    <a:pt x="376523" y="393954"/>
                  </a:lnTo>
                  <a:lnTo>
                    <a:pt x="407575" y="383286"/>
                  </a:lnTo>
                  <a:lnTo>
                    <a:pt x="421957" y="374999"/>
                  </a:lnTo>
                  <a:lnTo>
                    <a:pt x="475202" y="382905"/>
                  </a:lnTo>
                  <a:lnTo>
                    <a:pt x="494633" y="396050"/>
                  </a:lnTo>
                  <a:lnTo>
                    <a:pt x="491490" y="399764"/>
                  </a:lnTo>
                  <a:lnTo>
                    <a:pt x="466820" y="407480"/>
                  </a:lnTo>
                  <a:lnTo>
                    <a:pt x="449961" y="416719"/>
                  </a:lnTo>
                  <a:lnTo>
                    <a:pt x="436435" y="433959"/>
                  </a:lnTo>
                  <a:lnTo>
                    <a:pt x="402622" y="437197"/>
                  </a:lnTo>
                  <a:close/>
                  <a:moveTo>
                    <a:pt x="1061566" y="42863"/>
                  </a:moveTo>
                  <a:lnTo>
                    <a:pt x="1075939" y="43910"/>
                  </a:lnTo>
                  <a:lnTo>
                    <a:pt x="1075939" y="43910"/>
                  </a:lnTo>
                  <a:lnTo>
                    <a:pt x="1088141" y="48768"/>
                  </a:lnTo>
                  <a:lnTo>
                    <a:pt x="1106429" y="43529"/>
                  </a:lnTo>
                  <a:lnTo>
                    <a:pt x="1112706" y="47244"/>
                  </a:lnTo>
                  <a:lnTo>
                    <a:pt x="1123279" y="84296"/>
                  </a:lnTo>
                  <a:lnTo>
                    <a:pt x="1111658" y="115443"/>
                  </a:lnTo>
                  <a:lnTo>
                    <a:pt x="1113849" y="121063"/>
                  </a:lnTo>
                  <a:lnTo>
                    <a:pt x="1113849" y="121063"/>
                  </a:lnTo>
                  <a:lnTo>
                    <a:pt x="1097466" y="137350"/>
                  </a:lnTo>
                  <a:lnTo>
                    <a:pt x="1078987" y="177641"/>
                  </a:lnTo>
                  <a:lnTo>
                    <a:pt x="1079187" y="214503"/>
                  </a:lnTo>
                  <a:lnTo>
                    <a:pt x="1089189" y="244888"/>
                  </a:lnTo>
                  <a:lnTo>
                    <a:pt x="1089189" y="244888"/>
                  </a:lnTo>
                  <a:lnTo>
                    <a:pt x="1096999" y="270605"/>
                  </a:lnTo>
                  <a:lnTo>
                    <a:pt x="1110525" y="292608"/>
                  </a:lnTo>
                  <a:lnTo>
                    <a:pt x="1115382" y="330517"/>
                  </a:lnTo>
                  <a:lnTo>
                    <a:pt x="1134718" y="350806"/>
                  </a:lnTo>
                  <a:lnTo>
                    <a:pt x="1166808" y="407384"/>
                  </a:lnTo>
                  <a:lnTo>
                    <a:pt x="1160245" y="431102"/>
                  </a:lnTo>
                  <a:lnTo>
                    <a:pt x="1160245" y="461677"/>
                  </a:lnTo>
                  <a:lnTo>
                    <a:pt x="1181381" y="544163"/>
                  </a:lnTo>
                  <a:lnTo>
                    <a:pt x="1176047" y="577596"/>
                  </a:lnTo>
                  <a:lnTo>
                    <a:pt x="1161960" y="608743"/>
                  </a:lnTo>
                  <a:lnTo>
                    <a:pt x="1151949" y="621221"/>
                  </a:lnTo>
                  <a:lnTo>
                    <a:pt x="1127479" y="636175"/>
                  </a:lnTo>
                  <a:lnTo>
                    <a:pt x="1088989" y="635413"/>
                  </a:lnTo>
                  <a:lnTo>
                    <a:pt x="1052708" y="639509"/>
                  </a:lnTo>
                  <a:lnTo>
                    <a:pt x="1030695" y="646652"/>
                  </a:lnTo>
                  <a:lnTo>
                    <a:pt x="1009559" y="646081"/>
                  </a:lnTo>
                  <a:lnTo>
                    <a:pt x="1001273" y="650367"/>
                  </a:lnTo>
                  <a:lnTo>
                    <a:pt x="995843" y="659416"/>
                  </a:lnTo>
                  <a:lnTo>
                    <a:pt x="998120" y="688467"/>
                  </a:lnTo>
                  <a:lnTo>
                    <a:pt x="991929" y="703040"/>
                  </a:lnTo>
                  <a:lnTo>
                    <a:pt x="977641" y="711232"/>
                  </a:lnTo>
                  <a:lnTo>
                    <a:pt x="960687" y="728567"/>
                  </a:lnTo>
                  <a:lnTo>
                    <a:pt x="932783" y="736663"/>
                  </a:lnTo>
                  <a:lnTo>
                    <a:pt x="891254" y="798195"/>
                  </a:lnTo>
                  <a:lnTo>
                    <a:pt x="859250" y="819817"/>
                  </a:lnTo>
                  <a:lnTo>
                    <a:pt x="856964" y="891635"/>
                  </a:lnTo>
                  <a:lnTo>
                    <a:pt x="846582" y="912686"/>
                  </a:lnTo>
                  <a:lnTo>
                    <a:pt x="798290" y="942880"/>
                  </a:lnTo>
                  <a:lnTo>
                    <a:pt x="748284" y="963168"/>
                  </a:lnTo>
                  <a:lnTo>
                    <a:pt x="722376" y="984980"/>
                  </a:lnTo>
                  <a:lnTo>
                    <a:pt x="687038" y="991457"/>
                  </a:lnTo>
                  <a:lnTo>
                    <a:pt x="677323" y="988314"/>
                  </a:lnTo>
                  <a:lnTo>
                    <a:pt x="654558" y="996696"/>
                  </a:lnTo>
                  <a:lnTo>
                    <a:pt x="654558" y="996696"/>
                  </a:lnTo>
                  <a:lnTo>
                    <a:pt x="645509" y="999172"/>
                  </a:lnTo>
                  <a:lnTo>
                    <a:pt x="637794" y="997077"/>
                  </a:lnTo>
                  <a:lnTo>
                    <a:pt x="632651" y="1000030"/>
                  </a:lnTo>
                  <a:lnTo>
                    <a:pt x="619601" y="989647"/>
                  </a:lnTo>
                  <a:lnTo>
                    <a:pt x="619887" y="986695"/>
                  </a:lnTo>
                  <a:lnTo>
                    <a:pt x="630745" y="982313"/>
                  </a:lnTo>
                  <a:lnTo>
                    <a:pt x="614172" y="976027"/>
                  </a:lnTo>
                  <a:lnTo>
                    <a:pt x="610362" y="971169"/>
                  </a:lnTo>
                  <a:lnTo>
                    <a:pt x="598551" y="946213"/>
                  </a:lnTo>
                  <a:lnTo>
                    <a:pt x="598932" y="936117"/>
                  </a:lnTo>
                  <a:lnTo>
                    <a:pt x="595313" y="918972"/>
                  </a:lnTo>
                  <a:lnTo>
                    <a:pt x="590455" y="918972"/>
                  </a:lnTo>
                  <a:lnTo>
                    <a:pt x="589883" y="928878"/>
                  </a:lnTo>
                  <a:lnTo>
                    <a:pt x="574929" y="924020"/>
                  </a:lnTo>
                  <a:lnTo>
                    <a:pt x="571405" y="925830"/>
                  </a:lnTo>
                  <a:lnTo>
                    <a:pt x="587692" y="939737"/>
                  </a:lnTo>
                  <a:lnTo>
                    <a:pt x="594360" y="954881"/>
                  </a:lnTo>
                  <a:lnTo>
                    <a:pt x="595313" y="964692"/>
                  </a:lnTo>
                  <a:lnTo>
                    <a:pt x="592931" y="970693"/>
                  </a:lnTo>
                  <a:lnTo>
                    <a:pt x="588836" y="971074"/>
                  </a:lnTo>
                  <a:lnTo>
                    <a:pt x="582740" y="966406"/>
                  </a:lnTo>
                  <a:lnTo>
                    <a:pt x="558070" y="929640"/>
                  </a:lnTo>
                  <a:lnTo>
                    <a:pt x="540639" y="912590"/>
                  </a:lnTo>
                  <a:lnTo>
                    <a:pt x="531686" y="894397"/>
                  </a:lnTo>
                  <a:lnTo>
                    <a:pt x="496062" y="864680"/>
                  </a:lnTo>
                  <a:lnTo>
                    <a:pt x="460915" y="848011"/>
                  </a:lnTo>
                  <a:lnTo>
                    <a:pt x="491776" y="849154"/>
                  </a:lnTo>
                  <a:lnTo>
                    <a:pt x="497110" y="837819"/>
                  </a:lnTo>
                  <a:lnTo>
                    <a:pt x="463201" y="839438"/>
                  </a:lnTo>
                  <a:lnTo>
                    <a:pt x="453485" y="825532"/>
                  </a:lnTo>
                  <a:lnTo>
                    <a:pt x="450818" y="828199"/>
                  </a:lnTo>
                  <a:lnTo>
                    <a:pt x="442912" y="826675"/>
                  </a:lnTo>
                  <a:lnTo>
                    <a:pt x="431863" y="819722"/>
                  </a:lnTo>
                  <a:lnTo>
                    <a:pt x="428149" y="822770"/>
                  </a:lnTo>
                  <a:lnTo>
                    <a:pt x="430054" y="825055"/>
                  </a:lnTo>
                  <a:lnTo>
                    <a:pt x="450342" y="838390"/>
                  </a:lnTo>
                  <a:lnTo>
                    <a:pt x="451675" y="841248"/>
                  </a:lnTo>
                  <a:lnTo>
                    <a:pt x="446532" y="844105"/>
                  </a:lnTo>
                  <a:lnTo>
                    <a:pt x="405003" y="811721"/>
                  </a:lnTo>
                  <a:lnTo>
                    <a:pt x="421672" y="814769"/>
                  </a:lnTo>
                  <a:lnTo>
                    <a:pt x="424243" y="811054"/>
                  </a:lnTo>
                  <a:lnTo>
                    <a:pt x="424624" y="802672"/>
                  </a:lnTo>
                  <a:lnTo>
                    <a:pt x="416242" y="792671"/>
                  </a:lnTo>
                  <a:lnTo>
                    <a:pt x="416338" y="782860"/>
                  </a:lnTo>
                  <a:lnTo>
                    <a:pt x="428530" y="776859"/>
                  </a:lnTo>
                  <a:lnTo>
                    <a:pt x="437674" y="767334"/>
                  </a:lnTo>
                  <a:lnTo>
                    <a:pt x="436150" y="764286"/>
                  </a:lnTo>
                  <a:lnTo>
                    <a:pt x="430244" y="768001"/>
                  </a:lnTo>
                  <a:lnTo>
                    <a:pt x="429292" y="765524"/>
                  </a:lnTo>
                  <a:lnTo>
                    <a:pt x="426910" y="748665"/>
                  </a:lnTo>
                  <a:lnTo>
                    <a:pt x="430244" y="737902"/>
                  </a:lnTo>
                  <a:lnTo>
                    <a:pt x="423577" y="742569"/>
                  </a:lnTo>
                  <a:lnTo>
                    <a:pt x="424434" y="760476"/>
                  </a:lnTo>
                  <a:lnTo>
                    <a:pt x="421481" y="767525"/>
                  </a:lnTo>
                  <a:lnTo>
                    <a:pt x="403860" y="784384"/>
                  </a:lnTo>
                  <a:lnTo>
                    <a:pt x="399764" y="807244"/>
                  </a:lnTo>
                  <a:lnTo>
                    <a:pt x="374809" y="789242"/>
                  </a:lnTo>
                  <a:lnTo>
                    <a:pt x="373380" y="785051"/>
                  </a:lnTo>
                  <a:lnTo>
                    <a:pt x="376904" y="779050"/>
                  </a:lnTo>
                  <a:lnTo>
                    <a:pt x="368046" y="770858"/>
                  </a:lnTo>
                  <a:lnTo>
                    <a:pt x="360712" y="748570"/>
                  </a:lnTo>
                  <a:lnTo>
                    <a:pt x="341757" y="723424"/>
                  </a:lnTo>
                  <a:lnTo>
                    <a:pt x="326898" y="712089"/>
                  </a:lnTo>
                  <a:lnTo>
                    <a:pt x="296989" y="696944"/>
                  </a:lnTo>
                  <a:lnTo>
                    <a:pt x="297370" y="693611"/>
                  </a:lnTo>
                  <a:lnTo>
                    <a:pt x="304990" y="692658"/>
                  </a:lnTo>
                  <a:lnTo>
                    <a:pt x="304133" y="688277"/>
                  </a:lnTo>
                  <a:lnTo>
                    <a:pt x="241078" y="641223"/>
                  </a:lnTo>
                  <a:lnTo>
                    <a:pt x="247555" y="636937"/>
                  </a:lnTo>
                  <a:lnTo>
                    <a:pt x="265843" y="645128"/>
                  </a:lnTo>
                  <a:lnTo>
                    <a:pt x="270224" y="652939"/>
                  </a:lnTo>
                  <a:lnTo>
                    <a:pt x="293179" y="657320"/>
                  </a:lnTo>
                  <a:lnTo>
                    <a:pt x="300228" y="654082"/>
                  </a:lnTo>
                  <a:lnTo>
                    <a:pt x="296418" y="650081"/>
                  </a:lnTo>
                  <a:lnTo>
                    <a:pt x="281083" y="645509"/>
                  </a:lnTo>
                  <a:lnTo>
                    <a:pt x="270319" y="633698"/>
                  </a:lnTo>
                  <a:lnTo>
                    <a:pt x="270224" y="621887"/>
                  </a:lnTo>
                  <a:lnTo>
                    <a:pt x="281845" y="609219"/>
                  </a:lnTo>
                  <a:lnTo>
                    <a:pt x="280702" y="604171"/>
                  </a:lnTo>
                  <a:lnTo>
                    <a:pt x="257270" y="614648"/>
                  </a:lnTo>
                  <a:lnTo>
                    <a:pt x="247555" y="599218"/>
                  </a:lnTo>
                  <a:lnTo>
                    <a:pt x="240792" y="595694"/>
                  </a:lnTo>
                  <a:lnTo>
                    <a:pt x="242030" y="586073"/>
                  </a:lnTo>
                  <a:lnTo>
                    <a:pt x="232315" y="591884"/>
                  </a:lnTo>
                  <a:lnTo>
                    <a:pt x="229838" y="589883"/>
                  </a:lnTo>
                  <a:lnTo>
                    <a:pt x="216217" y="563023"/>
                  </a:lnTo>
                  <a:lnTo>
                    <a:pt x="223456" y="553212"/>
                  </a:lnTo>
                  <a:lnTo>
                    <a:pt x="213741" y="551212"/>
                  </a:lnTo>
                  <a:lnTo>
                    <a:pt x="214598" y="543306"/>
                  </a:lnTo>
                  <a:lnTo>
                    <a:pt x="222694" y="529495"/>
                  </a:lnTo>
                  <a:lnTo>
                    <a:pt x="219837" y="521208"/>
                  </a:lnTo>
                  <a:lnTo>
                    <a:pt x="216313" y="520827"/>
                  </a:lnTo>
                  <a:lnTo>
                    <a:pt x="212693" y="525494"/>
                  </a:lnTo>
                  <a:lnTo>
                    <a:pt x="209169" y="521684"/>
                  </a:lnTo>
                  <a:lnTo>
                    <a:pt x="205835" y="526828"/>
                  </a:lnTo>
                  <a:lnTo>
                    <a:pt x="193167" y="527495"/>
                  </a:lnTo>
                  <a:lnTo>
                    <a:pt x="181356" y="533972"/>
                  </a:lnTo>
                  <a:lnTo>
                    <a:pt x="168402" y="533495"/>
                  </a:lnTo>
                  <a:lnTo>
                    <a:pt x="160496" y="543687"/>
                  </a:lnTo>
                  <a:lnTo>
                    <a:pt x="164782" y="547402"/>
                  </a:lnTo>
                  <a:lnTo>
                    <a:pt x="173545" y="540163"/>
                  </a:lnTo>
                  <a:lnTo>
                    <a:pt x="191929" y="555593"/>
                  </a:lnTo>
                  <a:lnTo>
                    <a:pt x="190214" y="576739"/>
                  </a:lnTo>
                  <a:lnTo>
                    <a:pt x="209455" y="583502"/>
                  </a:lnTo>
                  <a:lnTo>
                    <a:pt x="219742" y="601789"/>
                  </a:lnTo>
                  <a:lnTo>
                    <a:pt x="236220" y="615601"/>
                  </a:lnTo>
                  <a:lnTo>
                    <a:pt x="239744" y="626936"/>
                  </a:lnTo>
                  <a:lnTo>
                    <a:pt x="236220" y="633317"/>
                  </a:lnTo>
                  <a:lnTo>
                    <a:pt x="194024" y="596837"/>
                  </a:lnTo>
                  <a:lnTo>
                    <a:pt x="48387" y="507587"/>
                  </a:lnTo>
                  <a:lnTo>
                    <a:pt x="3715" y="468630"/>
                  </a:lnTo>
                  <a:lnTo>
                    <a:pt x="0" y="448818"/>
                  </a:lnTo>
                  <a:lnTo>
                    <a:pt x="5334" y="445103"/>
                  </a:lnTo>
                  <a:lnTo>
                    <a:pt x="2381" y="436817"/>
                  </a:lnTo>
                  <a:lnTo>
                    <a:pt x="15049" y="401479"/>
                  </a:lnTo>
                  <a:lnTo>
                    <a:pt x="27908" y="387858"/>
                  </a:lnTo>
                  <a:lnTo>
                    <a:pt x="33242" y="372046"/>
                  </a:lnTo>
                  <a:lnTo>
                    <a:pt x="71342" y="355759"/>
                  </a:lnTo>
                  <a:lnTo>
                    <a:pt x="92583" y="334899"/>
                  </a:lnTo>
                  <a:lnTo>
                    <a:pt x="106870" y="310039"/>
                  </a:lnTo>
                  <a:lnTo>
                    <a:pt x="116586" y="276320"/>
                  </a:lnTo>
                  <a:lnTo>
                    <a:pt x="123063" y="264509"/>
                  </a:lnTo>
                  <a:lnTo>
                    <a:pt x="129540" y="259652"/>
                  </a:lnTo>
                  <a:lnTo>
                    <a:pt x="133255" y="264509"/>
                  </a:lnTo>
                  <a:lnTo>
                    <a:pt x="130588" y="273367"/>
                  </a:lnTo>
                  <a:lnTo>
                    <a:pt x="124968" y="276034"/>
                  </a:lnTo>
                  <a:lnTo>
                    <a:pt x="124396" y="286798"/>
                  </a:lnTo>
                  <a:lnTo>
                    <a:pt x="117634" y="301562"/>
                  </a:lnTo>
                  <a:lnTo>
                    <a:pt x="133731" y="297085"/>
                  </a:lnTo>
                  <a:lnTo>
                    <a:pt x="153543" y="300609"/>
                  </a:lnTo>
                  <a:lnTo>
                    <a:pt x="198787" y="332899"/>
                  </a:lnTo>
                  <a:lnTo>
                    <a:pt x="234124" y="368903"/>
                  </a:lnTo>
                  <a:lnTo>
                    <a:pt x="246983" y="396240"/>
                  </a:lnTo>
                  <a:lnTo>
                    <a:pt x="234696" y="393287"/>
                  </a:lnTo>
                  <a:lnTo>
                    <a:pt x="231457" y="396240"/>
                  </a:lnTo>
                  <a:lnTo>
                    <a:pt x="229552" y="409099"/>
                  </a:lnTo>
                  <a:lnTo>
                    <a:pt x="252793" y="437007"/>
                  </a:lnTo>
                  <a:lnTo>
                    <a:pt x="269176" y="439484"/>
                  </a:lnTo>
                  <a:lnTo>
                    <a:pt x="297561" y="452914"/>
                  </a:lnTo>
                  <a:lnTo>
                    <a:pt x="325945" y="459772"/>
                  </a:lnTo>
                  <a:lnTo>
                    <a:pt x="336423" y="454628"/>
                  </a:lnTo>
                  <a:lnTo>
                    <a:pt x="356330" y="452914"/>
                  </a:lnTo>
                  <a:lnTo>
                    <a:pt x="372332" y="490442"/>
                  </a:lnTo>
                  <a:lnTo>
                    <a:pt x="375571" y="485775"/>
                  </a:lnTo>
                  <a:lnTo>
                    <a:pt x="375190" y="476345"/>
                  </a:lnTo>
                  <a:lnTo>
                    <a:pt x="366903" y="453009"/>
                  </a:lnTo>
                  <a:lnTo>
                    <a:pt x="391858" y="451771"/>
                  </a:lnTo>
                  <a:lnTo>
                    <a:pt x="400431" y="457010"/>
                  </a:lnTo>
                  <a:lnTo>
                    <a:pt x="401002" y="465487"/>
                  </a:lnTo>
                  <a:lnTo>
                    <a:pt x="424243" y="476536"/>
                  </a:lnTo>
                  <a:lnTo>
                    <a:pt x="423386" y="483870"/>
                  </a:lnTo>
                  <a:lnTo>
                    <a:pt x="432721" y="501205"/>
                  </a:lnTo>
                  <a:lnTo>
                    <a:pt x="439102" y="500158"/>
                  </a:lnTo>
                  <a:lnTo>
                    <a:pt x="431292" y="487299"/>
                  </a:lnTo>
                  <a:lnTo>
                    <a:pt x="433006" y="481965"/>
                  </a:lnTo>
                  <a:lnTo>
                    <a:pt x="428720" y="476440"/>
                  </a:lnTo>
                  <a:lnTo>
                    <a:pt x="429673" y="470916"/>
                  </a:lnTo>
                  <a:lnTo>
                    <a:pt x="405860" y="459772"/>
                  </a:lnTo>
                  <a:lnTo>
                    <a:pt x="414337" y="446056"/>
                  </a:lnTo>
                  <a:lnTo>
                    <a:pt x="429006" y="440912"/>
                  </a:lnTo>
                  <a:lnTo>
                    <a:pt x="439198" y="441103"/>
                  </a:lnTo>
                  <a:lnTo>
                    <a:pt x="470440" y="473393"/>
                  </a:lnTo>
                  <a:lnTo>
                    <a:pt x="491204" y="470916"/>
                  </a:lnTo>
                  <a:lnTo>
                    <a:pt x="506825" y="461010"/>
                  </a:lnTo>
                  <a:lnTo>
                    <a:pt x="527399" y="459962"/>
                  </a:lnTo>
                  <a:lnTo>
                    <a:pt x="537591" y="478536"/>
                  </a:lnTo>
                  <a:lnTo>
                    <a:pt x="548354" y="480060"/>
                  </a:lnTo>
                  <a:lnTo>
                    <a:pt x="562832" y="475202"/>
                  </a:lnTo>
                  <a:lnTo>
                    <a:pt x="572357" y="477679"/>
                  </a:lnTo>
                  <a:lnTo>
                    <a:pt x="593407" y="511588"/>
                  </a:lnTo>
                  <a:lnTo>
                    <a:pt x="630936" y="531876"/>
                  </a:lnTo>
                  <a:lnTo>
                    <a:pt x="652177" y="539782"/>
                  </a:lnTo>
                  <a:lnTo>
                    <a:pt x="659225" y="531971"/>
                  </a:lnTo>
                  <a:lnTo>
                    <a:pt x="660178" y="511683"/>
                  </a:lnTo>
                  <a:lnTo>
                    <a:pt x="663035" y="507587"/>
                  </a:lnTo>
                  <a:lnTo>
                    <a:pt x="700754" y="512064"/>
                  </a:lnTo>
                  <a:lnTo>
                    <a:pt x="703421" y="511112"/>
                  </a:lnTo>
                  <a:lnTo>
                    <a:pt x="701421" y="506635"/>
                  </a:lnTo>
                  <a:lnTo>
                    <a:pt x="693706" y="501301"/>
                  </a:lnTo>
                  <a:lnTo>
                    <a:pt x="676275" y="505301"/>
                  </a:lnTo>
                  <a:lnTo>
                    <a:pt x="663702" y="503206"/>
                  </a:lnTo>
                  <a:lnTo>
                    <a:pt x="658082" y="507302"/>
                  </a:lnTo>
                  <a:lnTo>
                    <a:pt x="651701" y="524351"/>
                  </a:lnTo>
                  <a:lnTo>
                    <a:pt x="640270" y="528733"/>
                  </a:lnTo>
                  <a:lnTo>
                    <a:pt x="598170" y="509016"/>
                  </a:lnTo>
                  <a:lnTo>
                    <a:pt x="591979" y="493300"/>
                  </a:lnTo>
                  <a:lnTo>
                    <a:pt x="576643" y="472535"/>
                  </a:lnTo>
                  <a:lnTo>
                    <a:pt x="542830" y="469487"/>
                  </a:lnTo>
                  <a:lnTo>
                    <a:pt x="531209" y="448628"/>
                  </a:lnTo>
                  <a:lnTo>
                    <a:pt x="537115" y="431006"/>
                  </a:lnTo>
                  <a:lnTo>
                    <a:pt x="541877" y="426530"/>
                  </a:lnTo>
                  <a:lnTo>
                    <a:pt x="553593" y="428911"/>
                  </a:lnTo>
                  <a:lnTo>
                    <a:pt x="566261" y="439007"/>
                  </a:lnTo>
                  <a:lnTo>
                    <a:pt x="588550" y="443770"/>
                  </a:lnTo>
                  <a:lnTo>
                    <a:pt x="599980" y="440341"/>
                  </a:lnTo>
                  <a:lnTo>
                    <a:pt x="604933" y="433102"/>
                  </a:lnTo>
                  <a:lnTo>
                    <a:pt x="603694" y="429863"/>
                  </a:lnTo>
                  <a:lnTo>
                    <a:pt x="586549" y="436055"/>
                  </a:lnTo>
                  <a:lnTo>
                    <a:pt x="579025" y="435007"/>
                  </a:lnTo>
                  <a:lnTo>
                    <a:pt x="557403" y="423577"/>
                  </a:lnTo>
                  <a:lnTo>
                    <a:pt x="539687" y="419767"/>
                  </a:lnTo>
                  <a:lnTo>
                    <a:pt x="531590" y="422815"/>
                  </a:lnTo>
                  <a:lnTo>
                    <a:pt x="528638" y="444437"/>
                  </a:lnTo>
                  <a:lnTo>
                    <a:pt x="522827" y="451199"/>
                  </a:lnTo>
                  <a:lnTo>
                    <a:pt x="483013" y="468725"/>
                  </a:lnTo>
                  <a:lnTo>
                    <a:pt x="470630" y="467773"/>
                  </a:lnTo>
                  <a:lnTo>
                    <a:pt x="465582" y="455295"/>
                  </a:lnTo>
                  <a:lnTo>
                    <a:pt x="447389" y="438340"/>
                  </a:lnTo>
                  <a:lnTo>
                    <a:pt x="445103" y="429863"/>
                  </a:lnTo>
                  <a:lnTo>
                    <a:pt x="452533" y="420624"/>
                  </a:lnTo>
                  <a:lnTo>
                    <a:pt x="492061" y="405384"/>
                  </a:lnTo>
                  <a:lnTo>
                    <a:pt x="499491" y="394525"/>
                  </a:lnTo>
                  <a:lnTo>
                    <a:pt x="468154" y="374428"/>
                  </a:lnTo>
                  <a:lnTo>
                    <a:pt x="649414" y="359188"/>
                  </a:lnTo>
                  <a:lnTo>
                    <a:pt x="692277" y="358902"/>
                  </a:lnTo>
                  <a:lnTo>
                    <a:pt x="713518" y="360521"/>
                  </a:lnTo>
                  <a:lnTo>
                    <a:pt x="733997" y="375190"/>
                  </a:lnTo>
                  <a:lnTo>
                    <a:pt x="758095" y="370237"/>
                  </a:lnTo>
                  <a:lnTo>
                    <a:pt x="764762" y="350139"/>
                  </a:lnTo>
                  <a:lnTo>
                    <a:pt x="775716" y="354235"/>
                  </a:lnTo>
                  <a:lnTo>
                    <a:pt x="800481" y="336137"/>
                  </a:lnTo>
                  <a:lnTo>
                    <a:pt x="815721" y="338900"/>
                  </a:lnTo>
                  <a:lnTo>
                    <a:pt x="815435" y="333851"/>
                  </a:lnTo>
                  <a:lnTo>
                    <a:pt x="836676" y="319754"/>
                  </a:lnTo>
                  <a:lnTo>
                    <a:pt x="844010" y="288703"/>
                  </a:lnTo>
                  <a:lnTo>
                    <a:pt x="883063" y="253175"/>
                  </a:lnTo>
                  <a:lnTo>
                    <a:pt x="866013" y="216122"/>
                  </a:lnTo>
                  <a:lnTo>
                    <a:pt x="877348" y="201454"/>
                  </a:lnTo>
                  <a:lnTo>
                    <a:pt x="874395" y="192310"/>
                  </a:lnTo>
                  <a:lnTo>
                    <a:pt x="883158" y="187642"/>
                  </a:lnTo>
                  <a:lnTo>
                    <a:pt x="871442" y="158210"/>
                  </a:lnTo>
                  <a:lnTo>
                    <a:pt x="870966" y="144780"/>
                  </a:lnTo>
                  <a:lnTo>
                    <a:pt x="885349" y="120587"/>
                  </a:lnTo>
                  <a:lnTo>
                    <a:pt x="885444" y="106013"/>
                  </a:lnTo>
                  <a:lnTo>
                    <a:pt x="891635" y="98012"/>
                  </a:lnTo>
                  <a:lnTo>
                    <a:pt x="898112" y="70104"/>
                  </a:lnTo>
                  <a:lnTo>
                    <a:pt x="895160" y="58293"/>
                  </a:lnTo>
                  <a:lnTo>
                    <a:pt x="930593" y="36671"/>
                  </a:lnTo>
                  <a:lnTo>
                    <a:pt x="937831" y="20669"/>
                  </a:lnTo>
                  <a:lnTo>
                    <a:pt x="944689" y="14192"/>
                  </a:lnTo>
                  <a:lnTo>
                    <a:pt x="996605" y="0"/>
                  </a:lnTo>
                  <a:lnTo>
                    <a:pt x="1023466" y="14859"/>
                  </a:lnTo>
                  <a:lnTo>
                    <a:pt x="1061566" y="42863"/>
                  </a:lnTo>
                  <a:close/>
                </a:path>
              </a:pathLst>
            </a:custGeom>
            <a:grpFill/>
            <a:ln w="9525" cap="flat">
              <a:solidFill>
                <a:srgbClr val="F2AA84"/>
              </a:solidFill>
              <a:prstDash val="solid"/>
              <a:miter/>
            </a:ln>
          </p:spPr>
          <p:txBody>
            <a:bodyPr rtlCol="0" anchor="ctr"/>
            <a:lstStyle/>
            <a:p>
              <a:endParaRPr lang="es-HN"/>
            </a:p>
          </p:txBody>
        </p:sp>
        <p:sp>
          <p:nvSpPr>
            <p:cNvPr id="34" name="Forma libre: forma 33">
              <a:extLst>
                <a:ext uri="{FF2B5EF4-FFF2-40B4-BE49-F238E27FC236}">
                  <a16:creationId xmlns:a16="http://schemas.microsoft.com/office/drawing/2014/main" id="{5FFF0BB1-859C-E79A-0761-BCC754965445}"/>
                </a:ext>
              </a:extLst>
            </p:cNvPr>
            <p:cNvSpPr/>
            <p:nvPr/>
          </p:nvSpPr>
          <p:spPr>
            <a:xfrm>
              <a:off x="9116118" y="4104161"/>
              <a:ext cx="1289980" cy="1195958"/>
            </a:xfrm>
            <a:custGeom>
              <a:avLst/>
              <a:gdLst>
                <a:gd name="connsiteX0" fmla="*/ 646652 w 1289980"/>
                <a:gd name="connsiteY0" fmla="*/ 1179481 h 1195958"/>
                <a:gd name="connsiteX1" fmla="*/ 641995 w 1289980"/>
                <a:gd name="connsiteY1" fmla="*/ 1185101 h 1195958"/>
                <a:gd name="connsiteX2" fmla="*/ 643604 w 1289980"/>
                <a:gd name="connsiteY2" fmla="*/ 1195959 h 1195958"/>
                <a:gd name="connsiteX3" fmla="*/ 639994 w 1289980"/>
                <a:gd name="connsiteY3" fmla="*/ 1195959 h 1195958"/>
                <a:gd name="connsiteX4" fmla="*/ 625040 w 1289980"/>
                <a:gd name="connsiteY4" fmla="*/ 1153097 h 1195958"/>
                <a:gd name="connsiteX5" fmla="*/ 600837 w 1289980"/>
                <a:gd name="connsiteY5" fmla="*/ 1139476 h 1195958"/>
                <a:gd name="connsiteX6" fmla="*/ 600656 w 1289980"/>
                <a:gd name="connsiteY6" fmla="*/ 1116616 h 1195958"/>
                <a:gd name="connsiteX7" fmla="*/ 586940 w 1289980"/>
                <a:gd name="connsiteY7" fmla="*/ 1100043 h 1195958"/>
                <a:gd name="connsiteX8" fmla="*/ 581787 w 1289980"/>
                <a:gd name="connsiteY8" fmla="*/ 1097756 h 1195958"/>
                <a:gd name="connsiteX9" fmla="*/ 573691 w 1289980"/>
                <a:gd name="connsiteY9" fmla="*/ 1104329 h 1195958"/>
                <a:gd name="connsiteX10" fmla="*/ 568271 w 1289980"/>
                <a:gd name="connsiteY10" fmla="*/ 1096232 h 1195958"/>
                <a:gd name="connsiteX11" fmla="*/ 562928 w 1289980"/>
                <a:gd name="connsiteY11" fmla="*/ 1094804 h 1195958"/>
                <a:gd name="connsiteX12" fmla="*/ 563413 w 1289980"/>
                <a:gd name="connsiteY12" fmla="*/ 1081754 h 1195958"/>
                <a:gd name="connsiteX13" fmla="*/ 553603 w 1289980"/>
                <a:gd name="connsiteY13" fmla="*/ 1073277 h 1195958"/>
                <a:gd name="connsiteX14" fmla="*/ 550936 w 1289980"/>
                <a:gd name="connsiteY14" fmla="*/ 1057370 h 1195958"/>
                <a:gd name="connsiteX15" fmla="*/ 542554 w 1289980"/>
                <a:gd name="connsiteY15" fmla="*/ 1046036 h 1195958"/>
                <a:gd name="connsiteX16" fmla="*/ 532457 w 1289980"/>
                <a:gd name="connsiteY16" fmla="*/ 1038892 h 1195958"/>
                <a:gd name="connsiteX17" fmla="*/ 522446 w 1289980"/>
                <a:gd name="connsiteY17" fmla="*/ 1036606 h 1195958"/>
                <a:gd name="connsiteX18" fmla="*/ 504063 w 1289980"/>
                <a:gd name="connsiteY18" fmla="*/ 1037273 h 1195958"/>
                <a:gd name="connsiteX19" fmla="*/ 485870 w 1289980"/>
                <a:gd name="connsiteY19" fmla="*/ 1023842 h 1195958"/>
                <a:gd name="connsiteX20" fmla="*/ 463582 w 1289980"/>
                <a:gd name="connsiteY20" fmla="*/ 1018223 h 1195958"/>
                <a:gd name="connsiteX21" fmla="*/ 438245 w 1289980"/>
                <a:gd name="connsiteY21" fmla="*/ 991076 h 1195958"/>
                <a:gd name="connsiteX22" fmla="*/ 414347 w 1289980"/>
                <a:gd name="connsiteY22" fmla="*/ 955262 h 1195958"/>
                <a:gd name="connsiteX23" fmla="*/ 397678 w 1289980"/>
                <a:gd name="connsiteY23" fmla="*/ 938213 h 1195958"/>
                <a:gd name="connsiteX24" fmla="*/ 367951 w 1289980"/>
                <a:gd name="connsiteY24" fmla="*/ 921258 h 1195958"/>
                <a:gd name="connsiteX25" fmla="*/ 354530 w 1289980"/>
                <a:gd name="connsiteY25" fmla="*/ 909638 h 1195958"/>
                <a:gd name="connsiteX26" fmla="*/ 354530 w 1289980"/>
                <a:gd name="connsiteY26" fmla="*/ 909638 h 1195958"/>
                <a:gd name="connsiteX27" fmla="*/ 346234 w 1289980"/>
                <a:gd name="connsiteY27" fmla="*/ 905161 h 1195958"/>
                <a:gd name="connsiteX28" fmla="*/ 330232 w 1289980"/>
                <a:gd name="connsiteY28" fmla="*/ 904685 h 1195958"/>
                <a:gd name="connsiteX29" fmla="*/ 330232 w 1289980"/>
                <a:gd name="connsiteY29" fmla="*/ 904685 h 1195958"/>
                <a:gd name="connsiteX30" fmla="*/ 313277 w 1289980"/>
                <a:gd name="connsiteY30" fmla="*/ 902970 h 1195958"/>
                <a:gd name="connsiteX31" fmla="*/ 283378 w 1289980"/>
                <a:gd name="connsiteY31" fmla="*/ 890588 h 1195958"/>
                <a:gd name="connsiteX32" fmla="*/ 279083 w 1289980"/>
                <a:gd name="connsiteY32" fmla="*/ 892874 h 1195958"/>
                <a:gd name="connsiteX33" fmla="*/ 276139 w 1289980"/>
                <a:gd name="connsiteY33" fmla="*/ 905923 h 1195958"/>
                <a:gd name="connsiteX34" fmla="*/ 272415 w 1289980"/>
                <a:gd name="connsiteY34" fmla="*/ 908780 h 1195958"/>
                <a:gd name="connsiteX35" fmla="*/ 246317 w 1289980"/>
                <a:gd name="connsiteY35" fmla="*/ 887540 h 1195958"/>
                <a:gd name="connsiteX36" fmla="*/ 232029 w 1289980"/>
                <a:gd name="connsiteY36" fmla="*/ 887730 h 1195958"/>
                <a:gd name="connsiteX37" fmla="*/ 221371 w 1289980"/>
                <a:gd name="connsiteY37" fmla="*/ 876586 h 1195958"/>
                <a:gd name="connsiteX38" fmla="*/ 166887 w 1289980"/>
                <a:gd name="connsiteY38" fmla="*/ 787622 h 1195958"/>
                <a:gd name="connsiteX39" fmla="*/ 118977 w 1289980"/>
                <a:gd name="connsiteY39" fmla="*/ 735711 h 1195958"/>
                <a:gd name="connsiteX40" fmla="*/ 118977 w 1289980"/>
                <a:gd name="connsiteY40" fmla="*/ 735711 h 1195958"/>
                <a:gd name="connsiteX41" fmla="*/ 100870 w 1289980"/>
                <a:gd name="connsiteY41" fmla="*/ 723900 h 1195958"/>
                <a:gd name="connsiteX42" fmla="*/ 100870 w 1289980"/>
                <a:gd name="connsiteY42" fmla="*/ 723900 h 1195958"/>
                <a:gd name="connsiteX43" fmla="*/ 78400 w 1289980"/>
                <a:gd name="connsiteY43" fmla="*/ 719423 h 1195958"/>
                <a:gd name="connsiteX44" fmla="*/ 61541 w 1289980"/>
                <a:gd name="connsiteY44" fmla="*/ 728663 h 1195958"/>
                <a:gd name="connsiteX45" fmla="*/ 61541 w 1289980"/>
                <a:gd name="connsiteY45" fmla="*/ 728663 h 1195958"/>
                <a:gd name="connsiteX46" fmla="*/ 52207 w 1289980"/>
                <a:gd name="connsiteY46" fmla="*/ 731139 h 1195958"/>
                <a:gd name="connsiteX47" fmla="*/ 52207 w 1289980"/>
                <a:gd name="connsiteY47" fmla="*/ 731139 h 1195958"/>
                <a:gd name="connsiteX48" fmla="*/ 41729 w 1289980"/>
                <a:gd name="connsiteY48" fmla="*/ 729044 h 1195958"/>
                <a:gd name="connsiteX49" fmla="*/ 33814 w 1289980"/>
                <a:gd name="connsiteY49" fmla="*/ 735140 h 1195958"/>
                <a:gd name="connsiteX50" fmla="*/ 17059 w 1289980"/>
                <a:gd name="connsiteY50" fmla="*/ 724281 h 1195958"/>
                <a:gd name="connsiteX51" fmla="*/ 26394 w 1289980"/>
                <a:gd name="connsiteY51" fmla="*/ 720185 h 1195958"/>
                <a:gd name="connsiteX52" fmla="*/ 26870 w 1289980"/>
                <a:gd name="connsiteY52" fmla="*/ 714375 h 1195958"/>
                <a:gd name="connsiteX53" fmla="*/ 8192 w 1289980"/>
                <a:gd name="connsiteY53" fmla="*/ 706565 h 1195958"/>
                <a:gd name="connsiteX54" fmla="*/ 8192 w 1289980"/>
                <a:gd name="connsiteY54" fmla="*/ 706565 h 1195958"/>
                <a:gd name="connsiteX55" fmla="*/ 0 w 1289980"/>
                <a:gd name="connsiteY55" fmla="*/ 661702 h 1195958"/>
                <a:gd name="connsiteX56" fmla="*/ 11725 w 1289980"/>
                <a:gd name="connsiteY56" fmla="*/ 646652 h 1195958"/>
                <a:gd name="connsiteX57" fmla="*/ 17821 w 1289980"/>
                <a:gd name="connsiteY57" fmla="*/ 630079 h 1195958"/>
                <a:gd name="connsiteX58" fmla="*/ 42005 w 1289980"/>
                <a:gd name="connsiteY58" fmla="*/ 590074 h 1195958"/>
                <a:gd name="connsiteX59" fmla="*/ 43148 w 1289980"/>
                <a:gd name="connsiteY59" fmla="*/ 581311 h 1195958"/>
                <a:gd name="connsiteX60" fmla="*/ 39348 w 1289980"/>
                <a:gd name="connsiteY60" fmla="*/ 565880 h 1195958"/>
                <a:gd name="connsiteX61" fmla="*/ 43625 w 1289980"/>
                <a:gd name="connsiteY61" fmla="*/ 545497 h 1195958"/>
                <a:gd name="connsiteX62" fmla="*/ 50483 w 1289980"/>
                <a:gd name="connsiteY62" fmla="*/ 533972 h 1195958"/>
                <a:gd name="connsiteX63" fmla="*/ 88306 w 1289980"/>
                <a:gd name="connsiteY63" fmla="*/ 511969 h 1195958"/>
                <a:gd name="connsiteX64" fmla="*/ 98393 w 1289980"/>
                <a:gd name="connsiteY64" fmla="*/ 438721 h 1195958"/>
                <a:gd name="connsiteX65" fmla="*/ 107547 w 1289980"/>
                <a:gd name="connsiteY65" fmla="*/ 419005 h 1195958"/>
                <a:gd name="connsiteX66" fmla="*/ 124787 w 1289980"/>
                <a:gd name="connsiteY66" fmla="*/ 399193 h 1195958"/>
                <a:gd name="connsiteX67" fmla="*/ 150971 w 1289980"/>
                <a:gd name="connsiteY67" fmla="*/ 387668 h 1195958"/>
                <a:gd name="connsiteX68" fmla="*/ 165545 w 1289980"/>
                <a:gd name="connsiteY68" fmla="*/ 386048 h 1195958"/>
                <a:gd name="connsiteX69" fmla="*/ 195358 w 1289980"/>
                <a:gd name="connsiteY69" fmla="*/ 387001 h 1195958"/>
                <a:gd name="connsiteX70" fmla="*/ 215179 w 1289980"/>
                <a:gd name="connsiteY70" fmla="*/ 382429 h 1195958"/>
                <a:gd name="connsiteX71" fmla="*/ 235839 w 1289980"/>
                <a:gd name="connsiteY71" fmla="*/ 390716 h 1195958"/>
                <a:gd name="connsiteX72" fmla="*/ 256032 w 1289980"/>
                <a:gd name="connsiteY72" fmla="*/ 379762 h 1195958"/>
                <a:gd name="connsiteX73" fmla="*/ 263757 w 1289980"/>
                <a:gd name="connsiteY73" fmla="*/ 380905 h 1195958"/>
                <a:gd name="connsiteX74" fmla="*/ 273187 w 1289980"/>
                <a:gd name="connsiteY74" fmla="*/ 391096 h 1195958"/>
                <a:gd name="connsiteX75" fmla="*/ 308905 w 1289980"/>
                <a:gd name="connsiteY75" fmla="*/ 389287 h 1195958"/>
                <a:gd name="connsiteX76" fmla="*/ 410442 w 1289980"/>
                <a:gd name="connsiteY76" fmla="*/ 372713 h 1195958"/>
                <a:gd name="connsiteX77" fmla="*/ 429778 w 1289980"/>
                <a:gd name="connsiteY77" fmla="*/ 357664 h 1195958"/>
                <a:gd name="connsiteX78" fmla="*/ 438531 w 1289980"/>
                <a:gd name="connsiteY78" fmla="*/ 365760 h 1195958"/>
                <a:gd name="connsiteX79" fmla="*/ 450152 w 1289980"/>
                <a:gd name="connsiteY79" fmla="*/ 368332 h 1195958"/>
                <a:gd name="connsiteX80" fmla="*/ 511883 w 1289980"/>
                <a:gd name="connsiteY80" fmla="*/ 329851 h 1195958"/>
                <a:gd name="connsiteX81" fmla="*/ 547983 w 1289980"/>
                <a:gd name="connsiteY81" fmla="*/ 289179 h 1195958"/>
                <a:gd name="connsiteX82" fmla="*/ 571024 w 1289980"/>
                <a:gd name="connsiteY82" fmla="*/ 275273 h 1195958"/>
                <a:gd name="connsiteX83" fmla="*/ 610553 w 1289980"/>
                <a:gd name="connsiteY83" fmla="*/ 260699 h 1195958"/>
                <a:gd name="connsiteX84" fmla="*/ 628174 w 1289980"/>
                <a:gd name="connsiteY84" fmla="*/ 274225 h 1195958"/>
                <a:gd name="connsiteX85" fmla="*/ 635994 w 1289980"/>
                <a:gd name="connsiteY85" fmla="*/ 275082 h 1195958"/>
                <a:gd name="connsiteX86" fmla="*/ 653996 w 1289980"/>
                <a:gd name="connsiteY86" fmla="*/ 260128 h 1195958"/>
                <a:gd name="connsiteX87" fmla="*/ 684467 w 1289980"/>
                <a:gd name="connsiteY87" fmla="*/ 253651 h 1195958"/>
                <a:gd name="connsiteX88" fmla="*/ 732768 w 1289980"/>
                <a:gd name="connsiteY88" fmla="*/ 187262 h 1195958"/>
                <a:gd name="connsiteX89" fmla="*/ 736187 w 1289980"/>
                <a:gd name="connsiteY89" fmla="*/ 168783 h 1195958"/>
                <a:gd name="connsiteX90" fmla="*/ 735330 w 1289980"/>
                <a:gd name="connsiteY90" fmla="*/ 131921 h 1195958"/>
                <a:gd name="connsiteX91" fmla="*/ 741807 w 1289980"/>
                <a:gd name="connsiteY91" fmla="*/ 109538 h 1195958"/>
                <a:gd name="connsiteX92" fmla="*/ 760486 w 1289980"/>
                <a:gd name="connsiteY92" fmla="*/ 83629 h 1195958"/>
                <a:gd name="connsiteX93" fmla="*/ 809825 w 1289980"/>
                <a:gd name="connsiteY93" fmla="*/ 0 h 1195958"/>
                <a:gd name="connsiteX94" fmla="*/ 809825 w 1289980"/>
                <a:gd name="connsiteY94" fmla="*/ 0 h 1195958"/>
                <a:gd name="connsiteX95" fmla="*/ 814197 w 1289980"/>
                <a:gd name="connsiteY95" fmla="*/ 1429 h 1195958"/>
                <a:gd name="connsiteX96" fmla="*/ 821255 w 1289980"/>
                <a:gd name="connsiteY96" fmla="*/ 19621 h 1195958"/>
                <a:gd name="connsiteX97" fmla="*/ 836867 w 1289980"/>
                <a:gd name="connsiteY97" fmla="*/ 43339 h 1195958"/>
                <a:gd name="connsiteX98" fmla="*/ 877253 w 1289980"/>
                <a:gd name="connsiteY98" fmla="*/ 76581 h 1195958"/>
                <a:gd name="connsiteX99" fmla="*/ 881729 w 1289980"/>
                <a:gd name="connsiteY99" fmla="*/ 102299 h 1195958"/>
                <a:gd name="connsiteX100" fmla="*/ 893064 w 1289980"/>
                <a:gd name="connsiteY100" fmla="*/ 108490 h 1195958"/>
                <a:gd name="connsiteX101" fmla="*/ 899265 w 1289980"/>
                <a:gd name="connsiteY101" fmla="*/ 137065 h 1195958"/>
                <a:gd name="connsiteX102" fmla="*/ 918315 w 1289980"/>
                <a:gd name="connsiteY102" fmla="*/ 176879 h 1195958"/>
                <a:gd name="connsiteX103" fmla="*/ 928783 w 1289980"/>
                <a:gd name="connsiteY103" fmla="*/ 186309 h 1195958"/>
                <a:gd name="connsiteX104" fmla="*/ 946223 w 1289980"/>
                <a:gd name="connsiteY104" fmla="*/ 191071 h 1195958"/>
                <a:gd name="connsiteX105" fmla="*/ 961263 w 1289980"/>
                <a:gd name="connsiteY105" fmla="*/ 200596 h 1195958"/>
                <a:gd name="connsiteX106" fmla="*/ 948033 w 1289980"/>
                <a:gd name="connsiteY106" fmla="*/ 208883 h 1195958"/>
                <a:gd name="connsiteX107" fmla="*/ 949071 w 1289980"/>
                <a:gd name="connsiteY107" fmla="*/ 226409 h 1195958"/>
                <a:gd name="connsiteX108" fmla="*/ 938022 w 1289980"/>
                <a:gd name="connsiteY108" fmla="*/ 236887 h 1195958"/>
                <a:gd name="connsiteX109" fmla="*/ 923163 w 1289980"/>
                <a:gd name="connsiteY109" fmla="*/ 262033 h 1195958"/>
                <a:gd name="connsiteX110" fmla="*/ 922877 w 1289980"/>
                <a:gd name="connsiteY110" fmla="*/ 275082 h 1195958"/>
                <a:gd name="connsiteX111" fmla="*/ 931650 w 1289980"/>
                <a:gd name="connsiteY111" fmla="*/ 304038 h 1195958"/>
                <a:gd name="connsiteX112" fmla="*/ 946118 w 1289980"/>
                <a:gd name="connsiteY112" fmla="*/ 331184 h 1195958"/>
                <a:gd name="connsiteX113" fmla="*/ 959739 w 1289980"/>
                <a:gd name="connsiteY113" fmla="*/ 351187 h 1195958"/>
                <a:gd name="connsiteX114" fmla="*/ 978322 w 1289980"/>
                <a:gd name="connsiteY114" fmla="*/ 364903 h 1195958"/>
                <a:gd name="connsiteX115" fmla="*/ 996125 w 1289980"/>
                <a:gd name="connsiteY115" fmla="*/ 402622 h 1195958"/>
                <a:gd name="connsiteX116" fmla="*/ 1022995 w 1289980"/>
                <a:gd name="connsiteY116" fmla="*/ 439960 h 1195958"/>
                <a:gd name="connsiteX117" fmla="*/ 1022890 w 1289980"/>
                <a:gd name="connsiteY117" fmla="*/ 450913 h 1195958"/>
                <a:gd name="connsiteX118" fmla="*/ 1006612 w 1289980"/>
                <a:gd name="connsiteY118" fmla="*/ 478155 h 1195958"/>
                <a:gd name="connsiteX119" fmla="*/ 1007183 w 1289980"/>
                <a:gd name="connsiteY119" fmla="*/ 490347 h 1195958"/>
                <a:gd name="connsiteX120" fmla="*/ 1016232 w 1289980"/>
                <a:gd name="connsiteY120" fmla="*/ 515969 h 1195958"/>
                <a:gd name="connsiteX121" fmla="*/ 1019470 w 1289980"/>
                <a:gd name="connsiteY121" fmla="*/ 541782 h 1195958"/>
                <a:gd name="connsiteX122" fmla="*/ 1035853 w 1289980"/>
                <a:gd name="connsiteY122" fmla="*/ 591312 h 1195958"/>
                <a:gd name="connsiteX123" fmla="*/ 1067000 w 1289980"/>
                <a:gd name="connsiteY123" fmla="*/ 643128 h 1195958"/>
                <a:gd name="connsiteX124" fmla="*/ 1081002 w 1289980"/>
                <a:gd name="connsiteY124" fmla="*/ 762476 h 1195958"/>
                <a:gd name="connsiteX125" fmla="*/ 1090136 w 1289980"/>
                <a:gd name="connsiteY125" fmla="*/ 774859 h 1195958"/>
                <a:gd name="connsiteX126" fmla="*/ 1106910 w 1289980"/>
                <a:gd name="connsiteY126" fmla="*/ 787908 h 1195958"/>
                <a:gd name="connsiteX127" fmla="*/ 1209304 w 1289980"/>
                <a:gd name="connsiteY127" fmla="*/ 828009 h 1195958"/>
                <a:gd name="connsiteX128" fmla="*/ 1261786 w 1289980"/>
                <a:gd name="connsiteY128" fmla="*/ 853630 h 1195958"/>
                <a:gd name="connsiteX129" fmla="*/ 1267206 w 1289980"/>
                <a:gd name="connsiteY129" fmla="*/ 880301 h 1195958"/>
                <a:gd name="connsiteX130" fmla="*/ 1289980 w 1289980"/>
                <a:gd name="connsiteY130" fmla="*/ 908018 h 1195958"/>
                <a:gd name="connsiteX131" fmla="*/ 1285399 w 1289980"/>
                <a:gd name="connsiteY131" fmla="*/ 926497 h 1195958"/>
                <a:gd name="connsiteX132" fmla="*/ 1219400 w 1289980"/>
                <a:gd name="connsiteY132" fmla="*/ 928688 h 1195958"/>
                <a:gd name="connsiteX133" fmla="*/ 1219400 w 1289980"/>
                <a:gd name="connsiteY133" fmla="*/ 928688 h 1195958"/>
                <a:gd name="connsiteX134" fmla="*/ 1180624 w 1289980"/>
                <a:gd name="connsiteY134" fmla="*/ 927449 h 1195958"/>
                <a:gd name="connsiteX135" fmla="*/ 1131856 w 1289980"/>
                <a:gd name="connsiteY135" fmla="*/ 915638 h 1195958"/>
                <a:gd name="connsiteX136" fmla="*/ 1108720 w 1289980"/>
                <a:gd name="connsiteY136" fmla="*/ 919353 h 1195958"/>
                <a:gd name="connsiteX137" fmla="*/ 1098137 w 1289980"/>
                <a:gd name="connsiteY137" fmla="*/ 915829 h 1195958"/>
                <a:gd name="connsiteX138" fmla="*/ 1073468 w 1289980"/>
                <a:gd name="connsiteY138" fmla="*/ 914876 h 1195958"/>
                <a:gd name="connsiteX139" fmla="*/ 1038892 w 1289980"/>
                <a:gd name="connsiteY139" fmla="*/ 927163 h 1195958"/>
                <a:gd name="connsiteX140" fmla="*/ 1009850 w 1289980"/>
                <a:gd name="connsiteY140" fmla="*/ 926973 h 1195958"/>
                <a:gd name="connsiteX141" fmla="*/ 979361 w 1289980"/>
                <a:gd name="connsiteY141" fmla="*/ 937451 h 1195958"/>
                <a:gd name="connsiteX142" fmla="*/ 911257 w 1289980"/>
                <a:gd name="connsiteY142" fmla="*/ 974027 h 1195958"/>
                <a:gd name="connsiteX143" fmla="*/ 891921 w 1289980"/>
                <a:gd name="connsiteY143" fmla="*/ 999268 h 1195958"/>
                <a:gd name="connsiteX144" fmla="*/ 881644 w 1289980"/>
                <a:gd name="connsiteY144" fmla="*/ 1000411 h 1195958"/>
                <a:gd name="connsiteX145" fmla="*/ 872690 w 1289980"/>
                <a:gd name="connsiteY145" fmla="*/ 1005745 h 1195958"/>
                <a:gd name="connsiteX146" fmla="*/ 863251 w 1289980"/>
                <a:gd name="connsiteY146" fmla="*/ 1004030 h 1195958"/>
                <a:gd name="connsiteX147" fmla="*/ 854497 w 1289980"/>
                <a:gd name="connsiteY147" fmla="*/ 1013270 h 1195958"/>
                <a:gd name="connsiteX148" fmla="*/ 814769 w 1289980"/>
                <a:gd name="connsiteY148" fmla="*/ 1025271 h 1195958"/>
                <a:gd name="connsiteX149" fmla="*/ 808777 w 1289980"/>
                <a:gd name="connsiteY149" fmla="*/ 1042892 h 1195958"/>
                <a:gd name="connsiteX150" fmla="*/ 796385 w 1289980"/>
                <a:gd name="connsiteY150" fmla="*/ 1049274 h 1195958"/>
                <a:gd name="connsiteX151" fmla="*/ 801634 w 1289980"/>
                <a:gd name="connsiteY151" fmla="*/ 1068801 h 1195958"/>
                <a:gd name="connsiteX152" fmla="*/ 792299 w 1289980"/>
                <a:gd name="connsiteY152" fmla="*/ 1076611 h 1195958"/>
                <a:gd name="connsiteX153" fmla="*/ 790775 w 1289980"/>
                <a:gd name="connsiteY153" fmla="*/ 1082040 h 1195958"/>
                <a:gd name="connsiteX154" fmla="*/ 771725 w 1289980"/>
                <a:gd name="connsiteY154" fmla="*/ 1085088 h 1195958"/>
                <a:gd name="connsiteX155" fmla="*/ 757619 w 1289980"/>
                <a:gd name="connsiteY155" fmla="*/ 1110329 h 1195958"/>
                <a:gd name="connsiteX156" fmla="*/ 746770 w 1289980"/>
                <a:gd name="connsiteY156" fmla="*/ 1112044 h 1195958"/>
                <a:gd name="connsiteX157" fmla="*/ 741521 w 1289980"/>
                <a:gd name="connsiteY157" fmla="*/ 1122045 h 1195958"/>
                <a:gd name="connsiteX158" fmla="*/ 729044 w 1289980"/>
                <a:gd name="connsiteY158" fmla="*/ 1113759 h 1195958"/>
                <a:gd name="connsiteX159" fmla="*/ 715423 w 1289980"/>
                <a:gd name="connsiteY159" fmla="*/ 1111853 h 1195958"/>
                <a:gd name="connsiteX160" fmla="*/ 715528 w 1289980"/>
                <a:gd name="connsiteY160" fmla="*/ 1118045 h 1195958"/>
                <a:gd name="connsiteX161" fmla="*/ 709708 w 1289980"/>
                <a:gd name="connsiteY161" fmla="*/ 1118807 h 1195958"/>
                <a:gd name="connsiteX162" fmla="*/ 709708 w 1289980"/>
                <a:gd name="connsiteY162" fmla="*/ 1128427 h 1195958"/>
                <a:gd name="connsiteX163" fmla="*/ 690572 w 1289980"/>
                <a:gd name="connsiteY163" fmla="*/ 1144143 h 1195958"/>
                <a:gd name="connsiteX164" fmla="*/ 663226 w 1289980"/>
                <a:gd name="connsiteY164" fmla="*/ 1148810 h 1195958"/>
                <a:gd name="connsiteX165" fmla="*/ 660759 w 1289980"/>
                <a:gd name="connsiteY165" fmla="*/ 1162622 h 1195958"/>
                <a:gd name="connsiteX166" fmla="*/ 651415 w 1289980"/>
                <a:gd name="connsiteY166" fmla="*/ 1169384 h 1195958"/>
                <a:gd name="connsiteX167" fmla="*/ 652272 w 1289980"/>
                <a:gd name="connsiteY167" fmla="*/ 1177004 h 1195958"/>
                <a:gd name="connsiteX168" fmla="*/ 646652 w 1289980"/>
                <a:gd name="connsiteY168" fmla="*/ 1179481 h 119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89980" h="1195958">
                  <a:moveTo>
                    <a:pt x="646652" y="1179481"/>
                  </a:moveTo>
                  <a:lnTo>
                    <a:pt x="641995" y="1185101"/>
                  </a:lnTo>
                  <a:lnTo>
                    <a:pt x="643604" y="1195959"/>
                  </a:lnTo>
                  <a:lnTo>
                    <a:pt x="639994" y="1195959"/>
                  </a:lnTo>
                  <a:lnTo>
                    <a:pt x="625040" y="1153097"/>
                  </a:lnTo>
                  <a:lnTo>
                    <a:pt x="600837" y="1139476"/>
                  </a:lnTo>
                  <a:lnTo>
                    <a:pt x="600656" y="1116616"/>
                  </a:lnTo>
                  <a:lnTo>
                    <a:pt x="586940" y="1100043"/>
                  </a:lnTo>
                  <a:lnTo>
                    <a:pt x="581787" y="1097756"/>
                  </a:lnTo>
                  <a:lnTo>
                    <a:pt x="573691" y="1104329"/>
                  </a:lnTo>
                  <a:lnTo>
                    <a:pt x="568271" y="1096232"/>
                  </a:lnTo>
                  <a:lnTo>
                    <a:pt x="562928" y="1094804"/>
                  </a:lnTo>
                  <a:lnTo>
                    <a:pt x="563413" y="1081754"/>
                  </a:lnTo>
                  <a:lnTo>
                    <a:pt x="553603" y="1073277"/>
                  </a:lnTo>
                  <a:lnTo>
                    <a:pt x="550936" y="1057370"/>
                  </a:lnTo>
                  <a:lnTo>
                    <a:pt x="542554" y="1046036"/>
                  </a:lnTo>
                  <a:lnTo>
                    <a:pt x="532457" y="1038892"/>
                  </a:lnTo>
                  <a:lnTo>
                    <a:pt x="522446" y="1036606"/>
                  </a:lnTo>
                  <a:lnTo>
                    <a:pt x="504063" y="1037273"/>
                  </a:lnTo>
                  <a:lnTo>
                    <a:pt x="485870" y="1023842"/>
                  </a:lnTo>
                  <a:lnTo>
                    <a:pt x="463582" y="1018223"/>
                  </a:lnTo>
                  <a:lnTo>
                    <a:pt x="438245" y="991076"/>
                  </a:lnTo>
                  <a:lnTo>
                    <a:pt x="414347" y="955262"/>
                  </a:lnTo>
                  <a:lnTo>
                    <a:pt x="397678" y="938213"/>
                  </a:lnTo>
                  <a:lnTo>
                    <a:pt x="367951" y="921258"/>
                  </a:lnTo>
                  <a:lnTo>
                    <a:pt x="354530" y="909638"/>
                  </a:lnTo>
                  <a:lnTo>
                    <a:pt x="354530" y="909638"/>
                  </a:lnTo>
                  <a:lnTo>
                    <a:pt x="346234" y="905161"/>
                  </a:lnTo>
                  <a:lnTo>
                    <a:pt x="330232" y="904685"/>
                  </a:lnTo>
                  <a:lnTo>
                    <a:pt x="330232" y="904685"/>
                  </a:lnTo>
                  <a:lnTo>
                    <a:pt x="313277" y="902970"/>
                  </a:lnTo>
                  <a:lnTo>
                    <a:pt x="283378" y="890588"/>
                  </a:lnTo>
                  <a:lnTo>
                    <a:pt x="279083" y="892874"/>
                  </a:lnTo>
                  <a:lnTo>
                    <a:pt x="276139" y="905923"/>
                  </a:lnTo>
                  <a:lnTo>
                    <a:pt x="272415" y="908780"/>
                  </a:lnTo>
                  <a:lnTo>
                    <a:pt x="246317" y="887540"/>
                  </a:lnTo>
                  <a:lnTo>
                    <a:pt x="232029" y="887730"/>
                  </a:lnTo>
                  <a:lnTo>
                    <a:pt x="221371" y="876586"/>
                  </a:lnTo>
                  <a:lnTo>
                    <a:pt x="166887" y="787622"/>
                  </a:lnTo>
                  <a:lnTo>
                    <a:pt x="118977" y="735711"/>
                  </a:lnTo>
                  <a:lnTo>
                    <a:pt x="118977" y="735711"/>
                  </a:lnTo>
                  <a:lnTo>
                    <a:pt x="100870" y="723900"/>
                  </a:lnTo>
                  <a:lnTo>
                    <a:pt x="100870" y="723900"/>
                  </a:lnTo>
                  <a:lnTo>
                    <a:pt x="78400" y="719423"/>
                  </a:lnTo>
                  <a:lnTo>
                    <a:pt x="61541" y="728663"/>
                  </a:lnTo>
                  <a:lnTo>
                    <a:pt x="61541" y="728663"/>
                  </a:lnTo>
                  <a:lnTo>
                    <a:pt x="52207" y="731139"/>
                  </a:lnTo>
                  <a:lnTo>
                    <a:pt x="52207" y="731139"/>
                  </a:lnTo>
                  <a:lnTo>
                    <a:pt x="41729" y="729044"/>
                  </a:lnTo>
                  <a:lnTo>
                    <a:pt x="33814" y="735140"/>
                  </a:lnTo>
                  <a:lnTo>
                    <a:pt x="17059" y="724281"/>
                  </a:lnTo>
                  <a:lnTo>
                    <a:pt x="26394" y="720185"/>
                  </a:lnTo>
                  <a:lnTo>
                    <a:pt x="26870" y="714375"/>
                  </a:lnTo>
                  <a:lnTo>
                    <a:pt x="8192" y="706565"/>
                  </a:lnTo>
                  <a:lnTo>
                    <a:pt x="8192" y="706565"/>
                  </a:lnTo>
                  <a:lnTo>
                    <a:pt x="0" y="661702"/>
                  </a:lnTo>
                  <a:lnTo>
                    <a:pt x="11725" y="646652"/>
                  </a:lnTo>
                  <a:lnTo>
                    <a:pt x="17821" y="630079"/>
                  </a:lnTo>
                  <a:lnTo>
                    <a:pt x="42005" y="590074"/>
                  </a:lnTo>
                  <a:lnTo>
                    <a:pt x="43148" y="581311"/>
                  </a:lnTo>
                  <a:lnTo>
                    <a:pt x="39348" y="565880"/>
                  </a:lnTo>
                  <a:lnTo>
                    <a:pt x="43625" y="545497"/>
                  </a:lnTo>
                  <a:lnTo>
                    <a:pt x="50483" y="533972"/>
                  </a:lnTo>
                  <a:lnTo>
                    <a:pt x="88306" y="511969"/>
                  </a:lnTo>
                  <a:lnTo>
                    <a:pt x="98393" y="438721"/>
                  </a:lnTo>
                  <a:lnTo>
                    <a:pt x="107547" y="419005"/>
                  </a:lnTo>
                  <a:lnTo>
                    <a:pt x="124787" y="399193"/>
                  </a:lnTo>
                  <a:lnTo>
                    <a:pt x="150971" y="387668"/>
                  </a:lnTo>
                  <a:lnTo>
                    <a:pt x="165545" y="386048"/>
                  </a:lnTo>
                  <a:lnTo>
                    <a:pt x="195358" y="387001"/>
                  </a:lnTo>
                  <a:lnTo>
                    <a:pt x="215179" y="382429"/>
                  </a:lnTo>
                  <a:lnTo>
                    <a:pt x="235839" y="390716"/>
                  </a:lnTo>
                  <a:lnTo>
                    <a:pt x="256032" y="379762"/>
                  </a:lnTo>
                  <a:lnTo>
                    <a:pt x="263757" y="380905"/>
                  </a:lnTo>
                  <a:lnTo>
                    <a:pt x="273187" y="391096"/>
                  </a:lnTo>
                  <a:lnTo>
                    <a:pt x="308905" y="389287"/>
                  </a:lnTo>
                  <a:lnTo>
                    <a:pt x="410442" y="372713"/>
                  </a:lnTo>
                  <a:lnTo>
                    <a:pt x="429778" y="357664"/>
                  </a:lnTo>
                  <a:lnTo>
                    <a:pt x="438531" y="365760"/>
                  </a:lnTo>
                  <a:lnTo>
                    <a:pt x="450152" y="368332"/>
                  </a:lnTo>
                  <a:lnTo>
                    <a:pt x="511883" y="329851"/>
                  </a:lnTo>
                  <a:lnTo>
                    <a:pt x="547983" y="289179"/>
                  </a:lnTo>
                  <a:lnTo>
                    <a:pt x="571024" y="275273"/>
                  </a:lnTo>
                  <a:lnTo>
                    <a:pt x="610553" y="260699"/>
                  </a:lnTo>
                  <a:lnTo>
                    <a:pt x="628174" y="274225"/>
                  </a:lnTo>
                  <a:lnTo>
                    <a:pt x="635994" y="275082"/>
                  </a:lnTo>
                  <a:lnTo>
                    <a:pt x="653996" y="260128"/>
                  </a:lnTo>
                  <a:lnTo>
                    <a:pt x="684467" y="253651"/>
                  </a:lnTo>
                  <a:lnTo>
                    <a:pt x="732768" y="187262"/>
                  </a:lnTo>
                  <a:lnTo>
                    <a:pt x="736187" y="168783"/>
                  </a:lnTo>
                  <a:lnTo>
                    <a:pt x="735330" y="131921"/>
                  </a:lnTo>
                  <a:lnTo>
                    <a:pt x="741807" y="109538"/>
                  </a:lnTo>
                  <a:lnTo>
                    <a:pt x="760486" y="83629"/>
                  </a:lnTo>
                  <a:lnTo>
                    <a:pt x="809825" y="0"/>
                  </a:lnTo>
                  <a:lnTo>
                    <a:pt x="809825" y="0"/>
                  </a:lnTo>
                  <a:lnTo>
                    <a:pt x="814197" y="1429"/>
                  </a:lnTo>
                  <a:lnTo>
                    <a:pt x="821255" y="19621"/>
                  </a:lnTo>
                  <a:lnTo>
                    <a:pt x="836867" y="43339"/>
                  </a:lnTo>
                  <a:lnTo>
                    <a:pt x="877253" y="76581"/>
                  </a:lnTo>
                  <a:lnTo>
                    <a:pt x="881729" y="102299"/>
                  </a:lnTo>
                  <a:lnTo>
                    <a:pt x="893064" y="108490"/>
                  </a:lnTo>
                  <a:lnTo>
                    <a:pt x="899265" y="137065"/>
                  </a:lnTo>
                  <a:lnTo>
                    <a:pt x="918315" y="176879"/>
                  </a:lnTo>
                  <a:lnTo>
                    <a:pt x="928783" y="186309"/>
                  </a:lnTo>
                  <a:lnTo>
                    <a:pt x="946223" y="191071"/>
                  </a:lnTo>
                  <a:lnTo>
                    <a:pt x="961263" y="200596"/>
                  </a:lnTo>
                  <a:lnTo>
                    <a:pt x="948033" y="208883"/>
                  </a:lnTo>
                  <a:lnTo>
                    <a:pt x="949071" y="226409"/>
                  </a:lnTo>
                  <a:lnTo>
                    <a:pt x="938022" y="236887"/>
                  </a:lnTo>
                  <a:lnTo>
                    <a:pt x="923163" y="262033"/>
                  </a:lnTo>
                  <a:lnTo>
                    <a:pt x="922877" y="275082"/>
                  </a:lnTo>
                  <a:lnTo>
                    <a:pt x="931650" y="304038"/>
                  </a:lnTo>
                  <a:lnTo>
                    <a:pt x="946118" y="331184"/>
                  </a:lnTo>
                  <a:lnTo>
                    <a:pt x="959739" y="351187"/>
                  </a:lnTo>
                  <a:lnTo>
                    <a:pt x="978322" y="364903"/>
                  </a:lnTo>
                  <a:lnTo>
                    <a:pt x="996125" y="402622"/>
                  </a:lnTo>
                  <a:lnTo>
                    <a:pt x="1022995" y="439960"/>
                  </a:lnTo>
                  <a:lnTo>
                    <a:pt x="1022890" y="450913"/>
                  </a:lnTo>
                  <a:lnTo>
                    <a:pt x="1006612" y="478155"/>
                  </a:lnTo>
                  <a:lnTo>
                    <a:pt x="1007183" y="490347"/>
                  </a:lnTo>
                  <a:lnTo>
                    <a:pt x="1016232" y="515969"/>
                  </a:lnTo>
                  <a:lnTo>
                    <a:pt x="1019470" y="541782"/>
                  </a:lnTo>
                  <a:lnTo>
                    <a:pt x="1035853" y="591312"/>
                  </a:lnTo>
                  <a:lnTo>
                    <a:pt x="1067000" y="643128"/>
                  </a:lnTo>
                  <a:lnTo>
                    <a:pt x="1081002" y="762476"/>
                  </a:lnTo>
                  <a:lnTo>
                    <a:pt x="1090136" y="774859"/>
                  </a:lnTo>
                  <a:lnTo>
                    <a:pt x="1106910" y="787908"/>
                  </a:lnTo>
                  <a:lnTo>
                    <a:pt x="1209304" y="828009"/>
                  </a:lnTo>
                  <a:lnTo>
                    <a:pt x="1261786" y="853630"/>
                  </a:lnTo>
                  <a:lnTo>
                    <a:pt x="1267206" y="880301"/>
                  </a:lnTo>
                  <a:lnTo>
                    <a:pt x="1289980" y="908018"/>
                  </a:lnTo>
                  <a:lnTo>
                    <a:pt x="1285399" y="926497"/>
                  </a:lnTo>
                  <a:lnTo>
                    <a:pt x="1219400" y="928688"/>
                  </a:lnTo>
                  <a:lnTo>
                    <a:pt x="1219400" y="928688"/>
                  </a:lnTo>
                  <a:lnTo>
                    <a:pt x="1180624" y="927449"/>
                  </a:lnTo>
                  <a:lnTo>
                    <a:pt x="1131856" y="915638"/>
                  </a:lnTo>
                  <a:lnTo>
                    <a:pt x="1108720" y="919353"/>
                  </a:lnTo>
                  <a:lnTo>
                    <a:pt x="1098137" y="915829"/>
                  </a:lnTo>
                  <a:lnTo>
                    <a:pt x="1073468" y="914876"/>
                  </a:lnTo>
                  <a:lnTo>
                    <a:pt x="1038892" y="927163"/>
                  </a:lnTo>
                  <a:lnTo>
                    <a:pt x="1009850" y="926973"/>
                  </a:lnTo>
                  <a:lnTo>
                    <a:pt x="979361" y="937451"/>
                  </a:lnTo>
                  <a:lnTo>
                    <a:pt x="911257" y="974027"/>
                  </a:lnTo>
                  <a:lnTo>
                    <a:pt x="891921" y="999268"/>
                  </a:lnTo>
                  <a:lnTo>
                    <a:pt x="881644" y="1000411"/>
                  </a:lnTo>
                  <a:lnTo>
                    <a:pt x="872690" y="1005745"/>
                  </a:lnTo>
                  <a:lnTo>
                    <a:pt x="863251" y="1004030"/>
                  </a:lnTo>
                  <a:lnTo>
                    <a:pt x="854497" y="1013270"/>
                  </a:lnTo>
                  <a:lnTo>
                    <a:pt x="814769" y="1025271"/>
                  </a:lnTo>
                  <a:lnTo>
                    <a:pt x="808777" y="1042892"/>
                  </a:lnTo>
                  <a:lnTo>
                    <a:pt x="796385" y="1049274"/>
                  </a:lnTo>
                  <a:lnTo>
                    <a:pt x="801634" y="1068801"/>
                  </a:lnTo>
                  <a:lnTo>
                    <a:pt x="792299" y="1076611"/>
                  </a:lnTo>
                  <a:lnTo>
                    <a:pt x="790775" y="1082040"/>
                  </a:lnTo>
                  <a:lnTo>
                    <a:pt x="771725" y="1085088"/>
                  </a:lnTo>
                  <a:lnTo>
                    <a:pt x="757619" y="1110329"/>
                  </a:lnTo>
                  <a:lnTo>
                    <a:pt x="746770" y="1112044"/>
                  </a:lnTo>
                  <a:lnTo>
                    <a:pt x="741521" y="1122045"/>
                  </a:lnTo>
                  <a:lnTo>
                    <a:pt x="729044" y="1113759"/>
                  </a:lnTo>
                  <a:lnTo>
                    <a:pt x="715423" y="1111853"/>
                  </a:lnTo>
                  <a:lnTo>
                    <a:pt x="715528" y="1118045"/>
                  </a:lnTo>
                  <a:lnTo>
                    <a:pt x="709708" y="1118807"/>
                  </a:lnTo>
                  <a:lnTo>
                    <a:pt x="709708" y="1128427"/>
                  </a:lnTo>
                  <a:lnTo>
                    <a:pt x="690572" y="1144143"/>
                  </a:lnTo>
                  <a:lnTo>
                    <a:pt x="663226" y="1148810"/>
                  </a:lnTo>
                  <a:lnTo>
                    <a:pt x="660759" y="1162622"/>
                  </a:lnTo>
                  <a:lnTo>
                    <a:pt x="651415" y="1169384"/>
                  </a:lnTo>
                  <a:lnTo>
                    <a:pt x="652272" y="1177004"/>
                  </a:lnTo>
                  <a:lnTo>
                    <a:pt x="646652" y="1179481"/>
                  </a:lnTo>
                  <a:close/>
                </a:path>
              </a:pathLst>
            </a:custGeom>
            <a:grpFill/>
            <a:ln w="9525" cap="flat">
              <a:solidFill>
                <a:srgbClr val="F2AA84"/>
              </a:solidFill>
              <a:prstDash val="solid"/>
              <a:miter/>
            </a:ln>
          </p:spPr>
          <p:txBody>
            <a:bodyPr rtlCol="0" anchor="ctr"/>
            <a:lstStyle/>
            <a:p>
              <a:endParaRPr lang="es-HN"/>
            </a:p>
          </p:txBody>
        </p:sp>
        <p:sp>
          <p:nvSpPr>
            <p:cNvPr id="35" name="Forma libre: forma 34">
              <a:extLst>
                <a:ext uri="{FF2B5EF4-FFF2-40B4-BE49-F238E27FC236}">
                  <a16:creationId xmlns:a16="http://schemas.microsoft.com/office/drawing/2014/main" id="{9359E2B1-E7A9-C5C7-917D-178ED765962B}"/>
                </a:ext>
              </a:extLst>
            </p:cNvPr>
            <p:cNvSpPr/>
            <p:nvPr/>
          </p:nvSpPr>
          <p:spPr>
            <a:xfrm>
              <a:off x="7892070" y="3186523"/>
              <a:ext cx="728567" cy="680370"/>
            </a:xfrm>
            <a:custGeom>
              <a:avLst/>
              <a:gdLst>
                <a:gd name="connsiteX0" fmla="*/ 34852 w 728567"/>
                <a:gd name="connsiteY0" fmla="*/ 268224 h 680370"/>
                <a:gd name="connsiteX1" fmla="*/ 46853 w 728567"/>
                <a:gd name="connsiteY1" fmla="*/ 260509 h 680370"/>
                <a:gd name="connsiteX2" fmla="*/ 140684 w 728567"/>
                <a:gd name="connsiteY2" fmla="*/ 166211 h 680370"/>
                <a:gd name="connsiteX3" fmla="*/ 170878 w 728567"/>
                <a:gd name="connsiteY3" fmla="*/ 97631 h 680370"/>
                <a:gd name="connsiteX4" fmla="*/ 213169 w 728567"/>
                <a:gd name="connsiteY4" fmla="*/ 24384 h 680370"/>
                <a:gd name="connsiteX5" fmla="*/ 224885 w 728567"/>
                <a:gd name="connsiteY5" fmla="*/ 9716 h 680370"/>
                <a:gd name="connsiteX6" fmla="*/ 235458 w 728567"/>
                <a:gd name="connsiteY6" fmla="*/ 3715 h 680370"/>
                <a:gd name="connsiteX7" fmla="*/ 260794 w 728567"/>
                <a:gd name="connsiteY7" fmla="*/ 2667 h 680370"/>
                <a:gd name="connsiteX8" fmla="*/ 317268 w 728567"/>
                <a:gd name="connsiteY8" fmla="*/ 20860 h 680370"/>
                <a:gd name="connsiteX9" fmla="*/ 344319 w 728567"/>
                <a:gd name="connsiteY9" fmla="*/ 33147 h 680370"/>
                <a:gd name="connsiteX10" fmla="*/ 356330 w 728567"/>
                <a:gd name="connsiteY10" fmla="*/ 34576 h 680370"/>
                <a:gd name="connsiteX11" fmla="*/ 510149 w 728567"/>
                <a:gd name="connsiteY11" fmla="*/ 0 h 680370"/>
                <a:gd name="connsiteX12" fmla="*/ 557213 w 728567"/>
                <a:gd name="connsiteY12" fmla="*/ 3143 h 680370"/>
                <a:gd name="connsiteX13" fmla="*/ 579977 w 728567"/>
                <a:gd name="connsiteY13" fmla="*/ 12002 h 680370"/>
                <a:gd name="connsiteX14" fmla="*/ 601018 w 728567"/>
                <a:gd name="connsiteY14" fmla="*/ 54102 h 680370"/>
                <a:gd name="connsiteX15" fmla="*/ 601018 w 728567"/>
                <a:gd name="connsiteY15" fmla="*/ 54102 h 680370"/>
                <a:gd name="connsiteX16" fmla="*/ 600161 w 728567"/>
                <a:gd name="connsiteY16" fmla="*/ 64675 h 680370"/>
                <a:gd name="connsiteX17" fmla="*/ 587207 w 728567"/>
                <a:gd name="connsiteY17" fmla="*/ 79820 h 680370"/>
                <a:gd name="connsiteX18" fmla="*/ 591026 w 728567"/>
                <a:gd name="connsiteY18" fmla="*/ 89630 h 680370"/>
                <a:gd name="connsiteX19" fmla="*/ 584454 w 728567"/>
                <a:gd name="connsiteY19" fmla="*/ 95060 h 680370"/>
                <a:gd name="connsiteX20" fmla="*/ 589016 w 728567"/>
                <a:gd name="connsiteY20" fmla="*/ 106490 h 680370"/>
                <a:gd name="connsiteX21" fmla="*/ 579206 w 728567"/>
                <a:gd name="connsiteY21" fmla="*/ 122873 h 680370"/>
                <a:gd name="connsiteX22" fmla="*/ 588169 w 728567"/>
                <a:gd name="connsiteY22" fmla="*/ 172688 h 680370"/>
                <a:gd name="connsiteX23" fmla="*/ 586731 w 728567"/>
                <a:gd name="connsiteY23" fmla="*/ 199644 h 680370"/>
                <a:gd name="connsiteX24" fmla="*/ 592074 w 728567"/>
                <a:gd name="connsiteY24" fmla="*/ 214979 h 680370"/>
                <a:gd name="connsiteX25" fmla="*/ 573786 w 728567"/>
                <a:gd name="connsiteY25" fmla="*/ 222695 h 680370"/>
                <a:gd name="connsiteX26" fmla="*/ 581587 w 728567"/>
                <a:gd name="connsiteY26" fmla="*/ 237363 h 680370"/>
                <a:gd name="connsiteX27" fmla="*/ 580739 w 728567"/>
                <a:gd name="connsiteY27" fmla="*/ 243078 h 680370"/>
                <a:gd name="connsiteX28" fmla="*/ 554441 w 728567"/>
                <a:gd name="connsiteY28" fmla="*/ 287274 h 680370"/>
                <a:gd name="connsiteX29" fmla="*/ 553974 w 728567"/>
                <a:gd name="connsiteY29" fmla="*/ 293751 h 680370"/>
                <a:gd name="connsiteX30" fmla="*/ 567023 w 728567"/>
                <a:gd name="connsiteY30" fmla="*/ 311372 h 680370"/>
                <a:gd name="connsiteX31" fmla="*/ 588254 w 728567"/>
                <a:gd name="connsiteY31" fmla="*/ 324803 h 680370"/>
                <a:gd name="connsiteX32" fmla="*/ 590836 w 728567"/>
                <a:gd name="connsiteY32" fmla="*/ 335566 h 680370"/>
                <a:gd name="connsiteX33" fmla="*/ 602828 w 728567"/>
                <a:gd name="connsiteY33" fmla="*/ 354997 h 680370"/>
                <a:gd name="connsiteX34" fmla="*/ 642166 w 728567"/>
                <a:gd name="connsiteY34" fmla="*/ 394145 h 680370"/>
                <a:gd name="connsiteX35" fmla="*/ 682847 w 728567"/>
                <a:gd name="connsiteY35" fmla="*/ 415481 h 680370"/>
                <a:gd name="connsiteX36" fmla="*/ 722366 w 728567"/>
                <a:gd name="connsiteY36" fmla="*/ 431102 h 680370"/>
                <a:gd name="connsiteX37" fmla="*/ 728567 w 728567"/>
                <a:gd name="connsiteY37" fmla="*/ 445389 h 680370"/>
                <a:gd name="connsiteX38" fmla="*/ 727224 w 728567"/>
                <a:gd name="connsiteY38" fmla="*/ 467678 h 680370"/>
                <a:gd name="connsiteX39" fmla="*/ 727224 w 728567"/>
                <a:gd name="connsiteY39" fmla="*/ 467678 h 680370"/>
                <a:gd name="connsiteX40" fmla="*/ 722852 w 728567"/>
                <a:gd name="connsiteY40" fmla="*/ 472821 h 680370"/>
                <a:gd name="connsiteX41" fmla="*/ 708841 w 728567"/>
                <a:gd name="connsiteY41" fmla="*/ 475869 h 680370"/>
                <a:gd name="connsiteX42" fmla="*/ 701031 w 728567"/>
                <a:gd name="connsiteY42" fmla="*/ 488918 h 680370"/>
                <a:gd name="connsiteX43" fmla="*/ 687981 w 728567"/>
                <a:gd name="connsiteY43" fmla="*/ 494633 h 680370"/>
                <a:gd name="connsiteX44" fmla="*/ 694182 w 728567"/>
                <a:gd name="connsiteY44" fmla="*/ 508540 h 680370"/>
                <a:gd name="connsiteX45" fmla="*/ 673503 w 728567"/>
                <a:gd name="connsiteY45" fmla="*/ 559213 h 680370"/>
                <a:gd name="connsiteX46" fmla="*/ 663226 w 728567"/>
                <a:gd name="connsiteY46" fmla="*/ 571786 h 680370"/>
                <a:gd name="connsiteX47" fmla="*/ 643023 w 728567"/>
                <a:gd name="connsiteY47" fmla="*/ 578930 h 680370"/>
                <a:gd name="connsiteX48" fmla="*/ 611591 w 728567"/>
                <a:gd name="connsiteY48" fmla="*/ 583597 h 680370"/>
                <a:gd name="connsiteX49" fmla="*/ 552355 w 728567"/>
                <a:gd name="connsiteY49" fmla="*/ 617411 h 680370"/>
                <a:gd name="connsiteX50" fmla="*/ 542535 w 728567"/>
                <a:gd name="connsiteY50" fmla="*/ 679323 h 680370"/>
                <a:gd name="connsiteX51" fmla="*/ 542535 w 728567"/>
                <a:gd name="connsiteY51" fmla="*/ 679323 h 680370"/>
                <a:gd name="connsiteX52" fmla="*/ 519770 w 728567"/>
                <a:gd name="connsiteY52" fmla="*/ 680371 h 680370"/>
                <a:gd name="connsiteX53" fmla="*/ 450618 w 728567"/>
                <a:gd name="connsiteY53" fmla="*/ 665417 h 680370"/>
                <a:gd name="connsiteX54" fmla="*/ 376523 w 728567"/>
                <a:gd name="connsiteY54" fmla="*/ 633127 h 680370"/>
                <a:gd name="connsiteX55" fmla="*/ 361378 w 728567"/>
                <a:gd name="connsiteY55" fmla="*/ 619125 h 680370"/>
                <a:gd name="connsiteX56" fmla="*/ 356140 w 728567"/>
                <a:gd name="connsiteY56" fmla="*/ 609981 h 680370"/>
                <a:gd name="connsiteX57" fmla="*/ 353663 w 728567"/>
                <a:gd name="connsiteY57" fmla="*/ 592836 h 680370"/>
                <a:gd name="connsiteX58" fmla="*/ 378905 w 728567"/>
                <a:gd name="connsiteY58" fmla="*/ 539877 h 680370"/>
                <a:gd name="connsiteX59" fmla="*/ 387001 w 728567"/>
                <a:gd name="connsiteY59" fmla="*/ 493490 h 680370"/>
                <a:gd name="connsiteX60" fmla="*/ 370703 w 728567"/>
                <a:gd name="connsiteY60" fmla="*/ 468249 h 680370"/>
                <a:gd name="connsiteX61" fmla="*/ 343843 w 728567"/>
                <a:gd name="connsiteY61" fmla="*/ 437579 h 680370"/>
                <a:gd name="connsiteX62" fmla="*/ 323650 w 728567"/>
                <a:gd name="connsiteY62" fmla="*/ 391763 h 680370"/>
                <a:gd name="connsiteX63" fmla="*/ 308991 w 728567"/>
                <a:gd name="connsiteY63" fmla="*/ 377381 h 680370"/>
                <a:gd name="connsiteX64" fmla="*/ 235458 w 728567"/>
                <a:gd name="connsiteY64" fmla="*/ 368332 h 680370"/>
                <a:gd name="connsiteX65" fmla="*/ 219637 w 728567"/>
                <a:gd name="connsiteY65" fmla="*/ 369951 h 680370"/>
                <a:gd name="connsiteX66" fmla="*/ 174679 w 728567"/>
                <a:gd name="connsiteY66" fmla="*/ 382619 h 680370"/>
                <a:gd name="connsiteX67" fmla="*/ 136779 w 728567"/>
                <a:gd name="connsiteY67" fmla="*/ 407194 h 680370"/>
                <a:gd name="connsiteX68" fmla="*/ 114195 w 728567"/>
                <a:gd name="connsiteY68" fmla="*/ 414338 h 680370"/>
                <a:gd name="connsiteX69" fmla="*/ 96965 w 728567"/>
                <a:gd name="connsiteY69" fmla="*/ 411480 h 680370"/>
                <a:gd name="connsiteX70" fmla="*/ 74104 w 728567"/>
                <a:gd name="connsiteY70" fmla="*/ 393478 h 680370"/>
                <a:gd name="connsiteX71" fmla="*/ 61713 w 728567"/>
                <a:gd name="connsiteY71" fmla="*/ 388906 h 680370"/>
                <a:gd name="connsiteX72" fmla="*/ 40100 w 728567"/>
                <a:gd name="connsiteY72" fmla="*/ 387001 h 680370"/>
                <a:gd name="connsiteX73" fmla="*/ 20765 w 728567"/>
                <a:gd name="connsiteY73" fmla="*/ 392525 h 680370"/>
                <a:gd name="connsiteX74" fmla="*/ 10192 w 728567"/>
                <a:gd name="connsiteY74" fmla="*/ 391954 h 680370"/>
                <a:gd name="connsiteX75" fmla="*/ 10192 w 728567"/>
                <a:gd name="connsiteY75" fmla="*/ 391954 h 680370"/>
                <a:gd name="connsiteX76" fmla="*/ 181 w 728567"/>
                <a:gd name="connsiteY76" fmla="*/ 361664 h 680370"/>
                <a:gd name="connsiteX77" fmla="*/ 0 w 728567"/>
                <a:gd name="connsiteY77" fmla="*/ 324707 h 680370"/>
                <a:gd name="connsiteX78" fmla="*/ 18469 w 728567"/>
                <a:gd name="connsiteY78" fmla="*/ 284512 h 68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28567" h="680370">
                  <a:moveTo>
                    <a:pt x="34852" y="268224"/>
                  </a:moveTo>
                  <a:lnTo>
                    <a:pt x="46853" y="260509"/>
                  </a:lnTo>
                  <a:lnTo>
                    <a:pt x="140684" y="166211"/>
                  </a:lnTo>
                  <a:lnTo>
                    <a:pt x="170878" y="97631"/>
                  </a:lnTo>
                  <a:lnTo>
                    <a:pt x="213169" y="24384"/>
                  </a:lnTo>
                  <a:lnTo>
                    <a:pt x="224885" y="9716"/>
                  </a:lnTo>
                  <a:lnTo>
                    <a:pt x="235458" y="3715"/>
                  </a:lnTo>
                  <a:lnTo>
                    <a:pt x="260794" y="2667"/>
                  </a:lnTo>
                  <a:lnTo>
                    <a:pt x="317268" y="20860"/>
                  </a:lnTo>
                  <a:lnTo>
                    <a:pt x="344319" y="33147"/>
                  </a:lnTo>
                  <a:lnTo>
                    <a:pt x="356330" y="34576"/>
                  </a:lnTo>
                  <a:lnTo>
                    <a:pt x="510149" y="0"/>
                  </a:lnTo>
                  <a:lnTo>
                    <a:pt x="557213" y="3143"/>
                  </a:lnTo>
                  <a:lnTo>
                    <a:pt x="579977" y="12002"/>
                  </a:lnTo>
                  <a:lnTo>
                    <a:pt x="601018" y="54102"/>
                  </a:lnTo>
                  <a:lnTo>
                    <a:pt x="601018" y="54102"/>
                  </a:lnTo>
                  <a:lnTo>
                    <a:pt x="600161" y="64675"/>
                  </a:lnTo>
                  <a:lnTo>
                    <a:pt x="587207" y="79820"/>
                  </a:lnTo>
                  <a:lnTo>
                    <a:pt x="591026" y="89630"/>
                  </a:lnTo>
                  <a:lnTo>
                    <a:pt x="584454" y="95060"/>
                  </a:lnTo>
                  <a:lnTo>
                    <a:pt x="589016" y="106490"/>
                  </a:lnTo>
                  <a:lnTo>
                    <a:pt x="579206" y="122873"/>
                  </a:lnTo>
                  <a:lnTo>
                    <a:pt x="588169" y="172688"/>
                  </a:lnTo>
                  <a:lnTo>
                    <a:pt x="586731" y="199644"/>
                  </a:lnTo>
                  <a:lnTo>
                    <a:pt x="592074" y="214979"/>
                  </a:lnTo>
                  <a:lnTo>
                    <a:pt x="573786" y="222695"/>
                  </a:lnTo>
                  <a:lnTo>
                    <a:pt x="581587" y="237363"/>
                  </a:lnTo>
                  <a:lnTo>
                    <a:pt x="580739" y="243078"/>
                  </a:lnTo>
                  <a:lnTo>
                    <a:pt x="554441" y="287274"/>
                  </a:lnTo>
                  <a:lnTo>
                    <a:pt x="553974" y="293751"/>
                  </a:lnTo>
                  <a:lnTo>
                    <a:pt x="567023" y="311372"/>
                  </a:lnTo>
                  <a:lnTo>
                    <a:pt x="588254" y="324803"/>
                  </a:lnTo>
                  <a:lnTo>
                    <a:pt x="590836" y="335566"/>
                  </a:lnTo>
                  <a:lnTo>
                    <a:pt x="602828" y="354997"/>
                  </a:lnTo>
                  <a:lnTo>
                    <a:pt x="642166" y="394145"/>
                  </a:lnTo>
                  <a:lnTo>
                    <a:pt x="682847" y="415481"/>
                  </a:lnTo>
                  <a:lnTo>
                    <a:pt x="722366" y="431102"/>
                  </a:lnTo>
                  <a:lnTo>
                    <a:pt x="728567" y="445389"/>
                  </a:lnTo>
                  <a:lnTo>
                    <a:pt x="727224" y="467678"/>
                  </a:lnTo>
                  <a:lnTo>
                    <a:pt x="727224" y="467678"/>
                  </a:lnTo>
                  <a:lnTo>
                    <a:pt x="722852" y="472821"/>
                  </a:lnTo>
                  <a:lnTo>
                    <a:pt x="708841" y="475869"/>
                  </a:lnTo>
                  <a:lnTo>
                    <a:pt x="701031" y="488918"/>
                  </a:lnTo>
                  <a:lnTo>
                    <a:pt x="687981" y="494633"/>
                  </a:lnTo>
                  <a:lnTo>
                    <a:pt x="694182" y="508540"/>
                  </a:lnTo>
                  <a:lnTo>
                    <a:pt x="673503" y="559213"/>
                  </a:lnTo>
                  <a:lnTo>
                    <a:pt x="663226" y="571786"/>
                  </a:lnTo>
                  <a:lnTo>
                    <a:pt x="643023" y="578930"/>
                  </a:lnTo>
                  <a:lnTo>
                    <a:pt x="611591" y="583597"/>
                  </a:lnTo>
                  <a:lnTo>
                    <a:pt x="552355" y="617411"/>
                  </a:lnTo>
                  <a:lnTo>
                    <a:pt x="542535" y="679323"/>
                  </a:lnTo>
                  <a:lnTo>
                    <a:pt x="542535" y="679323"/>
                  </a:lnTo>
                  <a:lnTo>
                    <a:pt x="519770" y="680371"/>
                  </a:lnTo>
                  <a:lnTo>
                    <a:pt x="450618" y="665417"/>
                  </a:lnTo>
                  <a:lnTo>
                    <a:pt x="376523" y="633127"/>
                  </a:lnTo>
                  <a:lnTo>
                    <a:pt x="361378" y="619125"/>
                  </a:lnTo>
                  <a:lnTo>
                    <a:pt x="356140" y="609981"/>
                  </a:lnTo>
                  <a:lnTo>
                    <a:pt x="353663" y="592836"/>
                  </a:lnTo>
                  <a:lnTo>
                    <a:pt x="378905" y="539877"/>
                  </a:lnTo>
                  <a:lnTo>
                    <a:pt x="387001" y="493490"/>
                  </a:lnTo>
                  <a:lnTo>
                    <a:pt x="370703" y="468249"/>
                  </a:lnTo>
                  <a:lnTo>
                    <a:pt x="343843" y="437579"/>
                  </a:lnTo>
                  <a:lnTo>
                    <a:pt x="323650" y="391763"/>
                  </a:lnTo>
                  <a:lnTo>
                    <a:pt x="308991" y="377381"/>
                  </a:lnTo>
                  <a:lnTo>
                    <a:pt x="235458" y="368332"/>
                  </a:lnTo>
                  <a:lnTo>
                    <a:pt x="219637" y="369951"/>
                  </a:lnTo>
                  <a:lnTo>
                    <a:pt x="174679" y="382619"/>
                  </a:lnTo>
                  <a:lnTo>
                    <a:pt x="136779" y="407194"/>
                  </a:lnTo>
                  <a:lnTo>
                    <a:pt x="114195" y="414338"/>
                  </a:lnTo>
                  <a:lnTo>
                    <a:pt x="96965" y="411480"/>
                  </a:lnTo>
                  <a:lnTo>
                    <a:pt x="74104" y="393478"/>
                  </a:lnTo>
                  <a:lnTo>
                    <a:pt x="61713" y="388906"/>
                  </a:lnTo>
                  <a:lnTo>
                    <a:pt x="40100" y="387001"/>
                  </a:lnTo>
                  <a:lnTo>
                    <a:pt x="20765" y="392525"/>
                  </a:lnTo>
                  <a:lnTo>
                    <a:pt x="10192" y="391954"/>
                  </a:lnTo>
                  <a:lnTo>
                    <a:pt x="10192" y="391954"/>
                  </a:lnTo>
                  <a:lnTo>
                    <a:pt x="181" y="361664"/>
                  </a:lnTo>
                  <a:lnTo>
                    <a:pt x="0" y="324707"/>
                  </a:lnTo>
                  <a:lnTo>
                    <a:pt x="18469" y="284512"/>
                  </a:lnTo>
                  <a:close/>
                </a:path>
              </a:pathLst>
            </a:custGeom>
            <a:grpFill/>
            <a:ln w="9525" cap="flat">
              <a:solidFill>
                <a:srgbClr val="F2AA84"/>
              </a:solidFill>
              <a:prstDash val="solid"/>
              <a:miter/>
            </a:ln>
          </p:spPr>
          <p:txBody>
            <a:bodyPr rtlCol="0" anchor="ctr"/>
            <a:lstStyle/>
            <a:p>
              <a:endParaRPr lang="es-HN"/>
            </a:p>
          </p:txBody>
        </p:sp>
        <p:sp>
          <p:nvSpPr>
            <p:cNvPr id="36" name="Forma libre: forma 35">
              <a:extLst>
                <a:ext uri="{FF2B5EF4-FFF2-40B4-BE49-F238E27FC236}">
                  <a16:creationId xmlns:a16="http://schemas.microsoft.com/office/drawing/2014/main" id="{1F1FC664-3022-4E7A-BAF2-D6C693E57D2B}"/>
                </a:ext>
              </a:extLst>
            </p:cNvPr>
            <p:cNvSpPr/>
            <p:nvPr/>
          </p:nvSpPr>
          <p:spPr>
            <a:xfrm>
              <a:off x="8592062" y="4632704"/>
              <a:ext cx="398526" cy="683990"/>
            </a:xfrm>
            <a:custGeom>
              <a:avLst/>
              <a:gdLst>
                <a:gd name="connsiteX0" fmla="*/ 328032 w 398526"/>
                <a:gd name="connsiteY0" fmla="*/ 510921 h 683990"/>
                <a:gd name="connsiteX1" fmla="*/ 332423 w 398526"/>
                <a:gd name="connsiteY1" fmla="*/ 516636 h 683990"/>
                <a:gd name="connsiteX2" fmla="*/ 341852 w 398526"/>
                <a:gd name="connsiteY2" fmla="*/ 519684 h 683990"/>
                <a:gd name="connsiteX3" fmla="*/ 371475 w 398526"/>
                <a:gd name="connsiteY3" fmla="*/ 520255 h 683990"/>
                <a:gd name="connsiteX4" fmla="*/ 373666 w 398526"/>
                <a:gd name="connsiteY4" fmla="*/ 510349 h 683990"/>
                <a:gd name="connsiteX5" fmla="*/ 383276 w 398526"/>
                <a:gd name="connsiteY5" fmla="*/ 513588 h 683990"/>
                <a:gd name="connsiteX6" fmla="*/ 390335 w 398526"/>
                <a:gd name="connsiteY6" fmla="*/ 523970 h 683990"/>
                <a:gd name="connsiteX7" fmla="*/ 390049 w 398526"/>
                <a:gd name="connsiteY7" fmla="*/ 541115 h 683990"/>
                <a:gd name="connsiteX8" fmla="*/ 398526 w 398526"/>
                <a:gd name="connsiteY8" fmla="*/ 553974 h 683990"/>
                <a:gd name="connsiteX9" fmla="*/ 395754 w 398526"/>
                <a:gd name="connsiteY9" fmla="*/ 574643 h 683990"/>
                <a:gd name="connsiteX10" fmla="*/ 379371 w 398526"/>
                <a:gd name="connsiteY10" fmla="*/ 580644 h 683990"/>
                <a:gd name="connsiteX11" fmla="*/ 326327 w 398526"/>
                <a:gd name="connsiteY11" fmla="*/ 573500 h 683990"/>
                <a:gd name="connsiteX12" fmla="*/ 306134 w 398526"/>
                <a:gd name="connsiteY12" fmla="*/ 584359 h 683990"/>
                <a:gd name="connsiteX13" fmla="*/ 297466 w 398526"/>
                <a:gd name="connsiteY13" fmla="*/ 584073 h 683990"/>
                <a:gd name="connsiteX14" fmla="*/ 294122 w 398526"/>
                <a:gd name="connsiteY14" fmla="*/ 579977 h 683990"/>
                <a:gd name="connsiteX15" fmla="*/ 297180 w 398526"/>
                <a:gd name="connsiteY15" fmla="*/ 567214 h 683990"/>
                <a:gd name="connsiteX16" fmla="*/ 300218 w 398526"/>
                <a:gd name="connsiteY16" fmla="*/ 567595 h 683990"/>
                <a:gd name="connsiteX17" fmla="*/ 303362 w 398526"/>
                <a:gd name="connsiteY17" fmla="*/ 575024 h 683990"/>
                <a:gd name="connsiteX18" fmla="*/ 309267 w 398526"/>
                <a:gd name="connsiteY18" fmla="*/ 573405 h 683990"/>
                <a:gd name="connsiteX19" fmla="*/ 308886 w 398526"/>
                <a:gd name="connsiteY19" fmla="*/ 569309 h 683990"/>
                <a:gd name="connsiteX20" fmla="*/ 302600 w 398526"/>
                <a:gd name="connsiteY20" fmla="*/ 558737 h 683990"/>
                <a:gd name="connsiteX21" fmla="*/ 288512 w 398526"/>
                <a:gd name="connsiteY21" fmla="*/ 547402 h 683990"/>
                <a:gd name="connsiteX22" fmla="*/ 295456 w 398526"/>
                <a:gd name="connsiteY22" fmla="*/ 542639 h 683990"/>
                <a:gd name="connsiteX23" fmla="*/ 296132 w 398526"/>
                <a:gd name="connsiteY23" fmla="*/ 537400 h 683990"/>
                <a:gd name="connsiteX24" fmla="*/ 307838 w 398526"/>
                <a:gd name="connsiteY24" fmla="*/ 525685 h 683990"/>
                <a:gd name="connsiteX25" fmla="*/ 305181 w 398526"/>
                <a:gd name="connsiteY25" fmla="*/ 513588 h 683990"/>
                <a:gd name="connsiteX26" fmla="*/ 314706 w 398526"/>
                <a:gd name="connsiteY26" fmla="*/ 513493 h 683990"/>
                <a:gd name="connsiteX27" fmla="*/ 320888 w 398526"/>
                <a:gd name="connsiteY27" fmla="*/ 507301 h 683990"/>
                <a:gd name="connsiteX28" fmla="*/ 328032 w 398526"/>
                <a:gd name="connsiteY28" fmla="*/ 510921 h 683990"/>
                <a:gd name="connsiteX29" fmla="*/ 191357 w 398526"/>
                <a:gd name="connsiteY29" fmla="*/ 159067 h 683990"/>
                <a:gd name="connsiteX30" fmla="*/ 203349 w 398526"/>
                <a:gd name="connsiteY30" fmla="*/ 136207 h 683990"/>
                <a:gd name="connsiteX31" fmla="*/ 199263 w 398526"/>
                <a:gd name="connsiteY31" fmla="*/ 122301 h 683990"/>
                <a:gd name="connsiteX32" fmla="*/ 202587 w 398526"/>
                <a:gd name="connsiteY32" fmla="*/ 114681 h 683990"/>
                <a:gd name="connsiteX33" fmla="*/ 250031 w 398526"/>
                <a:gd name="connsiteY33" fmla="*/ 116396 h 683990"/>
                <a:gd name="connsiteX34" fmla="*/ 275273 w 398526"/>
                <a:gd name="connsiteY34" fmla="*/ 108775 h 683990"/>
                <a:gd name="connsiteX35" fmla="*/ 278702 w 398526"/>
                <a:gd name="connsiteY35" fmla="*/ 109918 h 683990"/>
                <a:gd name="connsiteX36" fmla="*/ 275177 w 398526"/>
                <a:gd name="connsiteY36" fmla="*/ 120110 h 683990"/>
                <a:gd name="connsiteX37" fmla="*/ 288989 w 398526"/>
                <a:gd name="connsiteY37" fmla="*/ 119729 h 683990"/>
                <a:gd name="connsiteX38" fmla="*/ 293551 w 398526"/>
                <a:gd name="connsiteY38" fmla="*/ 123158 h 683990"/>
                <a:gd name="connsiteX39" fmla="*/ 294037 w 398526"/>
                <a:gd name="connsiteY39" fmla="*/ 132112 h 683990"/>
                <a:gd name="connsiteX40" fmla="*/ 254317 w 398526"/>
                <a:gd name="connsiteY40" fmla="*/ 198120 h 683990"/>
                <a:gd name="connsiteX41" fmla="*/ 227362 w 398526"/>
                <a:gd name="connsiteY41" fmla="*/ 259842 h 683990"/>
                <a:gd name="connsiteX42" fmla="*/ 224981 w 398526"/>
                <a:gd name="connsiteY42" fmla="*/ 284416 h 683990"/>
                <a:gd name="connsiteX43" fmla="*/ 224409 w 398526"/>
                <a:gd name="connsiteY43" fmla="*/ 314420 h 683990"/>
                <a:gd name="connsiteX44" fmla="*/ 231553 w 398526"/>
                <a:gd name="connsiteY44" fmla="*/ 337471 h 683990"/>
                <a:gd name="connsiteX45" fmla="*/ 237363 w 398526"/>
                <a:gd name="connsiteY45" fmla="*/ 342519 h 683990"/>
                <a:gd name="connsiteX46" fmla="*/ 250412 w 398526"/>
                <a:gd name="connsiteY46" fmla="*/ 338995 h 683990"/>
                <a:gd name="connsiteX47" fmla="*/ 269081 w 398526"/>
                <a:gd name="connsiteY47" fmla="*/ 346805 h 683990"/>
                <a:gd name="connsiteX48" fmla="*/ 282892 w 398526"/>
                <a:gd name="connsiteY48" fmla="*/ 370999 h 683990"/>
                <a:gd name="connsiteX49" fmla="*/ 279549 w 398526"/>
                <a:gd name="connsiteY49" fmla="*/ 378905 h 683990"/>
                <a:gd name="connsiteX50" fmla="*/ 273367 w 398526"/>
                <a:gd name="connsiteY50" fmla="*/ 377762 h 683990"/>
                <a:gd name="connsiteX51" fmla="*/ 260985 w 398526"/>
                <a:gd name="connsiteY51" fmla="*/ 364903 h 683990"/>
                <a:gd name="connsiteX52" fmla="*/ 247745 w 398526"/>
                <a:gd name="connsiteY52" fmla="*/ 358521 h 683990"/>
                <a:gd name="connsiteX53" fmla="*/ 241449 w 398526"/>
                <a:gd name="connsiteY53" fmla="*/ 360140 h 683990"/>
                <a:gd name="connsiteX54" fmla="*/ 239554 w 398526"/>
                <a:gd name="connsiteY54" fmla="*/ 365188 h 683990"/>
                <a:gd name="connsiteX55" fmla="*/ 243545 w 398526"/>
                <a:gd name="connsiteY55" fmla="*/ 394716 h 683990"/>
                <a:gd name="connsiteX56" fmla="*/ 246783 w 398526"/>
                <a:gd name="connsiteY56" fmla="*/ 397478 h 683990"/>
                <a:gd name="connsiteX57" fmla="*/ 250317 w 398526"/>
                <a:gd name="connsiteY57" fmla="*/ 393287 h 683990"/>
                <a:gd name="connsiteX58" fmla="*/ 256308 w 398526"/>
                <a:gd name="connsiteY58" fmla="*/ 397955 h 683990"/>
                <a:gd name="connsiteX59" fmla="*/ 268891 w 398526"/>
                <a:gd name="connsiteY59" fmla="*/ 422434 h 683990"/>
                <a:gd name="connsiteX60" fmla="*/ 273844 w 398526"/>
                <a:gd name="connsiteY60" fmla="*/ 443770 h 683990"/>
                <a:gd name="connsiteX61" fmla="*/ 284512 w 398526"/>
                <a:gd name="connsiteY61" fmla="*/ 456343 h 683990"/>
                <a:gd name="connsiteX62" fmla="*/ 287741 w 398526"/>
                <a:gd name="connsiteY62" fmla="*/ 470725 h 683990"/>
                <a:gd name="connsiteX63" fmla="*/ 277654 w 398526"/>
                <a:gd name="connsiteY63" fmla="*/ 483013 h 683990"/>
                <a:gd name="connsiteX64" fmla="*/ 285560 w 398526"/>
                <a:gd name="connsiteY64" fmla="*/ 507016 h 683990"/>
                <a:gd name="connsiteX65" fmla="*/ 284407 w 398526"/>
                <a:gd name="connsiteY65" fmla="*/ 515779 h 683990"/>
                <a:gd name="connsiteX66" fmla="*/ 277082 w 398526"/>
                <a:gd name="connsiteY66" fmla="*/ 522256 h 683990"/>
                <a:gd name="connsiteX67" fmla="*/ 272034 w 398526"/>
                <a:gd name="connsiteY67" fmla="*/ 533209 h 683990"/>
                <a:gd name="connsiteX68" fmla="*/ 260309 w 398526"/>
                <a:gd name="connsiteY68" fmla="*/ 531590 h 683990"/>
                <a:gd name="connsiteX69" fmla="*/ 258213 w 398526"/>
                <a:gd name="connsiteY69" fmla="*/ 536924 h 683990"/>
                <a:gd name="connsiteX70" fmla="*/ 241649 w 398526"/>
                <a:gd name="connsiteY70" fmla="*/ 550926 h 683990"/>
                <a:gd name="connsiteX71" fmla="*/ 248307 w 398526"/>
                <a:gd name="connsiteY71" fmla="*/ 560927 h 683990"/>
                <a:gd name="connsiteX72" fmla="*/ 245840 w 398526"/>
                <a:gd name="connsiteY72" fmla="*/ 576072 h 683990"/>
                <a:gd name="connsiteX73" fmla="*/ 256308 w 398526"/>
                <a:gd name="connsiteY73" fmla="*/ 591122 h 683990"/>
                <a:gd name="connsiteX74" fmla="*/ 269367 w 398526"/>
                <a:gd name="connsiteY74" fmla="*/ 593407 h 683990"/>
                <a:gd name="connsiteX75" fmla="*/ 270986 w 398526"/>
                <a:gd name="connsiteY75" fmla="*/ 596837 h 683990"/>
                <a:gd name="connsiteX76" fmla="*/ 266881 w 398526"/>
                <a:gd name="connsiteY76" fmla="*/ 602456 h 683990"/>
                <a:gd name="connsiteX77" fmla="*/ 266881 w 398526"/>
                <a:gd name="connsiteY77" fmla="*/ 602456 h 683990"/>
                <a:gd name="connsiteX78" fmla="*/ 245650 w 398526"/>
                <a:gd name="connsiteY78" fmla="*/ 616553 h 683990"/>
                <a:gd name="connsiteX79" fmla="*/ 216113 w 398526"/>
                <a:gd name="connsiteY79" fmla="*/ 619982 h 683990"/>
                <a:gd name="connsiteX80" fmla="*/ 197453 w 398526"/>
                <a:gd name="connsiteY80" fmla="*/ 625983 h 683990"/>
                <a:gd name="connsiteX81" fmla="*/ 194310 w 398526"/>
                <a:gd name="connsiteY81" fmla="*/ 632460 h 683990"/>
                <a:gd name="connsiteX82" fmla="*/ 176393 w 398526"/>
                <a:gd name="connsiteY82" fmla="*/ 631031 h 683990"/>
                <a:gd name="connsiteX83" fmla="*/ 160582 w 398526"/>
                <a:gd name="connsiteY83" fmla="*/ 623316 h 683990"/>
                <a:gd name="connsiteX84" fmla="*/ 149438 w 398526"/>
                <a:gd name="connsiteY84" fmla="*/ 625221 h 683990"/>
                <a:gd name="connsiteX85" fmla="*/ 135541 w 398526"/>
                <a:gd name="connsiteY85" fmla="*/ 635413 h 683990"/>
                <a:gd name="connsiteX86" fmla="*/ 126492 w 398526"/>
                <a:gd name="connsiteY86" fmla="*/ 659130 h 683990"/>
                <a:gd name="connsiteX87" fmla="*/ 117148 w 398526"/>
                <a:gd name="connsiteY87" fmla="*/ 665416 h 683990"/>
                <a:gd name="connsiteX88" fmla="*/ 76486 w 398526"/>
                <a:gd name="connsiteY88" fmla="*/ 669798 h 683990"/>
                <a:gd name="connsiteX89" fmla="*/ 56569 w 398526"/>
                <a:gd name="connsiteY89" fmla="*/ 683990 h 683990"/>
                <a:gd name="connsiteX90" fmla="*/ 39433 w 398526"/>
                <a:gd name="connsiteY90" fmla="*/ 677799 h 683990"/>
                <a:gd name="connsiteX91" fmla="*/ 24279 w 398526"/>
                <a:gd name="connsiteY91" fmla="*/ 679418 h 683990"/>
                <a:gd name="connsiteX92" fmla="*/ 24279 w 398526"/>
                <a:gd name="connsiteY92" fmla="*/ 679418 h 683990"/>
                <a:gd name="connsiteX93" fmla="*/ 13897 w 398526"/>
                <a:gd name="connsiteY93" fmla="*/ 656463 h 683990"/>
                <a:gd name="connsiteX94" fmla="*/ 0 w 398526"/>
                <a:gd name="connsiteY94" fmla="*/ 637984 h 683990"/>
                <a:gd name="connsiteX95" fmla="*/ 6667 w 398526"/>
                <a:gd name="connsiteY95" fmla="*/ 606552 h 683990"/>
                <a:gd name="connsiteX96" fmla="*/ 1143 w 398526"/>
                <a:gd name="connsiteY96" fmla="*/ 571024 h 683990"/>
                <a:gd name="connsiteX97" fmla="*/ 5515 w 398526"/>
                <a:gd name="connsiteY97" fmla="*/ 562451 h 683990"/>
                <a:gd name="connsiteX98" fmla="*/ 32471 w 398526"/>
                <a:gd name="connsiteY98" fmla="*/ 559784 h 683990"/>
                <a:gd name="connsiteX99" fmla="*/ 40862 w 398526"/>
                <a:gd name="connsiteY99" fmla="*/ 551783 h 683990"/>
                <a:gd name="connsiteX100" fmla="*/ 43520 w 398526"/>
                <a:gd name="connsiteY100" fmla="*/ 539877 h 683990"/>
                <a:gd name="connsiteX101" fmla="*/ 38281 w 398526"/>
                <a:gd name="connsiteY101" fmla="*/ 520637 h 683990"/>
                <a:gd name="connsiteX102" fmla="*/ 42863 w 398526"/>
                <a:gd name="connsiteY102" fmla="*/ 517493 h 683990"/>
                <a:gd name="connsiteX103" fmla="*/ 48663 w 398526"/>
                <a:gd name="connsiteY103" fmla="*/ 503301 h 683990"/>
                <a:gd name="connsiteX104" fmla="*/ 40577 w 398526"/>
                <a:gd name="connsiteY104" fmla="*/ 485013 h 683990"/>
                <a:gd name="connsiteX105" fmla="*/ 43520 w 398526"/>
                <a:gd name="connsiteY105" fmla="*/ 477964 h 683990"/>
                <a:gd name="connsiteX106" fmla="*/ 33623 w 398526"/>
                <a:gd name="connsiteY106" fmla="*/ 463772 h 683990"/>
                <a:gd name="connsiteX107" fmla="*/ 42386 w 398526"/>
                <a:gd name="connsiteY107" fmla="*/ 457295 h 683990"/>
                <a:gd name="connsiteX108" fmla="*/ 40091 w 398526"/>
                <a:gd name="connsiteY108" fmla="*/ 435292 h 683990"/>
                <a:gd name="connsiteX109" fmla="*/ 46949 w 398526"/>
                <a:gd name="connsiteY109" fmla="*/ 436626 h 683990"/>
                <a:gd name="connsiteX110" fmla="*/ 51149 w 398526"/>
                <a:gd name="connsiteY110" fmla="*/ 429673 h 683990"/>
                <a:gd name="connsiteX111" fmla="*/ 51149 w 398526"/>
                <a:gd name="connsiteY111" fmla="*/ 429673 h 683990"/>
                <a:gd name="connsiteX112" fmla="*/ 71247 w 398526"/>
                <a:gd name="connsiteY112" fmla="*/ 370427 h 683990"/>
                <a:gd name="connsiteX113" fmla="*/ 98012 w 398526"/>
                <a:gd name="connsiteY113" fmla="*/ 331660 h 683990"/>
                <a:gd name="connsiteX114" fmla="*/ 101632 w 398526"/>
                <a:gd name="connsiteY114" fmla="*/ 306038 h 683990"/>
                <a:gd name="connsiteX115" fmla="*/ 111242 w 398526"/>
                <a:gd name="connsiteY115" fmla="*/ 300418 h 683990"/>
                <a:gd name="connsiteX116" fmla="*/ 127911 w 398526"/>
                <a:gd name="connsiteY116" fmla="*/ 297847 h 683990"/>
                <a:gd name="connsiteX117" fmla="*/ 135827 w 398526"/>
                <a:gd name="connsiteY117" fmla="*/ 280702 h 683990"/>
                <a:gd name="connsiteX118" fmla="*/ 188586 w 398526"/>
                <a:gd name="connsiteY118" fmla="*/ 212217 h 683990"/>
                <a:gd name="connsiteX119" fmla="*/ 191357 w 398526"/>
                <a:gd name="connsiteY119" fmla="*/ 159067 h 683990"/>
                <a:gd name="connsiteX120" fmla="*/ 145352 w 398526"/>
                <a:gd name="connsiteY120" fmla="*/ 68389 h 683990"/>
                <a:gd name="connsiteX121" fmla="*/ 167259 w 398526"/>
                <a:gd name="connsiteY121" fmla="*/ 68199 h 683990"/>
                <a:gd name="connsiteX122" fmla="*/ 190881 w 398526"/>
                <a:gd name="connsiteY122" fmla="*/ 57912 h 683990"/>
                <a:gd name="connsiteX123" fmla="*/ 241735 w 398526"/>
                <a:gd name="connsiteY123" fmla="*/ 42767 h 683990"/>
                <a:gd name="connsiteX124" fmla="*/ 255832 w 398526"/>
                <a:gd name="connsiteY124" fmla="*/ 32575 h 683990"/>
                <a:gd name="connsiteX125" fmla="*/ 261175 w 398526"/>
                <a:gd name="connsiteY125" fmla="*/ 25241 h 683990"/>
                <a:gd name="connsiteX126" fmla="*/ 263166 w 398526"/>
                <a:gd name="connsiteY126" fmla="*/ 12573 h 683990"/>
                <a:gd name="connsiteX127" fmla="*/ 278501 w 398526"/>
                <a:gd name="connsiteY127" fmla="*/ 0 h 683990"/>
                <a:gd name="connsiteX128" fmla="*/ 283178 w 398526"/>
                <a:gd name="connsiteY128" fmla="*/ 3810 h 683990"/>
                <a:gd name="connsiteX129" fmla="*/ 300038 w 398526"/>
                <a:gd name="connsiteY129" fmla="*/ 4096 h 683990"/>
                <a:gd name="connsiteX130" fmla="*/ 305657 w 398526"/>
                <a:gd name="connsiteY130" fmla="*/ 12097 h 683990"/>
                <a:gd name="connsiteX131" fmla="*/ 325469 w 398526"/>
                <a:gd name="connsiteY131" fmla="*/ 18955 h 683990"/>
                <a:gd name="connsiteX132" fmla="*/ 325469 w 398526"/>
                <a:gd name="connsiteY132" fmla="*/ 18955 h 683990"/>
                <a:gd name="connsiteX133" fmla="*/ 335080 w 398526"/>
                <a:gd name="connsiteY133" fmla="*/ 31528 h 683990"/>
                <a:gd name="connsiteX134" fmla="*/ 328708 w 398526"/>
                <a:gd name="connsiteY134" fmla="*/ 38862 h 683990"/>
                <a:gd name="connsiteX135" fmla="*/ 328793 w 398526"/>
                <a:gd name="connsiteY135" fmla="*/ 66484 h 683990"/>
                <a:gd name="connsiteX136" fmla="*/ 332984 w 398526"/>
                <a:gd name="connsiteY136" fmla="*/ 73914 h 683990"/>
                <a:gd name="connsiteX137" fmla="*/ 343843 w 398526"/>
                <a:gd name="connsiteY137" fmla="*/ 78391 h 683990"/>
                <a:gd name="connsiteX138" fmla="*/ 360036 w 398526"/>
                <a:gd name="connsiteY138" fmla="*/ 77724 h 683990"/>
                <a:gd name="connsiteX139" fmla="*/ 378142 w 398526"/>
                <a:gd name="connsiteY139" fmla="*/ 88868 h 683990"/>
                <a:gd name="connsiteX140" fmla="*/ 393849 w 398526"/>
                <a:gd name="connsiteY140" fmla="*/ 93059 h 683990"/>
                <a:gd name="connsiteX141" fmla="*/ 397669 w 398526"/>
                <a:gd name="connsiteY141" fmla="*/ 97536 h 683990"/>
                <a:gd name="connsiteX142" fmla="*/ 398526 w 398526"/>
                <a:gd name="connsiteY142" fmla="*/ 112585 h 683990"/>
                <a:gd name="connsiteX143" fmla="*/ 398526 w 398526"/>
                <a:gd name="connsiteY143" fmla="*/ 112585 h 683990"/>
                <a:gd name="connsiteX144" fmla="*/ 378619 w 398526"/>
                <a:gd name="connsiteY144" fmla="*/ 118491 h 683990"/>
                <a:gd name="connsiteX145" fmla="*/ 370999 w 398526"/>
                <a:gd name="connsiteY145" fmla="*/ 127540 h 683990"/>
                <a:gd name="connsiteX146" fmla="*/ 366322 w 398526"/>
                <a:gd name="connsiteY146" fmla="*/ 127921 h 683990"/>
                <a:gd name="connsiteX147" fmla="*/ 359950 w 398526"/>
                <a:gd name="connsiteY147" fmla="*/ 122872 h 683990"/>
                <a:gd name="connsiteX148" fmla="*/ 357654 w 398526"/>
                <a:gd name="connsiteY148" fmla="*/ 125539 h 683990"/>
                <a:gd name="connsiteX149" fmla="*/ 362045 w 398526"/>
                <a:gd name="connsiteY149" fmla="*/ 132969 h 683990"/>
                <a:gd name="connsiteX150" fmla="*/ 356711 w 398526"/>
                <a:gd name="connsiteY150" fmla="*/ 138970 h 683990"/>
                <a:gd name="connsiteX151" fmla="*/ 332899 w 398526"/>
                <a:gd name="connsiteY151" fmla="*/ 145447 h 683990"/>
                <a:gd name="connsiteX152" fmla="*/ 309267 w 398526"/>
                <a:gd name="connsiteY152" fmla="*/ 139255 h 683990"/>
                <a:gd name="connsiteX153" fmla="*/ 305181 w 398526"/>
                <a:gd name="connsiteY153" fmla="*/ 134017 h 683990"/>
                <a:gd name="connsiteX154" fmla="*/ 305457 w 398526"/>
                <a:gd name="connsiteY154" fmla="*/ 124873 h 683990"/>
                <a:gd name="connsiteX155" fmla="*/ 286693 w 398526"/>
                <a:gd name="connsiteY155" fmla="*/ 105918 h 683990"/>
                <a:gd name="connsiteX156" fmla="*/ 237449 w 398526"/>
                <a:gd name="connsiteY156" fmla="*/ 109347 h 683990"/>
                <a:gd name="connsiteX157" fmla="*/ 207064 w 398526"/>
                <a:gd name="connsiteY157" fmla="*/ 106966 h 683990"/>
                <a:gd name="connsiteX158" fmla="*/ 185061 w 398526"/>
                <a:gd name="connsiteY158" fmla="*/ 100393 h 683990"/>
                <a:gd name="connsiteX159" fmla="*/ 163354 w 398526"/>
                <a:gd name="connsiteY159" fmla="*/ 89249 h 683990"/>
                <a:gd name="connsiteX160" fmla="*/ 163354 w 398526"/>
                <a:gd name="connsiteY160" fmla="*/ 89249 h 683990"/>
                <a:gd name="connsiteX161" fmla="*/ 145352 w 398526"/>
                <a:gd name="connsiteY161" fmla="*/ 68389 h 68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98526" h="683990">
                  <a:moveTo>
                    <a:pt x="328032" y="510921"/>
                  </a:moveTo>
                  <a:lnTo>
                    <a:pt x="332423" y="516636"/>
                  </a:lnTo>
                  <a:lnTo>
                    <a:pt x="341852" y="519684"/>
                  </a:lnTo>
                  <a:lnTo>
                    <a:pt x="371475" y="520255"/>
                  </a:lnTo>
                  <a:lnTo>
                    <a:pt x="373666" y="510349"/>
                  </a:lnTo>
                  <a:lnTo>
                    <a:pt x="383276" y="513588"/>
                  </a:lnTo>
                  <a:lnTo>
                    <a:pt x="390335" y="523970"/>
                  </a:lnTo>
                  <a:lnTo>
                    <a:pt x="390049" y="541115"/>
                  </a:lnTo>
                  <a:lnTo>
                    <a:pt x="398526" y="553974"/>
                  </a:lnTo>
                  <a:lnTo>
                    <a:pt x="395754" y="574643"/>
                  </a:lnTo>
                  <a:lnTo>
                    <a:pt x="379371" y="580644"/>
                  </a:lnTo>
                  <a:lnTo>
                    <a:pt x="326327" y="573500"/>
                  </a:lnTo>
                  <a:lnTo>
                    <a:pt x="306134" y="584359"/>
                  </a:lnTo>
                  <a:lnTo>
                    <a:pt x="297466" y="584073"/>
                  </a:lnTo>
                  <a:lnTo>
                    <a:pt x="294122" y="579977"/>
                  </a:lnTo>
                  <a:lnTo>
                    <a:pt x="297180" y="567214"/>
                  </a:lnTo>
                  <a:lnTo>
                    <a:pt x="300218" y="567595"/>
                  </a:lnTo>
                  <a:lnTo>
                    <a:pt x="303362" y="575024"/>
                  </a:lnTo>
                  <a:lnTo>
                    <a:pt x="309267" y="573405"/>
                  </a:lnTo>
                  <a:lnTo>
                    <a:pt x="308886" y="569309"/>
                  </a:lnTo>
                  <a:lnTo>
                    <a:pt x="302600" y="558737"/>
                  </a:lnTo>
                  <a:lnTo>
                    <a:pt x="288512" y="547402"/>
                  </a:lnTo>
                  <a:lnTo>
                    <a:pt x="295456" y="542639"/>
                  </a:lnTo>
                  <a:lnTo>
                    <a:pt x="296132" y="537400"/>
                  </a:lnTo>
                  <a:lnTo>
                    <a:pt x="307838" y="525685"/>
                  </a:lnTo>
                  <a:lnTo>
                    <a:pt x="305181" y="513588"/>
                  </a:lnTo>
                  <a:lnTo>
                    <a:pt x="314706" y="513493"/>
                  </a:lnTo>
                  <a:lnTo>
                    <a:pt x="320888" y="507301"/>
                  </a:lnTo>
                  <a:lnTo>
                    <a:pt x="328032" y="510921"/>
                  </a:lnTo>
                  <a:close/>
                  <a:moveTo>
                    <a:pt x="191357" y="159067"/>
                  </a:moveTo>
                  <a:lnTo>
                    <a:pt x="203349" y="136207"/>
                  </a:lnTo>
                  <a:lnTo>
                    <a:pt x="199263" y="122301"/>
                  </a:lnTo>
                  <a:lnTo>
                    <a:pt x="202587" y="114681"/>
                  </a:lnTo>
                  <a:lnTo>
                    <a:pt x="250031" y="116396"/>
                  </a:lnTo>
                  <a:lnTo>
                    <a:pt x="275273" y="108775"/>
                  </a:lnTo>
                  <a:lnTo>
                    <a:pt x="278702" y="109918"/>
                  </a:lnTo>
                  <a:lnTo>
                    <a:pt x="275177" y="120110"/>
                  </a:lnTo>
                  <a:lnTo>
                    <a:pt x="288989" y="119729"/>
                  </a:lnTo>
                  <a:lnTo>
                    <a:pt x="293551" y="123158"/>
                  </a:lnTo>
                  <a:lnTo>
                    <a:pt x="294037" y="132112"/>
                  </a:lnTo>
                  <a:lnTo>
                    <a:pt x="254317" y="198120"/>
                  </a:lnTo>
                  <a:lnTo>
                    <a:pt x="227362" y="259842"/>
                  </a:lnTo>
                  <a:lnTo>
                    <a:pt x="224981" y="284416"/>
                  </a:lnTo>
                  <a:lnTo>
                    <a:pt x="224409" y="314420"/>
                  </a:lnTo>
                  <a:lnTo>
                    <a:pt x="231553" y="337471"/>
                  </a:lnTo>
                  <a:lnTo>
                    <a:pt x="237363" y="342519"/>
                  </a:lnTo>
                  <a:lnTo>
                    <a:pt x="250412" y="338995"/>
                  </a:lnTo>
                  <a:lnTo>
                    <a:pt x="269081" y="346805"/>
                  </a:lnTo>
                  <a:lnTo>
                    <a:pt x="282892" y="370999"/>
                  </a:lnTo>
                  <a:lnTo>
                    <a:pt x="279549" y="378905"/>
                  </a:lnTo>
                  <a:lnTo>
                    <a:pt x="273367" y="377762"/>
                  </a:lnTo>
                  <a:lnTo>
                    <a:pt x="260985" y="364903"/>
                  </a:lnTo>
                  <a:lnTo>
                    <a:pt x="247745" y="358521"/>
                  </a:lnTo>
                  <a:lnTo>
                    <a:pt x="241449" y="360140"/>
                  </a:lnTo>
                  <a:lnTo>
                    <a:pt x="239554" y="365188"/>
                  </a:lnTo>
                  <a:lnTo>
                    <a:pt x="243545" y="394716"/>
                  </a:lnTo>
                  <a:lnTo>
                    <a:pt x="246783" y="397478"/>
                  </a:lnTo>
                  <a:lnTo>
                    <a:pt x="250317" y="393287"/>
                  </a:lnTo>
                  <a:lnTo>
                    <a:pt x="256308" y="397955"/>
                  </a:lnTo>
                  <a:lnTo>
                    <a:pt x="268891" y="422434"/>
                  </a:lnTo>
                  <a:lnTo>
                    <a:pt x="273844" y="443770"/>
                  </a:lnTo>
                  <a:lnTo>
                    <a:pt x="284512" y="456343"/>
                  </a:lnTo>
                  <a:lnTo>
                    <a:pt x="287741" y="470725"/>
                  </a:lnTo>
                  <a:lnTo>
                    <a:pt x="277654" y="483013"/>
                  </a:lnTo>
                  <a:lnTo>
                    <a:pt x="285560" y="507016"/>
                  </a:lnTo>
                  <a:lnTo>
                    <a:pt x="284407" y="515779"/>
                  </a:lnTo>
                  <a:lnTo>
                    <a:pt x="277082" y="522256"/>
                  </a:lnTo>
                  <a:lnTo>
                    <a:pt x="272034" y="533209"/>
                  </a:lnTo>
                  <a:lnTo>
                    <a:pt x="260309" y="531590"/>
                  </a:lnTo>
                  <a:lnTo>
                    <a:pt x="258213" y="536924"/>
                  </a:lnTo>
                  <a:lnTo>
                    <a:pt x="241649" y="550926"/>
                  </a:lnTo>
                  <a:lnTo>
                    <a:pt x="248307" y="560927"/>
                  </a:lnTo>
                  <a:lnTo>
                    <a:pt x="245840" y="576072"/>
                  </a:lnTo>
                  <a:lnTo>
                    <a:pt x="256308" y="591122"/>
                  </a:lnTo>
                  <a:lnTo>
                    <a:pt x="269367" y="593407"/>
                  </a:lnTo>
                  <a:lnTo>
                    <a:pt x="270986" y="596837"/>
                  </a:lnTo>
                  <a:lnTo>
                    <a:pt x="266881" y="602456"/>
                  </a:lnTo>
                  <a:lnTo>
                    <a:pt x="266881" y="602456"/>
                  </a:lnTo>
                  <a:lnTo>
                    <a:pt x="245650" y="616553"/>
                  </a:lnTo>
                  <a:lnTo>
                    <a:pt x="216113" y="619982"/>
                  </a:lnTo>
                  <a:lnTo>
                    <a:pt x="197453" y="625983"/>
                  </a:lnTo>
                  <a:lnTo>
                    <a:pt x="194310" y="632460"/>
                  </a:lnTo>
                  <a:lnTo>
                    <a:pt x="176393" y="631031"/>
                  </a:lnTo>
                  <a:lnTo>
                    <a:pt x="160582" y="623316"/>
                  </a:lnTo>
                  <a:lnTo>
                    <a:pt x="149438" y="625221"/>
                  </a:lnTo>
                  <a:lnTo>
                    <a:pt x="135541" y="635413"/>
                  </a:lnTo>
                  <a:lnTo>
                    <a:pt x="126492" y="659130"/>
                  </a:lnTo>
                  <a:lnTo>
                    <a:pt x="117148" y="665416"/>
                  </a:lnTo>
                  <a:lnTo>
                    <a:pt x="76486" y="669798"/>
                  </a:lnTo>
                  <a:lnTo>
                    <a:pt x="56569" y="683990"/>
                  </a:lnTo>
                  <a:lnTo>
                    <a:pt x="39433" y="677799"/>
                  </a:lnTo>
                  <a:lnTo>
                    <a:pt x="24279" y="679418"/>
                  </a:lnTo>
                  <a:lnTo>
                    <a:pt x="24279" y="679418"/>
                  </a:lnTo>
                  <a:lnTo>
                    <a:pt x="13897" y="656463"/>
                  </a:lnTo>
                  <a:lnTo>
                    <a:pt x="0" y="637984"/>
                  </a:lnTo>
                  <a:lnTo>
                    <a:pt x="6667" y="606552"/>
                  </a:lnTo>
                  <a:lnTo>
                    <a:pt x="1143" y="571024"/>
                  </a:lnTo>
                  <a:lnTo>
                    <a:pt x="5515" y="562451"/>
                  </a:lnTo>
                  <a:lnTo>
                    <a:pt x="32471" y="559784"/>
                  </a:lnTo>
                  <a:lnTo>
                    <a:pt x="40862" y="551783"/>
                  </a:lnTo>
                  <a:lnTo>
                    <a:pt x="43520" y="539877"/>
                  </a:lnTo>
                  <a:lnTo>
                    <a:pt x="38281" y="520637"/>
                  </a:lnTo>
                  <a:lnTo>
                    <a:pt x="42863" y="517493"/>
                  </a:lnTo>
                  <a:lnTo>
                    <a:pt x="48663" y="503301"/>
                  </a:lnTo>
                  <a:lnTo>
                    <a:pt x="40577" y="485013"/>
                  </a:lnTo>
                  <a:lnTo>
                    <a:pt x="43520" y="477964"/>
                  </a:lnTo>
                  <a:lnTo>
                    <a:pt x="33623" y="463772"/>
                  </a:lnTo>
                  <a:lnTo>
                    <a:pt x="42386" y="457295"/>
                  </a:lnTo>
                  <a:lnTo>
                    <a:pt x="40091" y="435292"/>
                  </a:lnTo>
                  <a:lnTo>
                    <a:pt x="46949" y="436626"/>
                  </a:lnTo>
                  <a:lnTo>
                    <a:pt x="51149" y="429673"/>
                  </a:lnTo>
                  <a:lnTo>
                    <a:pt x="51149" y="429673"/>
                  </a:lnTo>
                  <a:lnTo>
                    <a:pt x="71247" y="370427"/>
                  </a:lnTo>
                  <a:lnTo>
                    <a:pt x="98012" y="331660"/>
                  </a:lnTo>
                  <a:lnTo>
                    <a:pt x="101632" y="306038"/>
                  </a:lnTo>
                  <a:lnTo>
                    <a:pt x="111242" y="300418"/>
                  </a:lnTo>
                  <a:lnTo>
                    <a:pt x="127911" y="297847"/>
                  </a:lnTo>
                  <a:lnTo>
                    <a:pt x="135827" y="280702"/>
                  </a:lnTo>
                  <a:lnTo>
                    <a:pt x="188586" y="212217"/>
                  </a:lnTo>
                  <a:lnTo>
                    <a:pt x="191357" y="159067"/>
                  </a:lnTo>
                  <a:close/>
                  <a:moveTo>
                    <a:pt x="145352" y="68389"/>
                  </a:moveTo>
                  <a:lnTo>
                    <a:pt x="167259" y="68199"/>
                  </a:lnTo>
                  <a:lnTo>
                    <a:pt x="190881" y="57912"/>
                  </a:lnTo>
                  <a:lnTo>
                    <a:pt x="241735" y="42767"/>
                  </a:lnTo>
                  <a:lnTo>
                    <a:pt x="255832" y="32575"/>
                  </a:lnTo>
                  <a:lnTo>
                    <a:pt x="261175" y="25241"/>
                  </a:lnTo>
                  <a:lnTo>
                    <a:pt x="263166" y="12573"/>
                  </a:lnTo>
                  <a:lnTo>
                    <a:pt x="278501" y="0"/>
                  </a:lnTo>
                  <a:lnTo>
                    <a:pt x="283178" y="3810"/>
                  </a:lnTo>
                  <a:lnTo>
                    <a:pt x="300038" y="4096"/>
                  </a:lnTo>
                  <a:lnTo>
                    <a:pt x="305657" y="12097"/>
                  </a:lnTo>
                  <a:lnTo>
                    <a:pt x="325469" y="18955"/>
                  </a:lnTo>
                  <a:lnTo>
                    <a:pt x="325469" y="18955"/>
                  </a:lnTo>
                  <a:lnTo>
                    <a:pt x="335080" y="31528"/>
                  </a:lnTo>
                  <a:lnTo>
                    <a:pt x="328708" y="38862"/>
                  </a:lnTo>
                  <a:lnTo>
                    <a:pt x="328793" y="66484"/>
                  </a:lnTo>
                  <a:lnTo>
                    <a:pt x="332984" y="73914"/>
                  </a:lnTo>
                  <a:lnTo>
                    <a:pt x="343843" y="78391"/>
                  </a:lnTo>
                  <a:lnTo>
                    <a:pt x="360036" y="77724"/>
                  </a:lnTo>
                  <a:lnTo>
                    <a:pt x="378142" y="88868"/>
                  </a:lnTo>
                  <a:lnTo>
                    <a:pt x="393849" y="93059"/>
                  </a:lnTo>
                  <a:lnTo>
                    <a:pt x="397669" y="97536"/>
                  </a:lnTo>
                  <a:lnTo>
                    <a:pt x="398526" y="112585"/>
                  </a:lnTo>
                  <a:lnTo>
                    <a:pt x="398526" y="112585"/>
                  </a:lnTo>
                  <a:lnTo>
                    <a:pt x="378619" y="118491"/>
                  </a:lnTo>
                  <a:lnTo>
                    <a:pt x="370999" y="127540"/>
                  </a:lnTo>
                  <a:lnTo>
                    <a:pt x="366322" y="127921"/>
                  </a:lnTo>
                  <a:lnTo>
                    <a:pt x="359950" y="122872"/>
                  </a:lnTo>
                  <a:lnTo>
                    <a:pt x="357654" y="125539"/>
                  </a:lnTo>
                  <a:lnTo>
                    <a:pt x="362045" y="132969"/>
                  </a:lnTo>
                  <a:lnTo>
                    <a:pt x="356711" y="138970"/>
                  </a:lnTo>
                  <a:lnTo>
                    <a:pt x="332899" y="145447"/>
                  </a:lnTo>
                  <a:lnTo>
                    <a:pt x="309267" y="139255"/>
                  </a:lnTo>
                  <a:lnTo>
                    <a:pt x="305181" y="134017"/>
                  </a:lnTo>
                  <a:lnTo>
                    <a:pt x="305457" y="124873"/>
                  </a:lnTo>
                  <a:lnTo>
                    <a:pt x="286693" y="105918"/>
                  </a:lnTo>
                  <a:lnTo>
                    <a:pt x="237449" y="109347"/>
                  </a:lnTo>
                  <a:lnTo>
                    <a:pt x="207064" y="106966"/>
                  </a:lnTo>
                  <a:lnTo>
                    <a:pt x="185061" y="100393"/>
                  </a:lnTo>
                  <a:lnTo>
                    <a:pt x="163354" y="89249"/>
                  </a:lnTo>
                  <a:lnTo>
                    <a:pt x="163354" y="89249"/>
                  </a:lnTo>
                  <a:lnTo>
                    <a:pt x="145352" y="68389"/>
                  </a:lnTo>
                  <a:close/>
                </a:path>
              </a:pathLst>
            </a:custGeom>
            <a:grpFill/>
            <a:ln w="9525" cap="flat">
              <a:solidFill>
                <a:srgbClr val="F2AA84"/>
              </a:solidFill>
              <a:prstDash val="solid"/>
              <a:miter/>
            </a:ln>
          </p:spPr>
          <p:txBody>
            <a:bodyPr rtlCol="0" anchor="ctr"/>
            <a:lstStyle/>
            <a:p>
              <a:endParaRPr lang="es-HN"/>
            </a:p>
          </p:txBody>
        </p:sp>
        <p:sp>
          <p:nvSpPr>
            <p:cNvPr id="37" name="Forma libre: forma 36">
              <a:extLst>
                <a:ext uri="{FF2B5EF4-FFF2-40B4-BE49-F238E27FC236}">
                  <a16:creationId xmlns:a16="http://schemas.microsoft.com/office/drawing/2014/main" id="{271B202B-493B-5F92-629D-DE22BE8C64CA}"/>
                </a:ext>
              </a:extLst>
            </p:cNvPr>
            <p:cNvSpPr/>
            <p:nvPr/>
          </p:nvSpPr>
          <p:spPr>
            <a:xfrm>
              <a:off x="8446044" y="1809970"/>
              <a:ext cx="1643633" cy="1897284"/>
            </a:xfrm>
            <a:custGeom>
              <a:avLst/>
              <a:gdLst>
                <a:gd name="connsiteX0" fmla="*/ 1411310 w 1643633"/>
                <a:gd name="connsiteY0" fmla="*/ 857 h 1897284"/>
                <a:gd name="connsiteX1" fmla="*/ 1426169 w 1643633"/>
                <a:gd name="connsiteY1" fmla="*/ 0 h 1897284"/>
                <a:gd name="connsiteX2" fmla="*/ 1432170 w 1643633"/>
                <a:gd name="connsiteY2" fmla="*/ 8668 h 1897284"/>
                <a:gd name="connsiteX3" fmla="*/ 1450467 w 1643633"/>
                <a:gd name="connsiteY3" fmla="*/ 17050 h 1897284"/>
                <a:gd name="connsiteX4" fmla="*/ 1454458 w 1643633"/>
                <a:gd name="connsiteY4" fmla="*/ 31718 h 1897284"/>
                <a:gd name="connsiteX5" fmla="*/ 1444562 w 1643633"/>
                <a:gd name="connsiteY5" fmla="*/ 46577 h 1897284"/>
                <a:gd name="connsiteX6" fmla="*/ 1443038 w 1643633"/>
                <a:gd name="connsiteY6" fmla="*/ 59245 h 1897284"/>
                <a:gd name="connsiteX7" fmla="*/ 1435322 w 1643633"/>
                <a:gd name="connsiteY7" fmla="*/ 73723 h 1897284"/>
                <a:gd name="connsiteX8" fmla="*/ 1435037 w 1643633"/>
                <a:gd name="connsiteY8" fmla="*/ 82010 h 1897284"/>
                <a:gd name="connsiteX9" fmla="*/ 1443790 w 1643633"/>
                <a:gd name="connsiteY9" fmla="*/ 89440 h 1897284"/>
                <a:gd name="connsiteX10" fmla="*/ 1436561 w 1643633"/>
                <a:gd name="connsiteY10" fmla="*/ 105346 h 1897284"/>
                <a:gd name="connsiteX11" fmla="*/ 1452458 w 1643633"/>
                <a:gd name="connsiteY11" fmla="*/ 124587 h 1897284"/>
                <a:gd name="connsiteX12" fmla="*/ 1469984 w 1643633"/>
                <a:gd name="connsiteY12" fmla="*/ 126778 h 1897284"/>
                <a:gd name="connsiteX13" fmla="*/ 1481519 w 1643633"/>
                <a:gd name="connsiteY13" fmla="*/ 145923 h 1897284"/>
                <a:gd name="connsiteX14" fmla="*/ 1480566 w 1643633"/>
                <a:gd name="connsiteY14" fmla="*/ 157543 h 1897284"/>
                <a:gd name="connsiteX15" fmla="*/ 1468660 w 1643633"/>
                <a:gd name="connsiteY15" fmla="*/ 170688 h 1897284"/>
                <a:gd name="connsiteX16" fmla="*/ 1463697 w 1643633"/>
                <a:gd name="connsiteY16" fmla="*/ 172117 h 1897284"/>
                <a:gd name="connsiteX17" fmla="*/ 1459316 w 1643633"/>
                <a:gd name="connsiteY17" fmla="*/ 188785 h 1897284"/>
                <a:gd name="connsiteX18" fmla="*/ 1465993 w 1643633"/>
                <a:gd name="connsiteY18" fmla="*/ 197834 h 1897284"/>
                <a:gd name="connsiteX19" fmla="*/ 1466564 w 1643633"/>
                <a:gd name="connsiteY19" fmla="*/ 229552 h 1897284"/>
                <a:gd name="connsiteX20" fmla="*/ 1458078 w 1643633"/>
                <a:gd name="connsiteY20" fmla="*/ 236791 h 1897284"/>
                <a:gd name="connsiteX21" fmla="*/ 1447895 w 1643633"/>
                <a:gd name="connsiteY21" fmla="*/ 239458 h 1897284"/>
                <a:gd name="connsiteX22" fmla="*/ 1445990 w 1643633"/>
                <a:gd name="connsiteY22" fmla="*/ 246507 h 1897284"/>
                <a:gd name="connsiteX23" fmla="*/ 1449219 w 1643633"/>
                <a:gd name="connsiteY23" fmla="*/ 253746 h 1897284"/>
                <a:gd name="connsiteX24" fmla="*/ 1461411 w 1643633"/>
                <a:gd name="connsiteY24" fmla="*/ 260604 h 1897284"/>
                <a:gd name="connsiteX25" fmla="*/ 1467517 w 1643633"/>
                <a:gd name="connsiteY25" fmla="*/ 279559 h 1897284"/>
                <a:gd name="connsiteX26" fmla="*/ 1482376 w 1643633"/>
                <a:gd name="connsiteY26" fmla="*/ 288036 h 1897284"/>
                <a:gd name="connsiteX27" fmla="*/ 1490558 w 1643633"/>
                <a:gd name="connsiteY27" fmla="*/ 307276 h 1897284"/>
                <a:gd name="connsiteX28" fmla="*/ 1502569 w 1643633"/>
                <a:gd name="connsiteY28" fmla="*/ 309467 h 1897284"/>
                <a:gd name="connsiteX29" fmla="*/ 1508370 w 1643633"/>
                <a:gd name="connsiteY29" fmla="*/ 323850 h 1897284"/>
                <a:gd name="connsiteX30" fmla="*/ 1643634 w 1643633"/>
                <a:gd name="connsiteY30" fmla="*/ 331851 h 1897284"/>
                <a:gd name="connsiteX31" fmla="*/ 1599143 w 1643633"/>
                <a:gd name="connsiteY31" fmla="*/ 560260 h 1897284"/>
                <a:gd name="connsiteX32" fmla="*/ 1613811 w 1643633"/>
                <a:gd name="connsiteY32" fmla="*/ 628650 h 1897284"/>
                <a:gd name="connsiteX33" fmla="*/ 1377315 w 1643633"/>
                <a:gd name="connsiteY33" fmla="*/ 1012127 h 1897284"/>
                <a:gd name="connsiteX34" fmla="*/ 1265111 w 1643633"/>
                <a:gd name="connsiteY34" fmla="*/ 956405 h 1897284"/>
                <a:gd name="connsiteX35" fmla="*/ 1108034 w 1643633"/>
                <a:gd name="connsiteY35" fmla="*/ 1058513 h 1897284"/>
                <a:gd name="connsiteX36" fmla="*/ 1020128 w 1643633"/>
                <a:gd name="connsiteY36" fmla="*/ 1060609 h 1897284"/>
                <a:gd name="connsiteX37" fmla="*/ 1006497 w 1643633"/>
                <a:gd name="connsiteY37" fmla="*/ 1124617 h 1897284"/>
                <a:gd name="connsiteX38" fmla="*/ 998887 w 1643633"/>
                <a:gd name="connsiteY38" fmla="*/ 1133380 h 1897284"/>
                <a:gd name="connsiteX39" fmla="*/ 971350 w 1643633"/>
                <a:gd name="connsiteY39" fmla="*/ 1149858 h 1897284"/>
                <a:gd name="connsiteX40" fmla="*/ 965359 w 1643633"/>
                <a:gd name="connsiteY40" fmla="*/ 1165670 h 1897284"/>
                <a:gd name="connsiteX41" fmla="*/ 966883 w 1643633"/>
                <a:gd name="connsiteY41" fmla="*/ 1172909 h 1897284"/>
                <a:gd name="connsiteX42" fmla="*/ 978208 w 1643633"/>
                <a:gd name="connsiteY42" fmla="*/ 1187768 h 1897284"/>
                <a:gd name="connsiteX43" fmla="*/ 998696 w 1643633"/>
                <a:gd name="connsiteY43" fmla="*/ 1203865 h 1897284"/>
                <a:gd name="connsiteX44" fmla="*/ 1004316 w 1643633"/>
                <a:gd name="connsiteY44" fmla="*/ 1217581 h 1897284"/>
                <a:gd name="connsiteX45" fmla="*/ 997544 w 1643633"/>
                <a:gd name="connsiteY45" fmla="*/ 1249680 h 1897284"/>
                <a:gd name="connsiteX46" fmla="*/ 986019 w 1643633"/>
                <a:gd name="connsiteY46" fmla="*/ 1274445 h 1897284"/>
                <a:gd name="connsiteX47" fmla="*/ 987257 w 1643633"/>
                <a:gd name="connsiteY47" fmla="*/ 1303973 h 1897284"/>
                <a:gd name="connsiteX48" fmla="*/ 972693 w 1643633"/>
                <a:gd name="connsiteY48" fmla="*/ 1327880 h 1897284"/>
                <a:gd name="connsiteX49" fmla="*/ 939451 w 1643633"/>
                <a:gd name="connsiteY49" fmla="*/ 1339025 h 1897284"/>
                <a:gd name="connsiteX50" fmla="*/ 904304 w 1643633"/>
                <a:gd name="connsiteY50" fmla="*/ 1370267 h 1897284"/>
                <a:gd name="connsiteX51" fmla="*/ 878967 w 1643633"/>
                <a:gd name="connsiteY51" fmla="*/ 1385983 h 1897284"/>
                <a:gd name="connsiteX52" fmla="*/ 864394 w 1643633"/>
                <a:gd name="connsiteY52" fmla="*/ 1400556 h 1897284"/>
                <a:gd name="connsiteX53" fmla="*/ 857050 w 1643633"/>
                <a:gd name="connsiteY53" fmla="*/ 1413320 h 1897284"/>
                <a:gd name="connsiteX54" fmla="*/ 855907 w 1643633"/>
                <a:gd name="connsiteY54" fmla="*/ 1424654 h 1897284"/>
                <a:gd name="connsiteX55" fmla="*/ 862965 w 1643633"/>
                <a:gd name="connsiteY55" fmla="*/ 1445609 h 1897284"/>
                <a:gd name="connsiteX56" fmla="*/ 862965 w 1643633"/>
                <a:gd name="connsiteY56" fmla="*/ 1445609 h 1897284"/>
                <a:gd name="connsiteX57" fmla="*/ 798005 w 1643633"/>
                <a:gd name="connsiteY57" fmla="*/ 1497140 h 1897284"/>
                <a:gd name="connsiteX58" fmla="*/ 750094 w 1643633"/>
                <a:gd name="connsiteY58" fmla="*/ 1503998 h 1897284"/>
                <a:gd name="connsiteX59" fmla="*/ 724186 w 1643633"/>
                <a:gd name="connsiteY59" fmla="*/ 1516952 h 1897284"/>
                <a:gd name="connsiteX60" fmla="*/ 680647 w 1643633"/>
                <a:gd name="connsiteY60" fmla="*/ 1597343 h 1897284"/>
                <a:gd name="connsiteX61" fmla="*/ 655415 w 1643633"/>
                <a:gd name="connsiteY61" fmla="*/ 1626584 h 1897284"/>
                <a:gd name="connsiteX62" fmla="*/ 601018 w 1643633"/>
                <a:gd name="connsiteY62" fmla="*/ 1677448 h 1897284"/>
                <a:gd name="connsiteX63" fmla="*/ 567500 w 1643633"/>
                <a:gd name="connsiteY63" fmla="*/ 1732598 h 1897284"/>
                <a:gd name="connsiteX64" fmla="*/ 558727 w 1643633"/>
                <a:gd name="connsiteY64" fmla="*/ 1738217 h 1897284"/>
                <a:gd name="connsiteX65" fmla="*/ 538248 w 1643633"/>
                <a:gd name="connsiteY65" fmla="*/ 1739170 h 1897284"/>
                <a:gd name="connsiteX66" fmla="*/ 527399 w 1643633"/>
                <a:gd name="connsiteY66" fmla="*/ 1744218 h 1897284"/>
                <a:gd name="connsiteX67" fmla="*/ 434807 w 1643633"/>
                <a:gd name="connsiteY67" fmla="*/ 1825943 h 1897284"/>
                <a:gd name="connsiteX68" fmla="*/ 389763 w 1643633"/>
                <a:gd name="connsiteY68" fmla="*/ 1872329 h 1897284"/>
                <a:gd name="connsiteX69" fmla="*/ 368132 w 1643633"/>
                <a:gd name="connsiteY69" fmla="*/ 1879568 h 1897284"/>
                <a:gd name="connsiteX70" fmla="*/ 326517 w 1643633"/>
                <a:gd name="connsiteY70" fmla="*/ 1875568 h 1897284"/>
                <a:gd name="connsiteX71" fmla="*/ 307648 w 1643633"/>
                <a:gd name="connsiteY71" fmla="*/ 1869757 h 1897284"/>
                <a:gd name="connsiteX72" fmla="*/ 303276 w 1643633"/>
                <a:gd name="connsiteY72" fmla="*/ 1873186 h 1897284"/>
                <a:gd name="connsiteX73" fmla="*/ 303562 w 1643633"/>
                <a:gd name="connsiteY73" fmla="*/ 1897285 h 1897284"/>
                <a:gd name="connsiteX74" fmla="*/ 261071 w 1643633"/>
                <a:gd name="connsiteY74" fmla="*/ 1895094 h 1897284"/>
                <a:gd name="connsiteX75" fmla="*/ 252308 w 1643633"/>
                <a:gd name="connsiteY75" fmla="*/ 1863947 h 1897284"/>
                <a:gd name="connsiteX76" fmla="*/ 240878 w 1643633"/>
                <a:gd name="connsiteY76" fmla="*/ 1851374 h 1897284"/>
                <a:gd name="connsiteX77" fmla="*/ 228314 w 1643633"/>
                <a:gd name="connsiteY77" fmla="*/ 1846707 h 1897284"/>
                <a:gd name="connsiteX78" fmla="*/ 211646 w 1643633"/>
                <a:gd name="connsiteY78" fmla="*/ 1845183 h 1897284"/>
                <a:gd name="connsiteX79" fmla="*/ 206693 w 1643633"/>
                <a:gd name="connsiteY79" fmla="*/ 1850993 h 1897284"/>
                <a:gd name="connsiteX80" fmla="*/ 195158 w 1643633"/>
                <a:gd name="connsiteY80" fmla="*/ 1845945 h 1897284"/>
                <a:gd name="connsiteX81" fmla="*/ 185633 w 1643633"/>
                <a:gd name="connsiteY81" fmla="*/ 1847850 h 1897284"/>
                <a:gd name="connsiteX82" fmla="*/ 173250 w 1643633"/>
                <a:gd name="connsiteY82" fmla="*/ 1844231 h 1897284"/>
                <a:gd name="connsiteX83" fmla="*/ 173250 w 1643633"/>
                <a:gd name="connsiteY83" fmla="*/ 1844231 h 1897284"/>
                <a:gd name="connsiteX84" fmla="*/ 174593 w 1643633"/>
                <a:gd name="connsiteY84" fmla="*/ 1821942 h 1897284"/>
                <a:gd name="connsiteX85" fmla="*/ 168392 w 1643633"/>
                <a:gd name="connsiteY85" fmla="*/ 1807655 h 1897284"/>
                <a:gd name="connsiteX86" fmla="*/ 128873 w 1643633"/>
                <a:gd name="connsiteY86" fmla="*/ 1792034 h 1897284"/>
                <a:gd name="connsiteX87" fmla="*/ 88192 w 1643633"/>
                <a:gd name="connsiteY87" fmla="*/ 1770698 h 1897284"/>
                <a:gd name="connsiteX88" fmla="*/ 48854 w 1643633"/>
                <a:gd name="connsiteY88" fmla="*/ 1731550 h 1897284"/>
                <a:gd name="connsiteX89" fmla="*/ 36862 w 1643633"/>
                <a:gd name="connsiteY89" fmla="*/ 1712119 h 1897284"/>
                <a:gd name="connsiteX90" fmla="*/ 34280 w 1643633"/>
                <a:gd name="connsiteY90" fmla="*/ 1701356 h 1897284"/>
                <a:gd name="connsiteX91" fmla="*/ 13049 w 1643633"/>
                <a:gd name="connsiteY91" fmla="*/ 1687925 h 1897284"/>
                <a:gd name="connsiteX92" fmla="*/ 0 w 1643633"/>
                <a:gd name="connsiteY92" fmla="*/ 1670304 h 1897284"/>
                <a:gd name="connsiteX93" fmla="*/ 467 w 1643633"/>
                <a:gd name="connsiteY93" fmla="*/ 1663827 h 1897284"/>
                <a:gd name="connsiteX94" fmla="*/ 26765 w 1643633"/>
                <a:gd name="connsiteY94" fmla="*/ 1619631 h 1897284"/>
                <a:gd name="connsiteX95" fmla="*/ 27613 w 1643633"/>
                <a:gd name="connsiteY95" fmla="*/ 1613916 h 1897284"/>
                <a:gd name="connsiteX96" fmla="*/ 19812 w 1643633"/>
                <a:gd name="connsiteY96" fmla="*/ 1599248 h 1897284"/>
                <a:gd name="connsiteX97" fmla="*/ 38100 w 1643633"/>
                <a:gd name="connsiteY97" fmla="*/ 1591532 h 1897284"/>
                <a:gd name="connsiteX98" fmla="*/ 32757 w 1643633"/>
                <a:gd name="connsiteY98" fmla="*/ 1576197 h 1897284"/>
                <a:gd name="connsiteX99" fmla="*/ 34195 w 1643633"/>
                <a:gd name="connsiteY99" fmla="*/ 1549241 h 1897284"/>
                <a:gd name="connsiteX100" fmla="*/ 25232 w 1643633"/>
                <a:gd name="connsiteY100" fmla="*/ 1499426 h 1897284"/>
                <a:gd name="connsiteX101" fmla="*/ 35042 w 1643633"/>
                <a:gd name="connsiteY101" fmla="*/ 1483043 h 1897284"/>
                <a:gd name="connsiteX102" fmla="*/ 30480 w 1643633"/>
                <a:gd name="connsiteY102" fmla="*/ 1471613 h 1897284"/>
                <a:gd name="connsiteX103" fmla="*/ 37052 w 1643633"/>
                <a:gd name="connsiteY103" fmla="*/ 1466183 h 1897284"/>
                <a:gd name="connsiteX104" fmla="*/ 33233 w 1643633"/>
                <a:gd name="connsiteY104" fmla="*/ 1456373 h 1897284"/>
                <a:gd name="connsiteX105" fmla="*/ 46187 w 1643633"/>
                <a:gd name="connsiteY105" fmla="*/ 1441228 h 1897284"/>
                <a:gd name="connsiteX106" fmla="*/ 47044 w 1643633"/>
                <a:gd name="connsiteY106" fmla="*/ 1430655 h 1897284"/>
                <a:gd name="connsiteX107" fmla="*/ 47044 w 1643633"/>
                <a:gd name="connsiteY107" fmla="*/ 1430655 h 1897284"/>
                <a:gd name="connsiteX108" fmla="*/ 72095 w 1643633"/>
                <a:gd name="connsiteY108" fmla="*/ 1390555 h 1897284"/>
                <a:gd name="connsiteX109" fmla="*/ 94098 w 1643633"/>
                <a:gd name="connsiteY109" fmla="*/ 1372838 h 1897284"/>
                <a:gd name="connsiteX110" fmla="*/ 160201 w 1643633"/>
                <a:gd name="connsiteY110" fmla="*/ 1373505 h 1897284"/>
                <a:gd name="connsiteX111" fmla="*/ 202216 w 1643633"/>
                <a:gd name="connsiteY111" fmla="*/ 1348264 h 1897284"/>
                <a:gd name="connsiteX112" fmla="*/ 206121 w 1643633"/>
                <a:gd name="connsiteY112" fmla="*/ 1334357 h 1897284"/>
                <a:gd name="connsiteX113" fmla="*/ 212112 w 1643633"/>
                <a:gd name="connsiteY113" fmla="*/ 1327309 h 1897284"/>
                <a:gd name="connsiteX114" fmla="*/ 215646 w 1643633"/>
                <a:gd name="connsiteY114" fmla="*/ 1309402 h 1897284"/>
                <a:gd name="connsiteX115" fmla="*/ 228314 w 1643633"/>
                <a:gd name="connsiteY115" fmla="*/ 1301020 h 1897284"/>
                <a:gd name="connsiteX116" fmla="*/ 228314 w 1643633"/>
                <a:gd name="connsiteY116" fmla="*/ 1301020 h 1897284"/>
                <a:gd name="connsiteX117" fmla="*/ 234782 w 1643633"/>
                <a:gd name="connsiteY117" fmla="*/ 1304544 h 1897284"/>
                <a:gd name="connsiteX118" fmla="*/ 271358 w 1643633"/>
                <a:gd name="connsiteY118" fmla="*/ 1300925 h 1897284"/>
                <a:gd name="connsiteX119" fmla="*/ 277082 w 1643633"/>
                <a:gd name="connsiteY119" fmla="*/ 1296067 h 1897284"/>
                <a:gd name="connsiteX120" fmla="*/ 280988 w 1643633"/>
                <a:gd name="connsiteY120" fmla="*/ 1283875 h 1897284"/>
                <a:gd name="connsiteX121" fmla="*/ 287741 w 1643633"/>
                <a:gd name="connsiteY121" fmla="*/ 1279779 h 1897284"/>
                <a:gd name="connsiteX122" fmla="*/ 300895 w 1643633"/>
                <a:gd name="connsiteY122" fmla="*/ 1286351 h 1897284"/>
                <a:gd name="connsiteX123" fmla="*/ 323660 w 1643633"/>
                <a:gd name="connsiteY123" fmla="*/ 1285208 h 1897284"/>
                <a:gd name="connsiteX124" fmla="*/ 369094 w 1643633"/>
                <a:gd name="connsiteY124" fmla="*/ 1315974 h 1897284"/>
                <a:gd name="connsiteX125" fmla="*/ 379190 w 1643633"/>
                <a:gd name="connsiteY125" fmla="*/ 1331976 h 1897284"/>
                <a:gd name="connsiteX126" fmla="*/ 382619 w 1643633"/>
                <a:gd name="connsiteY126" fmla="*/ 1334262 h 1897284"/>
                <a:gd name="connsiteX127" fmla="*/ 392621 w 1643633"/>
                <a:gd name="connsiteY127" fmla="*/ 1332262 h 1897284"/>
                <a:gd name="connsiteX128" fmla="*/ 402717 w 1643633"/>
                <a:gd name="connsiteY128" fmla="*/ 1340453 h 1897284"/>
                <a:gd name="connsiteX129" fmla="*/ 409661 w 1643633"/>
                <a:gd name="connsiteY129" fmla="*/ 1332262 h 1897284"/>
                <a:gd name="connsiteX130" fmla="*/ 410994 w 1643633"/>
                <a:gd name="connsiteY130" fmla="*/ 1315117 h 1897284"/>
                <a:gd name="connsiteX131" fmla="*/ 430816 w 1643633"/>
                <a:gd name="connsiteY131" fmla="*/ 1301496 h 1897284"/>
                <a:gd name="connsiteX132" fmla="*/ 437102 w 1643633"/>
                <a:gd name="connsiteY132" fmla="*/ 1295590 h 1897284"/>
                <a:gd name="connsiteX133" fmla="*/ 438150 w 1643633"/>
                <a:gd name="connsiteY133" fmla="*/ 1289971 h 1897284"/>
                <a:gd name="connsiteX134" fmla="*/ 449580 w 1643633"/>
                <a:gd name="connsiteY134" fmla="*/ 1293209 h 1897284"/>
                <a:gd name="connsiteX135" fmla="*/ 456048 w 1643633"/>
                <a:gd name="connsiteY135" fmla="*/ 1290161 h 1897284"/>
                <a:gd name="connsiteX136" fmla="*/ 469287 w 1643633"/>
                <a:gd name="connsiteY136" fmla="*/ 1290447 h 1897284"/>
                <a:gd name="connsiteX137" fmla="*/ 479679 w 1643633"/>
                <a:gd name="connsiteY137" fmla="*/ 1279207 h 1897284"/>
                <a:gd name="connsiteX138" fmla="*/ 490147 w 1643633"/>
                <a:gd name="connsiteY138" fmla="*/ 1275493 h 1897284"/>
                <a:gd name="connsiteX139" fmla="*/ 501206 w 1643633"/>
                <a:gd name="connsiteY139" fmla="*/ 1282922 h 1897284"/>
                <a:gd name="connsiteX140" fmla="*/ 505968 w 1643633"/>
                <a:gd name="connsiteY140" fmla="*/ 1273302 h 1897284"/>
                <a:gd name="connsiteX141" fmla="*/ 495195 w 1643633"/>
                <a:gd name="connsiteY141" fmla="*/ 1257490 h 1897284"/>
                <a:gd name="connsiteX142" fmla="*/ 499777 w 1643633"/>
                <a:gd name="connsiteY142" fmla="*/ 1249013 h 1897284"/>
                <a:gd name="connsiteX143" fmla="*/ 511683 w 1643633"/>
                <a:gd name="connsiteY143" fmla="*/ 1243394 h 1897284"/>
                <a:gd name="connsiteX144" fmla="*/ 515398 w 1643633"/>
                <a:gd name="connsiteY144" fmla="*/ 1234059 h 1897284"/>
                <a:gd name="connsiteX145" fmla="*/ 511683 w 1643633"/>
                <a:gd name="connsiteY145" fmla="*/ 1229297 h 1897284"/>
                <a:gd name="connsiteX146" fmla="*/ 504349 w 1643633"/>
                <a:gd name="connsiteY146" fmla="*/ 1231202 h 1897284"/>
                <a:gd name="connsiteX147" fmla="*/ 496062 w 1643633"/>
                <a:gd name="connsiteY147" fmla="*/ 1228439 h 1897284"/>
                <a:gd name="connsiteX148" fmla="*/ 498824 w 1643633"/>
                <a:gd name="connsiteY148" fmla="*/ 1210532 h 1897284"/>
                <a:gd name="connsiteX149" fmla="*/ 503492 w 1643633"/>
                <a:gd name="connsiteY149" fmla="*/ 1206818 h 1897284"/>
                <a:gd name="connsiteX150" fmla="*/ 505292 w 1643633"/>
                <a:gd name="connsiteY150" fmla="*/ 1199293 h 1897284"/>
                <a:gd name="connsiteX151" fmla="*/ 504349 w 1643633"/>
                <a:gd name="connsiteY151" fmla="*/ 1192721 h 1897284"/>
                <a:gd name="connsiteX152" fmla="*/ 494252 w 1643633"/>
                <a:gd name="connsiteY152" fmla="*/ 1176719 h 1897284"/>
                <a:gd name="connsiteX153" fmla="*/ 495195 w 1643633"/>
                <a:gd name="connsiteY153" fmla="*/ 1168336 h 1897284"/>
                <a:gd name="connsiteX154" fmla="*/ 509007 w 1643633"/>
                <a:gd name="connsiteY154" fmla="*/ 1151382 h 1897284"/>
                <a:gd name="connsiteX155" fmla="*/ 509007 w 1643633"/>
                <a:gd name="connsiteY155" fmla="*/ 1106329 h 1897284"/>
                <a:gd name="connsiteX156" fmla="*/ 536543 w 1643633"/>
                <a:gd name="connsiteY156" fmla="*/ 1052798 h 1897284"/>
                <a:gd name="connsiteX157" fmla="*/ 539306 w 1643633"/>
                <a:gd name="connsiteY157" fmla="*/ 1040606 h 1897284"/>
                <a:gd name="connsiteX158" fmla="*/ 535591 w 1643633"/>
                <a:gd name="connsiteY158" fmla="*/ 1023652 h 1897284"/>
                <a:gd name="connsiteX159" fmla="*/ 548450 w 1643633"/>
                <a:gd name="connsiteY159" fmla="*/ 1001077 h 1897284"/>
                <a:gd name="connsiteX160" fmla="*/ 536543 w 1643633"/>
                <a:gd name="connsiteY160" fmla="*/ 967264 h 1897284"/>
                <a:gd name="connsiteX161" fmla="*/ 537401 w 1643633"/>
                <a:gd name="connsiteY161" fmla="*/ 959739 h 1897284"/>
                <a:gd name="connsiteX162" fmla="*/ 546640 w 1643633"/>
                <a:gd name="connsiteY162" fmla="*/ 947547 h 1897284"/>
                <a:gd name="connsiteX163" fmla="*/ 560356 w 1643633"/>
                <a:gd name="connsiteY163" fmla="*/ 940975 h 1897284"/>
                <a:gd name="connsiteX164" fmla="*/ 579301 w 1643633"/>
                <a:gd name="connsiteY164" fmla="*/ 908209 h 1897284"/>
                <a:gd name="connsiteX165" fmla="*/ 579301 w 1643633"/>
                <a:gd name="connsiteY165" fmla="*/ 908209 h 1897284"/>
                <a:gd name="connsiteX166" fmla="*/ 592827 w 1643633"/>
                <a:gd name="connsiteY166" fmla="*/ 898969 h 1897284"/>
                <a:gd name="connsiteX167" fmla="*/ 598351 w 1643633"/>
                <a:gd name="connsiteY167" fmla="*/ 882015 h 1897284"/>
                <a:gd name="connsiteX168" fmla="*/ 593398 w 1643633"/>
                <a:gd name="connsiteY168" fmla="*/ 867156 h 1897284"/>
                <a:gd name="connsiteX169" fmla="*/ 568252 w 1643633"/>
                <a:gd name="connsiteY169" fmla="*/ 850011 h 1897284"/>
                <a:gd name="connsiteX170" fmla="*/ 576548 w 1643633"/>
                <a:gd name="connsiteY170" fmla="*/ 813244 h 1897284"/>
                <a:gd name="connsiteX171" fmla="*/ 575110 w 1643633"/>
                <a:gd name="connsiteY171" fmla="*/ 760285 h 1897284"/>
                <a:gd name="connsiteX172" fmla="*/ 581111 w 1643633"/>
                <a:gd name="connsiteY172" fmla="*/ 752475 h 1897284"/>
                <a:gd name="connsiteX173" fmla="*/ 595598 w 1643633"/>
                <a:gd name="connsiteY173" fmla="*/ 751808 h 1897284"/>
                <a:gd name="connsiteX174" fmla="*/ 604838 w 1643633"/>
                <a:gd name="connsiteY174" fmla="*/ 747046 h 1897284"/>
                <a:gd name="connsiteX175" fmla="*/ 620268 w 1643633"/>
                <a:gd name="connsiteY175" fmla="*/ 729996 h 1897284"/>
                <a:gd name="connsiteX176" fmla="*/ 628460 w 1643633"/>
                <a:gd name="connsiteY176" fmla="*/ 725519 h 1897284"/>
                <a:gd name="connsiteX177" fmla="*/ 643509 w 1643633"/>
                <a:gd name="connsiteY177" fmla="*/ 727519 h 1897284"/>
                <a:gd name="connsiteX178" fmla="*/ 662750 w 1643633"/>
                <a:gd name="connsiteY178" fmla="*/ 736759 h 1897284"/>
                <a:gd name="connsiteX179" fmla="*/ 679799 w 1643633"/>
                <a:gd name="connsiteY179" fmla="*/ 722948 h 1897284"/>
                <a:gd name="connsiteX180" fmla="*/ 686743 w 1643633"/>
                <a:gd name="connsiteY180" fmla="*/ 696563 h 1897284"/>
                <a:gd name="connsiteX181" fmla="*/ 696087 w 1643633"/>
                <a:gd name="connsiteY181" fmla="*/ 693992 h 1897284"/>
                <a:gd name="connsiteX182" fmla="*/ 720281 w 1643633"/>
                <a:gd name="connsiteY182" fmla="*/ 698278 h 1897284"/>
                <a:gd name="connsiteX183" fmla="*/ 732187 w 1643633"/>
                <a:gd name="connsiteY183" fmla="*/ 686467 h 1897284"/>
                <a:gd name="connsiteX184" fmla="*/ 748084 w 1643633"/>
                <a:gd name="connsiteY184" fmla="*/ 681800 h 1897284"/>
                <a:gd name="connsiteX185" fmla="*/ 760190 w 1643633"/>
                <a:gd name="connsiteY185" fmla="*/ 663035 h 1897284"/>
                <a:gd name="connsiteX186" fmla="*/ 770944 w 1643633"/>
                <a:gd name="connsiteY186" fmla="*/ 662178 h 1897284"/>
                <a:gd name="connsiteX187" fmla="*/ 777335 w 1643633"/>
                <a:gd name="connsiteY187" fmla="*/ 657987 h 1897284"/>
                <a:gd name="connsiteX188" fmla="*/ 784003 w 1643633"/>
                <a:gd name="connsiteY188" fmla="*/ 638366 h 1897284"/>
                <a:gd name="connsiteX189" fmla="*/ 801243 w 1643633"/>
                <a:gd name="connsiteY189" fmla="*/ 635127 h 1897284"/>
                <a:gd name="connsiteX190" fmla="*/ 800672 w 1643633"/>
                <a:gd name="connsiteY190" fmla="*/ 650462 h 1897284"/>
                <a:gd name="connsiteX191" fmla="*/ 806853 w 1643633"/>
                <a:gd name="connsiteY191" fmla="*/ 655034 h 1897284"/>
                <a:gd name="connsiteX192" fmla="*/ 845144 w 1643633"/>
                <a:gd name="connsiteY192" fmla="*/ 657130 h 1897284"/>
                <a:gd name="connsiteX193" fmla="*/ 849049 w 1643633"/>
                <a:gd name="connsiteY193" fmla="*/ 640842 h 1897284"/>
                <a:gd name="connsiteX194" fmla="*/ 857145 w 1643633"/>
                <a:gd name="connsiteY194" fmla="*/ 638747 h 1897284"/>
                <a:gd name="connsiteX195" fmla="*/ 861051 w 1643633"/>
                <a:gd name="connsiteY195" fmla="*/ 615887 h 1897284"/>
                <a:gd name="connsiteX196" fmla="*/ 865432 w 1643633"/>
                <a:gd name="connsiteY196" fmla="*/ 610267 h 1897284"/>
                <a:gd name="connsiteX197" fmla="*/ 870766 w 1643633"/>
                <a:gd name="connsiteY197" fmla="*/ 618935 h 1897284"/>
                <a:gd name="connsiteX198" fmla="*/ 877157 w 1643633"/>
                <a:gd name="connsiteY198" fmla="*/ 620077 h 1897284"/>
                <a:gd name="connsiteX199" fmla="*/ 879824 w 1643633"/>
                <a:gd name="connsiteY199" fmla="*/ 602075 h 1897284"/>
                <a:gd name="connsiteX200" fmla="*/ 892578 w 1643633"/>
                <a:gd name="connsiteY200" fmla="*/ 616744 h 1897284"/>
                <a:gd name="connsiteX201" fmla="*/ 895922 w 1643633"/>
                <a:gd name="connsiteY201" fmla="*/ 602456 h 1897284"/>
                <a:gd name="connsiteX202" fmla="*/ 905913 w 1643633"/>
                <a:gd name="connsiteY202" fmla="*/ 603885 h 1897284"/>
                <a:gd name="connsiteX203" fmla="*/ 908676 w 1643633"/>
                <a:gd name="connsiteY203" fmla="*/ 593408 h 1897284"/>
                <a:gd name="connsiteX204" fmla="*/ 918963 w 1643633"/>
                <a:gd name="connsiteY204" fmla="*/ 588169 h 1897284"/>
                <a:gd name="connsiteX205" fmla="*/ 921725 w 1643633"/>
                <a:gd name="connsiteY205" fmla="*/ 580073 h 1897284"/>
                <a:gd name="connsiteX206" fmla="*/ 927916 w 1643633"/>
                <a:gd name="connsiteY206" fmla="*/ 579120 h 1897284"/>
                <a:gd name="connsiteX207" fmla="*/ 936974 w 1643633"/>
                <a:gd name="connsiteY207" fmla="*/ 589407 h 1897284"/>
                <a:gd name="connsiteX208" fmla="*/ 944013 w 1643633"/>
                <a:gd name="connsiteY208" fmla="*/ 585692 h 1897284"/>
                <a:gd name="connsiteX209" fmla="*/ 953453 w 1643633"/>
                <a:gd name="connsiteY209" fmla="*/ 587121 h 1897284"/>
                <a:gd name="connsiteX210" fmla="*/ 957263 w 1643633"/>
                <a:gd name="connsiteY210" fmla="*/ 576644 h 1897284"/>
                <a:gd name="connsiteX211" fmla="*/ 965359 w 1643633"/>
                <a:gd name="connsiteY211" fmla="*/ 576262 h 1897284"/>
                <a:gd name="connsiteX212" fmla="*/ 968883 w 1643633"/>
                <a:gd name="connsiteY212" fmla="*/ 570071 h 1897284"/>
                <a:gd name="connsiteX213" fmla="*/ 979732 w 1643633"/>
                <a:gd name="connsiteY213" fmla="*/ 565309 h 1897284"/>
                <a:gd name="connsiteX214" fmla="*/ 982218 w 1643633"/>
                <a:gd name="connsiteY214" fmla="*/ 556451 h 1897284"/>
                <a:gd name="connsiteX215" fmla="*/ 989257 w 1643633"/>
                <a:gd name="connsiteY215" fmla="*/ 551974 h 1897284"/>
                <a:gd name="connsiteX216" fmla="*/ 985733 w 1643633"/>
                <a:gd name="connsiteY216" fmla="*/ 528733 h 1897284"/>
                <a:gd name="connsiteX217" fmla="*/ 1009364 w 1643633"/>
                <a:gd name="connsiteY217" fmla="*/ 505873 h 1897284"/>
                <a:gd name="connsiteX218" fmla="*/ 1011260 w 1643633"/>
                <a:gd name="connsiteY218" fmla="*/ 501015 h 1897284"/>
                <a:gd name="connsiteX219" fmla="*/ 1007364 w 1643633"/>
                <a:gd name="connsiteY219" fmla="*/ 490442 h 1897284"/>
                <a:gd name="connsiteX220" fmla="*/ 1013355 w 1643633"/>
                <a:gd name="connsiteY220" fmla="*/ 483013 h 1897284"/>
                <a:gd name="connsiteX221" fmla="*/ 1014594 w 1643633"/>
                <a:gd name="connsiteY221" fmla="*/ 466820 h 1897284"/>
                <a:gd name="connsiteX222" fmla="*/ 1006593 w 1643633"/>
                <a:gd name="connsiteY222" fmla="*/ 457105 h 1897284"/>
                <a:gd name="connsiteX223" fmla="*/ 1009079 w 1643633"/>
                <a:gd name="connsiteY223" fmla="*/ 450342 h 1897284"/>
                <a:gd name="connsiteX224" fmla="*/ 1019356 w 1643633"/>
                <a:gd name="connsiteY224" fmla="*/ 448056 h 1897284"/>
                <a:gd name="connsiteX225" fmla="*/ 1022413 w 1643633"/>
                <a:gd name="connsiteY225" fmla="*/ 459200 h 1897284"/>
                <a:gd name="connsiteX226" fmla="*/ 1034415 w 1643633"/>
                <a:gd name="connsiteY226" fmla="*/ 460915 h 1897284"/>
                <a:gd name="connsiteX227" fmla="*/ 1052694 w 1643633"/>
                <a:gd name="connsiteY227" fmla="*/ 439293 h 1897284"/>
                <a:gd name="connsiteX228" fmla="*/ 1055846 w 1643633"/>
                <a:gd name="connsiteY228" fmla="*/ 424910 h 1897284"/>
                <a:gd name="connsiteX229" fmla="*/ 1067553 w 1643633"/>
                <a:gd name="connsiteY229" fmla="*/ 421767 h 1897284"/>
                <a:gd name="connsiteX230" fmla="*/ 1080230 w 1643633"/>
                <a:gd name="connsiteY230" fmla="*/ 413195 h 1897284"/>
                <a:gd name="connsiteX231" fmla="*/ 1091651 w 1643633"/>
                <a:gd name="connsiteY231" fmla="*/ 413290 h 1897284"/>
                <a:gd name="connsiteX232" fmla="*/ 1103843 w 1643633"/>
                <a:gd name="connsiteY232" fmla="*/ 419957 h 1897284"/>
                <a:gd name="connsiteX233" fmla="*/ 1124703 w 1643633"/>
                <a:gd name="connsiteY233" fmla="*/ 409861 h 1897284"/>
                <a:gd name="connsiteX234" fmla="*/ 1160993 w 1643633"/>
                <a:gd name="connsiteY234" fmla="*/ 409385 h 1897284"/>
                <a:gd name="connsiteX235" fmla="*/ 1177376 w 1643633"/>
                <a:gd name="connsiteY235" fmla="*/ 414814 h 1897284"/>
                <a:gd name="connsiteX236" fmla="*/ 1189663 w 1643633"/>
                <a:gd name="connsiteY236" fmla="*/ 410813 h 1897284"/>
                <a:gd name="connsiteX237" fmla="*/ 1202531 w 1643633"/>
                <a:gd name="connsiteY237" fmla="*/ 415195 h 1897284"/>
                <a:gd name="connsiteX238" fmla="*/ 1217676 w 1643633"/>
                <a:gd name="connsiteY238" fmla="*/ 410242 h 1897284"/>
                <a:gd name="connsiteX239" fmla="*/ 1223477 w 1643633"/>
                <a:gd name="connsiteY239" fmla="*/ 420814 h 1897284"/>
                <a:gd name="connsiteX240" fmla="*/ 1229392 w 1643633"/>
                <a:gd name="connsiteY240" fmla="*/ 421386 h 1897284"/>
                <a:gd name="connsiteX241" fmla="*/ 1233202 w 1643633"/>
                <a:gd name="connsiteY241" fmla="*/ 417862 h 1897284"/>
                <a:gd name="connsiteX242" fmla="*/ 1262529 w 1643633"/>
                <a:gd name="connsiteY242" fmla="*/ 367570 h 1897284"/>
                <a:gd name="connsiteX243" fmla="*/ 1255586 w 1643633"/>
                <a:gd name="connsiteY243" fmla="*/ 358997 h 1897284"/>
                <a:gd name="connsiteX244" fmla="*/ 1241384 w 1643633"/>
                <a:gd name="connsiteY244" fmla="*/ 356045 h 1897284"/>
                <a:gd name="connsiteX245" fmla="*/ 1239288 w 1643633"/>
                <a:gd name="connsiteY245" fmla="*/ 353092 h 1897284"/>
                <a:gd name="connsiteX246" fmla="*/ 1236050 w 1643633"/>
                <a:gd name="connsiteY246" fmla="*/ 327184 h 1897284"/>
                <a:gd name="connsiteX247" fmla="*/ 1225487 w 1643633"/>
                <a:gd name="connsiteY247" fmla="*/ 330327 h 1897284"/>
                <a:gd name="connsiteX248" fmla="*/ 1212914 w 1643633"/>
                <a:gd name="connsiteY248" fmla="*/ 317183 h 1897284"/>
                <a:gd name="connsiteX249" fmla="*/ 1209961 w 1643633"/>
                <a:gd name="connsiteY249" fmla="*/ 293751 h 1897284"/>
                <a:gd name="connsiteX250" fmla="*/ 1191949 w 1643633"/>
                <a:gd name="connsiteY250" fmla="*/ 290322 h 1897284"/>
                <a:gd name="connsiteX251" fmla="*/ 1185291 w 1643633"/>
                <a:gd name="connsiteY251" fmla="*/ 281654 h 1897284"/>
                <a:gd name="connsiteX252" fmla="*/ 1206722 w 1643633"/>
                <a:gd name="connsiteY252" fmla="*/ 254889 h 1897284"/>
                <a:gd name="connsiteX253" fmla="*/ 1219667 w 1643633"/>
                <a:gd name="connsiteY253" fmla="*/ 220504 h 1897284"/>
                <a:gd name="connsiteX254" fmla="*/ 1228525 w 1643633"/>
                <a:gd name="connsiteY254" fmla="*/ 208216 h 1897284"/>
                <a:gd name="connsiteX255" fmla="*/ 1239288 w 1643633"/>
                <a:gd name="connsiteY255" fmla="*/ 171164 h 1897284"/>
                <a:gd name="connsiteX256" fmla="*/ 1270816 w 1643633"/>
                <a:gd name="connsiteY256" fmla="*/ 137922 h 1897284"/>
                <a:gd name="connsiteX257" fmla="*/ 1277103 w 1643633"/>
                <a:gd name="connsiteY257" fmla="*/ 118015 h 1897284"/>
                <a:gd name="connsiteX258" fmla="*/ 1284161 w 1643633"/>
                <a:gd name="connsiteY258" fmla="*/ 110585 h 1897284"/>
                <a:gd name="connsiteX259" fmla="*/ 1283780 w 1643633"/>
                <a:gd name="connsiteY259" fmla="*/ 92964 h 1897284"/>
                <a:gd name="connsiteX260" fmla="*/ 1278160 w 1643633"/>
                <a:gd name="connsiteY260" fmla="*/ 80867 h 1897284"/>
                <a:gd name="connsiteX261" fmla="*/ 1282351 w 1643633"/>
                <a:gd name="connsiteY261" fmla="*/ 68961 h 1897284"/>
                <a:gd name="connsiteX262" fmla="*/ 1270445 w 1643633"/>
                <a:gd name="connsiteY262" fmla="*/ 47244 h 1897284"/>
                <a:gd name="connsiteX263" fmla="*/ 1272912 w 1643633"/>
                <a:gd name="connsiteY263" fmla="*/ 42958 h 1897284"/>
                <a:gd name="connsiteX264" fmla="*/ 1285875 w 1643633"/>
                <a:gd name="connsiteY264" fmla="*/ 41719 h 1897284"/>
                <a:gd name="connsiteX265" fmla="*/ 1298353 w 1643633"/>
                <a:gd name="connsiteY265" fmla="*/ 31337 h 1897284"/>
                <a:gd name="connsiteX266" fmla="*/ 1312821 w 1643633"/>
                <a:gd name="connsiteY266" fmla="*/ 38195 h 1897284"/>
                <a:gd name="connsiteX267" fmla="*/ 1334919 w 1643633"/>
                <a:gd name="connsiteY267" fmla="*/ 66770 h 1897284"/>
                <a:gd name="connsiteX268" fmla="*/ 1340539 w 1643633"/>
                <a:gd name="connsiteY268" fmla="*/ 67627 h 1897284"/>
                <a:gd name="connsiteX269" fmla="*/ 1350064 w 1643633"/>
                <a:gd name="connsiteY269" fmla="*/ 60484 h 1897284"/>
                <a:gd name="connsiteX270" fmla="*/ 1364352 w 1643633"/>
                <a:gd name="connsiteY270" fmla="*/ 61722 h 1897284"/>
                <a:gd name="connsiteX271" fmla="*/ 1374162 w 1643633"/>
                <a:gd name="connsiteY271" fmla="*/ 48863 h 1897284"/>
                <a:gd name="connsiteX272" fmla="*/ 1391603 w 1643633"/>
                <a:gd name="connsiteY272" fmla="*/ 40386 h 1897284"/>
                <a:gd name="connsiteX273" fmla="*/ 1414358 w 1643633"/>
                <a:gd name="connsiteY273" fmla="*/ 5620 h 18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643633" h="1897284">
                  <a:moveTo>
                    <a:pt x="1411310" y="857"/>
                  </a:moveTo>
                  <a:lnTo>
                    <a:pt x="1426169" y="0"/>
                  </a:lnTo>
                  <a:lnTo>
                    <a:pt x="1432170" y="8668"/>
                  </a:lnTo>
                  <a:lnTo>
                    <a:pt x="1450467" y="17050"/>
                  </a:lnTo>
                  <a:lnTo>
                    <a:pt x="1454458" y="31718"/>
                  </a:lnTo>
                  <a:lnTo>
                    <a:pt x="1444562" y="46577"/>
                  </a:lnTo>
                  <a:lnTo>
                    <a:pt x="1443038" y="59245"/>
                  </a:lnTo>
                  <a:lnTo>
                    <a:pt x="1435322" y="73723"/>
                  </a:lnTo>
                  <a:lnTo>
                    <a:pt x="1435037" y="82010"/>
                  </a:lnTo>
                  <a:lnTo>
                    <a:pt x="1443790" y="89440"/>
                  </a:lnTo>
                  <a:lnTo>
                    <a:pt x="1436561" y="105346"/>
                  </a:lnTo>
                  <a:lnTo>
                    <a:pt x="1452458" y="124587"/>
                  </a:lnTo>
                  <a:lnTo>
                    <a:pt x="1469984" y="126778"/>
                  </a:lnTo>
                  <a:lnTo>
                    <a:pt x="1481519" y="145923"/>
                  </a:lnTo>
                  <a:lnTo>
                    <a:pt x="1480566" y="157543"/>
                  </a:lnTo>
                  <a:lnTo>
                    <a:pt x="1468660" y="170688"/>
                  </a:lnTo>
                  <a:lnTo>
                    <a:pt x="1463697" y="172117"/>
                  </a:lnTo>
                  <a:lnTo>
                    <a:pt x="1459316" y="188785"/>
                  </a:lnTo>
                  <a:lnTo>
                    <a:pt x="1465993" y="197834"/>
                  </a:lnTo>
                  <a:lnTo>
                    <a:pt x="1466564" y="229552"/>
                  </a:lnTo>
                  <a:lnTo>
                    <a:pt x="1458078" y="236791"/>
                  </a:lnTo>
                  <a:lnTo>
                    <a:pt x="1447895" y="239458"/>
                  </a:lnTo>
                  <a:lnTo>
                    <a:pt x="1445990" y="246507"/>
                  </a:lnTo>
                  <a:lnTo>
                    <a:pt x="1449219" y="253746"/>
                  </a:lnTo>
                  <a:lnTo>
                    <a:pt x="1461411" y="260604"/>
                  </a:lnTo>
                  <a:lnTo>
                    <a:pt x="1467517" y="279559"/>
                  </a:lnTo>
                  <a:lnTo>
                    <a:pt x="1482376" y="288036"/>
                  </a:lnTo>
                  <a:lnTo>
                    <a:pt x="1490558" y="307276"/>
                  </a:lnTo>
                  <a:lnTo>
                    <a:pt x="1502569" y="309467"/>
                  </a:lnTo>
                  <a:lnTo>
                    <a:pt x="1508370" y="323850"/>
                  </a:lnTo>
                  <a:lnTo>
                    <a:pt x="1643634" y="331851"/>
                  </a:lnTo>
                  <a:lnTo>
                    <a:pt x="1599143" y="560260"/>
                  </a:lnTo>
                  <a:lnTo>
                    <a:pt x="1613811" y="628650"/>
                  </a:lnTo>
                  <a:lnTo>
                    <a:pt x="1377315" y="1012127"/>
                  </a:lnTo>
                  <a:lnTo>
                    <a:pt x="1265111" y="956405"/>
                  </a:lnTo>
                  <a:lnTo>
                    <a:pt x="1108034" y="1058513"/>
                  </a:lnTo>
                  <a:lnTo>
                    <a:pt x="1020128" y="1060609"/>
                  </a:lnTo>
                  <a:lnTo>
                    <a:pt x="1006497" y="1124617"/>
                  </a:lnTo>
                  <a:lnTo>
                    <a:pt x="998887" y="1133380"/>
                  </a:lnTo>
                  <a:lnTo>
                    <a:pt x="971350" y="1149858"/>
                  </a:lnTo>
                  <a:lnTo>
                    <a:pt x="965359" y="1165670"/>
                  </a:lnTo>
                  <a:lnTo>
                    <a:pt x="966883" y="1172909"/>
                  </a:lnTo>
                  <a:lnTo>
                    <a:pt x="978208" y="1187768"/>
                  </a:lnTo>
                  <a:lnTo>
                    <a:pt x="998696" y="1203865"/>
                  </a:lnTo>
                  <a:lnTo>
                    <a:pt x="1004316" y="1217581"/>
                  </a:lnTo>
                  <a:lnTo>
                    <a:pt x="997544" y="1249680"/>
                  </a:lnTo>
                  <a:lnTo>
                    <a:pt x="986019" y="1274445"/>
                  </a:lnTo>
                  <a:lnTo>
                    <a:pt x="987257" y="1303973"/>
                  </a:lnTo>
                  <a:lnTo>
                    <a:pt x="972693" y="1327880"/>
                  </a:lnTo>
                  <a:lnTo>
                    <a:pt x="939451" y="1339025"/>
                  </a:lnTo>
                  <a:lnTo>
                    <a:pt x="904304" y="1370267"/>
                  </a:lnTo>
                  <a:lnTo>
                    <a:pt x="878967" y="1385983"/>
                  </a:lnTo>
                  <a:lnTo>
                    <a:pt x="864394" y="1400556"/>
                  </a:lnTo>
                  <a:lnTo>
                    <a:pt x="857050" y="1413320"/>
                  </a:lnTo>
                  <a:lnTo>
                    <a:pt x="855907" y="1424654"/>
                  </a:lnTo>
                  <a:lnTo>
                    <a:pt x="862965" y="1445609"/>
                  </a:lnTo>
                  <a:lnTo>
                    <a:pt x="862965" y="1445609"/>
                  </a:lnTo>
                  <a:lnTo>
                    <a:pt x="798005" y="1497140"/>
                  </a:lnTo>
                  <a:lnTo>
                    <a:pt x="750094" y="1503998"/>
                  </a:lnTo>
                  <a:lnTo>
                    <a:pt x="724186" y="1516952"/>
                  </a:lnTo>
                  <a:lnTo>
                    <a:pt x="680647" y="1597343"/>
                  </a:lnTo>
                  <a:lnTo>
                    <a:pt x="655415" y="1626584"/>
                  </a:lnTo>
                  <a:lnTo>
                    <a:pt x="601018" y="1677448"/>
                  </a:lnTo>
                  <a:lnTo>
                    <a:pt x="567500" y="1732598"/>
                  </a:lnTo>
                  <a:lnTo>
                    <a:pt x="558727" y="1738217"/>
                  </a:lnTo>
                  <a:lnTo>
                    <a:pt x="538248" y="1739170"/>
                  </a:lnTo>
                  <a:lnTo>
                    <a:pt x="527399" y="1744218"/>
                  </a:lnTo>
                  <a:lnTo>
                    <a:pt x="434807" y="1825943"/>
                  </a:lnTo>
                  <a:lnTo>
                    <a:pt x="389763" y="1872329"/>
                  </a:lnTo>
                  <a:lnTo>
                    <a:pt x="368132" y="1879568"/>
                  </a:lnTo>
                  <a:lnTo>
                    <a:pt x="326517" y="1875568"/>
                  </a:lnTo>
                  <a:lnTo>
                    <a:pt x="307648" y="1869757"/>
                  </a:lnTo>
                  <a:lnTo>
                    <a:pt x="303276" y="1873186"/>
                  </a:lnTo>
                  <a:lnTo>
                    <a:pt x="303562" y="1897285"/>
                  </a:lnTo>
                  <a:lnTo>
                    <a:pt x="261071" y="1895094"/>
                  </a:lnTo>
                  <a:lnTo>
                    <a:pt x="252308" y="1863947"/>
                  </a:lnTo>
                  <a:lnTo>
                    <a:pt x="240878" y="1851374"/>
                  </a:lnTo>
                  <a:lnTo>
                    <a:pt x="228314" y="1846707"/>
                  </a:lnTo>
                  <a:lnTo>
                    <a:pt x="211646" y="1845183"/>
                  </a:lnTo>
                  <a:lnTo>
                    <a:pt x="206693" y="1850993"/>
                  </a:lnTo>
                  <a:lnTo>
                    <a:pt x="195158" y="1845945"/>
                  </a:lnTo>
                  <a:lnTo>
                    <a:pt x="185633" y="1847850"/>
                  </a:lnTo>
                  <a:lnTo>
                    <a:pt x="173250" y="1844231"/>
                  </a:lnTo>
                  <a:lnTo>
                    <a:pt x="173250" y="1844231"/>
                  </a:lnTo>
                  <a:lnTo>
                    <a:pt x="174593" y="1821942"/>
                  </a:lnTo>
                  <a:lnTo>
                    <a:pt x="168392" y="1807655"/>
                  </a:lnTo>
                  <a:lnTo>
                    <a:pt x="128873" y="1792034"/>
                  </a:lnTo>
                  <a:lnTo>
                    <a:pt x="88192" y="1770698"/>
                  </a:lnTo>
                  <a:lnTo>
                    <a:pt x="48854" y="1731550"/>
                  </a:lnTo>
                  <a:lnTo>
                    <a:pt x="36862" y="1712119"/>
                  </a:lnTo>
                  <a:lnTo>
                    <a:pt x="34280" y="1701356"/>
                  </a:lnTo>
                  <a:lnTo>
                    <a:pt x="13049" y="1687925"/>
                  </a:lnTo>
                  <a:lnTo>
                    <a:pt x="0" y="1670304"/>
                  </a:lnTo>
                  <a:lnTo>
                    <a:pt x="467" y="1663827"/>
                  </a:lnTo>
                  <a:lnTo>
                    <a:pt x="26765" y="1619631"/>
                  </a:lnTo>
                  <a:lnTo>
                    <a:pt x="27613" y="1613916"/>
                  </a:lnTo>
                  <a:lnTo>
                    <a:pt x="19812" y="1599248"/>
                  </a:lnTo>
                  <a:lnTo>
                    <a:pt x="38100" y="1591532"/>
                  </a:lnTo>
                  <a:lnTo>
                    <a:pt x="32757" y="1576197"/>
                  </a:lnTo>
                  <a:lnTo>
                    <a:pt x="34195" y="1549241"/>
                  </a:lnTo>
                  <a:lnTo>
                    <a:pt x="25232" y="1499426"/>
                  </a:lnTo>
                  <a:lnTo>
                    <a:pt x="35042" y="1483043"/>
                  </a:lnTo>
                  <a:lnTo>
                    <a:pt x="30480" y="1471613"/>
                  </a:lnTo>
                  <a:lnTo>
                    <a:pt x="37052" y="1466183"/>
                  </a:lnTo>
                  <a:lnTo>
                    <a:pt x="33233" y="1456373"/>
                  </a:lnTo>
                  <a:lnTo>
                    <a:pt x="46187" y="1441228"/>
                  </a:lnTo>
                  <a:lnTo>
                    <a:pt x="47044" y="1430655"/>
                  </a:lnTo>
                  <a:lnTo>
                    <a:pt x="47044" y="1430655"/>
                  </a:lnTo>
                  <a:lnTo>
                    <a:pt x="72095" y="1390555"/>
                  </a:lnTo>
                  <a:lnTo>
                    <a:pt x="94098" y="1372838"/>
                  </a:lnTo>
                  <a:lnTo>
                    <a:pt x="160201" y="1373505"/>
                  </a:lnTo>
                  <a:lnTo>
                    <a:pt x="202216" y="1348264"/>
                  </a:lnTo>
                  <a:lnTo>
                    <a:pt x="206121" y="1334357"/>
                  </a:lnTo>
                  <a:lnTo>
                    <a:pt x="212112" y="1327309"/>
                  </a:lnTo>
                  <a:lnTo>
                    <a:pt x="215646" y="1309402"/>
                  </a:lnTo>
                  <a:lnTo>
                    <a:pt x="228314" y="1301020"/>
                  </a:lnTo>
                  <a:lnTo>
                    <a:pt x="228314" y="1301020"/>
                  </a:lnTo>
                  <a:lnTo>
                    <a:pt x="234782" y="1304544"/>
                  </a:lnTo>
                  <a:lnTo>
                    <a:pt x="271358" y="1300925"/>
                  </a:lnTo>
                  <a:lnTo>
                    <a:pt x="277082" y="1296067"/>
                  </a:lnTo>
                  <a:lnTo>
                    <a:pt x="280988" y="1283875"/>
                  </a:lnTo>
                  <a:lnTo>
                    <a:pt x="287741" y="1279779"/>
                  </a:lnTo>
                  <a:lnTo>
                    <a:pt x="300895" y="1286351"/>
                  </a:lnTo>
                  <a:lnTo>
                    <a:pt x="323660" y="1285208"/>
                  </a:lnTo>
                  <a:lnTo>
                    <a:pt x="369094" y="1315974"/>
                  </a:lnTo>
                  <a:lnTo>
                    <a:pt x="379190" y="1331976"/>
                  </a:lnTo>
                  <a:lnTo>
                    <a:pt x="382619" y="1334262"/>
                  </a:lnTo>
                  <a:lnTo>
                    <a:pt x="392621" y="1332262"/>
                  </a:lnTo>
                  <a:lnTo>
                    <a:pt x="402717" y="1340453"/>
                  </a:lnTo>
                  <a:lnTo>
                    <a:pt x="409661" y="1332262"/>
                  </a:lnTo>
                  <a:lnTo>
                    <a:pt x="410994" y="1315117"/>
                  </a:lnTo>
                  <a:lnTo>
                    <a:pt x="430816" y="1301496"/>
                  </a:lnTo>
                  <a:lnTo>
                    <a:pt x="437102" y="1295590"/>
                  </a:lnTo>
                  <a:lnTo>
                    <a:pt x="438150" y="1289971"/>
                  </a:lnTo>
                  <a:lnTo>
                    <a:pt x="449580" y="1293209"/>
                  </a:lnTo>
                  <a:lnTo>
                    <a:pt x="456048" y="1290161"/>
                  </a:lnTo>
                  <a:lnTo>
                    <a:pt x="469287" y="1290447"/>
                  </a:lnTo>
                  <a:lnTo>
                    <a:pt x="479679" y="1279207"/>
                  </a:lnTo>
                  <a:lnTo>
                    <a:pt x="490147" y="1275493"/>
                  </a:lnTo>
                  <a:lnTo>
                    <a:pt x="501206" y="1282922"/>
                  </a:lnTo>
                  <a:lnTo>
                    <a:pt x="505968" y="1273302"/>
                  </a:lnTo>
                  <a:lnTo>
                    <a:pt x="495195" y="1257490"/>
                  </a:lnTo>
                  <a:lnTo>
                    <a:pt x="499777" y="1249013"/>
                  </a:lnTo>
                  <a:lnTo>
                    <a:pt x="511683" y="1243394"/>
                  </a:lnTo>
                  <a:lnTo>
                    <a:pt x="515398" y="1234059"/>
                  </a:lnTo>
                  <a:lnTo>
                    <a:pt x="511683" y="1229297"/>
                  </a:lnTo>
                  <a:lnTo>
                    <a:pt x="504349" y="1231202"/>
                  </a:lnTo>
                  <a:lnTo>
                    <a:pt x="496062" y="1228439"/>
                  </a:lnTo>
                  <a:lnTo>
                    <a:pt x="498824" y="1210532"/>
                  </a:lnTo>
                  <a:lnTo>
                    <a:pt x="503492" y="1206818"/>
                  </a:lnTo>
                  <a:lnTo>
                    <a:pt x="505292" y="1199293"/>
                  </a:lnTo>
                  <a:lnTo>
                    <a:pt x="504349" y="1192721"/>
                  </a:lnTo>
                  <a:lnTo>
                    <a:pt x="494252" y="1176719"/>
                  </a:lnTo>
                  <a:lnTo>
                    <a:pt x="495195" y="1168336"/>
                  </a:lnTo>
                  <a:lnTo>
                    <a:pt x="509007" y="1151382"/>
                  </a:lnTo>
                  <a:lnTo>
                    <a:pt x="509007" y="1106329"/>
                  </a:lnTo>
                  <a:lnTo>
                    <a:pt x="536543" y="1052798"/>
                  </a:lnTo>
                  <a:lnTo>
                    <a:pt x="539306" y="1040606"/>
                  </a:lnTo>
                  <a:lnTo>
                    <a:pt x="535591" y="1023652"/>
                  </a:lnTo>
                  <a:lnTo>
                    <a:pt x="548450" y="1001077"/>
                  </a:lnTo>
                  <a:lnTo>
                    <a:pt x="536543" y="967264"/>
                  </a:lnTo>
                  <a:lnTo>
                    <a:pt x="537401" y="959739"/>
                  </a:lnTo>
                  <a:lnTo>
                    <a:pt x="546640" y="947547"/>
                  </a:lnTo>
                  <a:lnTo>
                    <a:pt x="560356" y="940975"/>
                  </a:lnTo>
                  <a:lnTo>
                    <a:pt x="579301" y="908209"/>
                  </a:lnTo>
                  <a:lnTo>
                    <a:pt x="579301" y="908209"/>
                  </a:lnTo>
                  <a:lnTo>
                    <a:pt x="592827" y="898969"/>
                  </a:lnTo>
                  <a:lnTo>
                    <a:pt x="598351" y="882015"/>
                  </a:lnTo>
                  <a:lnTo>
                    <a:pt x="593398" y="867156"/>
                  </a:lnTo>
                  <a:lnTo>
                    <a:pt x="568252" y="850011"/>
                  </a:lnTo>
                  <a:lnTo>
                    <a:pt x="576548" y="813244"/>
                  </a:lnTo>
                  <a:lnTo>
                    <a:pt x="575110" y="760285"/>
                  </a:lnTo>
                  <a:lnTo>
                    <a:pt x="581111" y="752475"/>
                  </a:lnTo>
                  <a:lnTo>
                    <a:pt x="595598" y="751808"/>
                  </a:lnTo>
                  <a:lnTo>
                    <a:pt x="604838" y="747046"/>
                  </a:lnTo>
                  <a:lnTo>
                    <a:pt x="620268" y="729996"/>
                  </a:lnTo>
                  <a:lnTo>
                    <a:pt x="628460" y="725519"/>
                  </a:lnTo>
                  <a:lnTo>
                    <a:pt x="643509" y="727519"/>
                  </a:lnTo>
                  <a:lnTo>
                    <a:pt x="662750" y="736759"/>
                  </a:lnTo>
                  <a:lnTo>
                    <a:pt x="679799" y="722948"/>
                  </a:lnTo>
                  <a:lnTo>
                    <a:pt x="686743" y="696563"/>
                  </a:lnTo>
                  <a:lnTo>
                    <a:pt x="696087" y="693992"/>
                  </a:lnTo>
                  <a:lnTo>
                    <a:pt x="720281" y="698278"/>
                  </a:lnTo>
                  <a:lnTo>
                    <a:pt x="732187" y="686467"/>
                  </a:lnTo>
                  <a:lnTo>
                    <a:pt x="748084" y="681800"/>
                  </a:lnTo>
                  <a:lnTo>
                    <a:pt x="760190" y="663035"/>
                  </a:lnTo>
                  <a:lnTo>
                    <a:pt x="770944" y="662178"/>
                  </a:lnTo>
                  <a:lnTo>
                    <a:pt x="777335" y="657987"/>
                  </a:lnTo>
                  <a:lnTo>
                    <a:pt x="784003" y="638366"/>
                  </a:lnTo>
                  <a:lnTo>
                    <a:pt x="801243" y="635127"/>
                  </a:lnTo>
                  <a:lnTo>
                    <a:pt x="800672" y="650462"/>
                  </a:lnTo>
                  <a:lnTo>
                    <a:pt x="806853" y="655034"/>
                  </a:lnTo>
                  <a:lnTo>
                    <a:pt x="845144" y="657130"/>
                  </a:lnTo>
                  <a:lnTo>
                    <a:pt x="849049" y="640842"/>
                  </a:lnTo>
                  <a:lnTo>
                    <a:pt x="857145" y="638747"/>
                  </a:lnTo>
                  <a:lnTo>
                    <a:pt x="861051" y="615887"/>
                  </a:lnTo>
                  <a:lnTo>
                    <a:pt x="865432" y="610267"/>
                  </a:lnTo>
                  <a:lnTo>
                    <a:pt x="870766" y="618935"/>
                  </a:lnTo>
                  <a:lnTo>
                    <a:pt x="877157" y="620077"/>
                  </a:lnTo>
                  <a:lnTo>
                    <a:pt x="879824" y="602075"/>
                  </a:lnTo>
                  <a:lnTo>
                    <a:pt x="892578" y="616744"/>
                  </a:lnTo>
                  <a:lnTo>
                    <a:pt x="895922" y="602456"/>
                  </a:lnTo>
                  <a:lnTo>
                    <a:pt x="905913" y="603885"/>
                  </a:lnTo>
                  <a:lnTo>
                    <a:pt x="908676" y="593408"/>
                  </a:lnTo>
                  <a:lnTo>
                    <a:pt x="918963" y="588169"/>
                  </a:lnTo>
                  <a:lnTo>
                    <a:pt x="921725" y="580073"/>
                  </a:lnTo>
                  <a:lnTo>
                    <a:pt x="927916" y="579120"/>
                  </a:lnTo>
                  <a:lnTo>
                    <a:pt x="936974" y="589407"/>
                  </a:lnTo>
                  <a:lnTo>
                    <a:pt x="944013" y="585692"/>
                  </a:lnTo>
                  <a:lnTo>
                    <a:pt x="953453" y="587121"/>
                  </a:lnTo>
                  <a:lnTo>
                    <a:pt x="957263" y="576644"/>
                  </a:lnTo>
                  <a:lnTo>
                    <a:pt x="965359" y="576262"/>
                  </a:lnTo>
                  <a:lnTo>
                    <a:pt x="968883" y="570071"/>
                  </a:lnTo>
                  <a:lnTo>
                    <a:pt x="979732" y="565309"/>
                  </a:lnTo>
                  <a:lnTo>
                    <a:pt x="982218" y="556451"/>
                  </a:lnTo>
                  <a:lnTo>
                    <a:pt x="989257" y="551974"/>
                  </a:lnTo>
                  <a:lnTo>
                    <a:pt x="985733" y="528733"/>
                  </a:lnTo>
                  <a:lnTo>
                    <a:pt x="1009364" y="505873"/>
                  </a:lnTo>
                  <a:lnTo>
                    <a:pt x="1011260" y="501015"/>
                  </a:lnTo>
                  <a:lnTo>
                    <a:pt x="1007364" y="490442"/>
                  </a:lnTo>
                  <a:lnTo>
                    <a:pt x="1013355" y="483013"/>
                  </a:lnTo>
                  <a:lnTo>
                    <a:pt x="1014594" y="466820"/>
                  </a:lnTo>
                  <a:lnTo>
                    <a:pt x="1006593" y="457105"/>
                  </a:lnTo>
                  <a:lnTo>
                    <a:pt x="1009079" y="450342"/>
                  </a:lnTo>
                  <a:lnTo>
                    <a:pt x="1019356" y="448056"/>
                  </a:lnTo>
                  <a:lnTo>
                    <a:pt x="1022413" y="459200"/>
                  </a:lnTo>
                  <a:lnTo>
                    <a:pt x="1034415" y="460915"/>
                  </a:lnTo>
                  <a:lnTo>
                    <a:pt x="1052694" y="439293"/>
                  </a:lnTo>
                  <a:lnTo>
                    <a:pt x="1055846" y="424910"/>
                  </a:lnTo>
                  <a:lnTo>
                    <a:pt x="1067553" y="421767"/>
                  </a:lnTo>
                  <a:lnTo>
                    <a:pt x="1080230" y="413195"/>
                  </a:lnTo>
                  <a:lnTo>
                    <a:pt x="1091651" y="413290"/>
                  </a:lnTo>
                  <a:lnTo>
                    <a:pt x="1103843" y="419957"/>
                  </a:lnTo>
                  <a:lnTo>
                    <a:pt x="1124703" y="409861"/>
                  </a:lnTo>
                  <a:lnTo>
                    <a:pt x="1160993" y="409385"/>
                  </a:lnTo>
                  <a:lnTo>
                    <a:pt x="1177376" y="414814"/>
                  </a:lnTo>
                  <a:lnTo>
                    <a:pt x="1189663" y="410813"/>
                  </a:lnTo>
                  <a:lnTo>
                    <a:pt x="1202531" y="415195"/>
                  </a:lnTo>
                  <a:lnTo>
                    <a:pt x="1217676" y="410242"/>
                  </a:lnTo>
                  <a:lnTo>
                    <a:pt x="1223477" y="420814"/>
                  </a:lnTo>
                  <a:lnTo>
                    <a:pt x="1229392" y="421386"/>
                  </a:lnTo>
                  <a:lnTo>
                    <a:pt x="1233202" y="417862"/>
                  </a:lnTo>
                  <a:lnTo>
                    <a:pt x="1262529" y="367570"/>
                  </a:lnTo>
                  <a:lnTo>
                    <a:pt x="1255586" y="358997"/>
                  </a:lnTo>
                  <a:lnTo>
                    <a:pt x="1241384" y="356045"/>
                  </a:lnTo>
                  <a:lnTo>
                    <a:pt x="1239288" y="353092"/>
                  </a:lnTo>
                  <a:lnTo>
                    <a:pt x="1236050" y="327184"/>
                  </a:lnTo>
                  <a:lnTo>
                    <a:pt x="1225487" y="330327"/>
                  </a:lnTo>
                  <a:lnTo>
                    <a:pt x="1212914" y="317183"/>
                  </a:lnTo>
                  <a:lnTo>
                    <a:pt x="1209961" y="293751"/>
                  </a:lnTo>
                  <a:lnTo>
                    <a:pt x="1191949" y="290322"/>
                  </a:lnTo>
                  <a:lnTo>
                    <a:pt x="1185291" y="281654"/>
                  </a:lnTo>
                  <a:lnTo>
                    <a:pt x="1206722" y="254889"/>
                  </a:lnTo>
                  <a:lnTo>
                    <a:pt x="1219667" y="220504"/>
                  </a:lnTo>
                  <a:lnTo>
                    <a:pt x="1228525" y="208216"/>
                  </a:lnTo>
                  <a:lnTo>
                    <a:pt x="1239288" y="171164"/>
                  </a:lnTo>
                  <a:lnTo>
                    <a:pt x="1270816" y="137922"/>
                  </a:lnTo>
                  <a:lnTo>
                    <a:pt x="1277103" y="118015"/>
                  </a:lnTo>
                  <a:lnTo>
                    <a:pt x="1284161" y="110585"/>
                  </a:lnTo>
                  <a:lnTo>
                    <a:pt x="1283780" y="92964"/>
                  </a:lnTo>
                  <a:lnTo>
                    <a:pt x="1278160" y="80867"/>
                  </a:lnTo>
                  <a:lnTo>
                    <a:pt x="1282351" y="68961"/>
                  </a:lnTo>
                  <a:lnTo>
                    <a:pt x="1270445" y="47244"/>
                  </a:lnTo>
                  <a:lnTo>
                    <a:pt x="1272912" y="42958"/>
                  </a:lnTo>
                  <a:lnTo>
                    <a:pt x="1285875" y="41719"/>
                  </a:lnTo>
                  <a:lnTo>
                    <a:pt x="1298353" y="31337"/>
                  </a:lnTo>
                  <a:lnTo>
                    <a:pt x="1312821" y="38195"/>
                  </a:lnTo>
                  <a:lnTo>
                    <a:pt x="1334919" y="66770"/>
                  </a:lnTo>
                  <a:lnTo>
                    <a:pt x="1340539" y="67627"/>
                  </a:lnTo>
                  <a:lnTo>
                    <a:pt x="1350064" y="60484"/>
                  </a:lnTo>
                  <a:lnTo>
                    <a:pt x="1364352" y="61722"/>
                  </a:lnTo>
                  <a:lnTo>
                    <a:pt x="1374162" y="48863"/>
                  </a:lnTo>
                  <a:lnTo>
                    <a:pt x="1391603" y="40386"/>
                  </a:lnTo>
                  <a:lnTo>
                    <a:pt x="1414358" y="5620"/>
                  </a:lnTo>
                  <a:close/>
                </a:path>
              </a:pathLst>
            </a:custGeom>
            <a:grpFill/>
            <a:ln w="9525" cap="flat">
              <a:solidFill>
                <a:srgbClr val="F2AA84"/>
              </a:solidFill>
              <a:prstDash val="solid"/>
              <a:miter/>
            </a:ln>
          </p:spPr>
          <p:txBody>
            <a:bodyPr rtlCol="0" anchor="ctr"/>
            <a:lstStyle/>
            <a:p>
              <a:endParaRPr lang="es-HN"/>
            </a:p>
          </p:txBody>
        </p:sp>
        <p:sp>
          <p:nvSpPr>
            <p:cNvPr id="38" name="Forma libre: forma 37">
              <a:extLst>
                <a:ext uri="{FF2B5EF4-FFF2-40B4-BE49-F238E27FC236}">
                  <a16:creationId xmlns:a16="http://schemas.microsoft.com/office/drawing/2014/main" id="{902258FF-38BB-FAFE-10C5-D4E1EFA58836}"/>
                </a:ext>
              </a:extLst>
            </p:cNvPr>
            <p:cNvSpPr/>
            <p:nvPr/>
          </p:nvSpPr>
          <p:spPr>
            <a:xfrm>
              <a:off x="7468108" y="3554855"/>
              <a:ext cx="969354" cy="1292733"/>
            </a:xfrm>
            <a:custGeom>
              <a:avLst/>
              <a:gdLst>
                <a:gd name="connsiteX0" fmla="*/ 729420 w 969354"/>
                <a:gd name="connsiteY0" fmla="*/ 902780 h 1292733"/>
                <a:gd name="connsiteX1" fmla="*/ 726943 w 969354"/>
                <a:gd name="connsiteY1" fmla="*/ 903542 h 1292733"/>
                <a:gd name="connsiteX2" fmla="*/ 726943 w 969354"/>
                <a:gd name="connsiteY2" fmla="*/ 903542 h 1292733"/>
                <a:gd name="connsiteX3" fmla="*/ 721047 w 969354"/>
                <a:gd name="connsiteY3" fmla="*/ 892397 h 1292733"/>
                <a:gd name="connsiteX4" fmla="*/ 721047 w 969354"/>
                <a:gd name="connsiteY4" fmla="*/ 892397 h 1292733"/>
                <a:gd name="connsiteX5" fmla="*/ 720571 w 969354"/>
                <a:gd name="connsiteY5" fmla="*/ 883825 h 1292733"/>
                <a:gd name="connsiteX6" fmla="*/ 720571 w 969354"/>
                <a:gd name="connsiteY6" fmla="*/ 883825 h 1292733"/>
                <a:gd name="connsiteX7" fmla="*/ 728086 w 969354"/>
                <a:gd name="connsiteY7" fmla="*/ 879824 h 1292733"/>
                <a:gd name="connsiteX8" fmla="*/ 740669 w 969354"/>
                <a:gd name="connsiteY8" fmla="*/ 882968 h 1292733"/>
                <a:gd name="connsiteX9" fmla="*/ 743526 w 969354"/>
                <a:gd name="connsiteY9" fmla="*/ 889254 h 1292733"/>
                <a:gd name="connsiteX10" fmla="*/ 735992 w 969354"/>
                <a:gd name="connsiteY10" fmla="*/ 895636 h 1292733"/>
                <a:gd name="connsiteX11" fmla="*/ 735992 w 969354"/>
                <a:gd name="connsiteY11" fmla="*/ 895636 h 1292733"/>
                <a:gd name="connsiteX12" fmla="*/ 729420 w 969354"/>
                <a:gd name="connsiteY12" fmla="*/ 902780 h 1292733"/>
                <a:gd name="connsiteX13" fmla="*/ 434154 w 969354"/>
                <a:gd name="connsiteY13" fmla="*/ 23622 h 1292733"/>
                <a:gd name="connsiteX14" fmla="*/ 444727 w 969354"/>
                <a:gd name="connsiteY14" fmla="*/ 24194 h 1292733"/>
                <a:gd name="connsiteX15" fmla="*/ 464063 w 969354"/>
                <a:gd name="connsiteY15" fmla="*/ 18669 h 1292733"/>
                <a:gd name="connsiteX16" fmla="*/ 485770 w 969354"/>
                <a:gd name="connsiteY16" fmla="*/ 20574 h 1292733"/>
                <a:gd name="connsiteX17" fmla="*/ 498067 w 969354"/>
                <a:gd name="connsiteY17" fmla="*/ 25146 h 1292733"/>
                <a:gd name="connsiteX18" fmla="*/ 521013 w 969354"/>
                <a:gd name="connsiteY18" fmla="*/ 43148 h 1292733"/>
                <a:gd name="connsiteX19" fmla="*/ 538263 w 969354"/>
                <a:gd name="connsiteY19" fmla="*/ 46006 h 1292733"/>
                <a:gd name="connsiteX20" fmla="*/ 560827 w 969354"/>
                <a:gd name="connsiteY20" fmla="*/ 38862 h 1292733"/>
                <a:gd name="connsiteX21" fmla="*/ 598737 w 969354"/>
                <a:gd name="connsiteY21" fmla="*/ 14288 h 1292733"/>
                <a:gd name="connsiteX22" fmla="*/ 643695 w 969354"/>
                <a:gd name="connsiteY22" fmla="*/ 1619 h 1292733"/>
                <a:gd name="connsiteX23" fmla="*/ 659506 w 969354"/>
                <a:gd name="connsiteY23" fmla="*/ 0 h 1292733"/>
                <a:gd name="connsiteX24" fmla="*/ 733039 w 969354"/>
                <a:gd name="connsiteY24" fmla="*/ 9049 h 1292733"/>
                <a:gd name="connsiteX25" fmla="*/ 747717 w 969354"/>
                <a:gd name="connsiteY25" fmla="*/ 23336 h 1292733"/>
                <a:gd name="connsiteX26" fmla="*/ 767806 w 969354"/>
                <a:gd name="connsiteY26" fmla="*/ 69152 h 1292733"/>
                <a:gd name="connsiteX27" fmla="*/ 794761 w 969354"/>
                <a:gd name="connsiteY27" fmla="*/ 99822 h 1292733"/>
                <a:gd name="connsiteX28" fmla="*/ 810963 w 969354"/>
                <a:gd name="connsiteY28" fmla="*/ 125063 h 1292733"/>
                <a:gd name="connsiteX29" fmla="*/ 802867 w 969354"/>
                <a:gd name="connsiteY29" fmla="*/ 171450 h 1292733"/>
                <a:gd name="connsiteX30" fmla="*/ 777626 w 969354"/>
                <a:gd name="connsiteY30" fmla="*/ 224314 h 1292733"/>
                <a:gd name="connsiteX31" fmla="*/ 780102 w 969354"/>
                <a:gd name="connsiteY31" fmla="*/ 241459 h 1292733"/>
                <a:gd name="connsiteX32" fmla="*/ 785341 w 969354"/>
                <a:gd name="connsiteY32" fmla="*/ 250603 h 1292733"/>
                <a:gd name="connsiteX33" fmla="*/ 800486 w 969354"/>
                <a:gd name="connsiteY33" fmla="*/ 264605 h 1292733"/>
                <a:gd name="connsiteX34" fmla="*/ 874581 w 969354"/>
                <a:gd name="connsiteY34" fmla="*/ 296894 h 1292733"/>
                <a:gd name="connsiteX35" fmla="*/ 943732 w 969354"/>
                <a:gd name="connsiteY35" fmla="*/ 311849 h 1292733"/>
                <a:gd name="connsiteX36" fmla="*/ 966497 w 969354"/>
                <a:gd name="connsiteY36" fmla="*/ 310706 h 1292733"/>
                <a:gd name="connsiteX37" fmla="*/ 966497 w 969354"/>
                <a:gd name="connsiteY37" fmla="*/ 310706 h 1292733"/>
                <a:gd name="connsiteX38" fmla="*/ 964592 w 969354"/>
                <a:gd name="connsiteY38" fmla="*/ 349377 h 1292733"/>
                <a:gd name="connsiteX39" fmla="*/ 969354 w 969354"/>
                <a:gd name="connsiteY39" fmla="*/ 393668 h 1292733"/>
                <a:gd name="connsiteX40" fmla="*/ 962030 w 969354"/>
                <a:gd name="connsiteY40" fmla="*/ 452914 h 1292733"/>
                <a:gd name="connsiteX41" fmla="*/ 963649 w 969354"/>
                <a:gd name="connsiteY41" fmla="*/ 458629 h 1292733"/>
                <a:gd name="connsiteX42" fmla="*/ 957363 w 969354"/>
                <a:gd name="connsiteY42" fmla="*/ 478441 h 1292733"/>
                <a:gd name="connsiteX43" fmla="*/ 958496 w 969354"/>
                <a:gd name="connsiteY43" fmla="*/ 495586 h 1292733"/>
                <a:gd name="connsiteX44" fmla="*/ 963649 w 969354"/>
                <a:gd name="connsiteY44" fmla="*/ 511588 h 1292733"/>
                <a:gd name="connsiteX45" fmla="*/ 953448 w 969354"/>
                <a:gd name="connsiteY45" fmla="*/ 542639 h 1292733"/>
                <a:gd name="connsiteX46" fmla="*/ 953257 w 969354"/>
                <a:gd name="connsiteY46" fmla="*/ 564737 h 1292733"/>
                <a:gd name="connsiteX47" fmla="*/ 953257 w 969354"/>
                <a:gd name="connsiteY47" fmla="*/ 564737 h 1292733"/>
                <a:gd name="connsiteX48" fmla="*/ 910681 w 969354"/>
                <a:gd name="connsiteY48" fmla="*/ 575120 h 1292733"/>
                <a:gd name="connsiteX49" fmla="*/ 895450 w 969354"/>
                <a:gd name="connsiteY49" fmla="*/ 596741 h 1292733"/>
                <a:gd name="connsiteX50" fmla="*/ 876876 w 969354"/>
                <a:gd name="connsiteY50" fmla="*/ 607219 h 1292733"/>
                <a:gd name="connsiteX51" fmla="*/ 867532 w 969354"/>
                <a:gd name="connsiteY51" fmla="*/ 626364 h 1292733"/>
                <a:gd name="connsiteX52" fmla="*/ 853921 w 969354"/>
                <a:gd name="connsiteY52" fmla="*/ 674465 h 1292733"/>
                <a:gd name="connsiteX53" fmla="*/ 848958 w 969354"/>
                <a:gd name="connsiteY53" fmla="*/ 680942 h 1292733"/>
                <a:gd name="connsiteX54" fmla="*/ 854769 w 969354"/>
                <a:gd name="connsiteY54" fmla="*/ 691706 h 1292733"/>
                <a:gd name="connsiteX55" fmla="*/ 845444 w 969354"/>
                <a:gd name="connsiteY55" fmla="*/ 694373 h 1292733"/>
                <a:gd name="connsiteX56" fmla="*/ 845244 w 969354"/>
                <a:gd name="connsiteY56" fmla="*/ 697706 h 1292733"/>
                <a:gd name="connsiteX57" fmla="*/ 854769 w 969354"/>
                <a:gd name="connsiteY57" fmla="*/ 701040 h 1292733"/>
                <a:gd name="connsiteX58" fmla="*/ 848873 w 969354"/>
                <a:gd name="connsiteY58" fmla="*/ 709041 h 1292733"/>
                <a:gd name="connsiteX59" fmla="*/ 855531 w 969354"/>
                <a:gd name="connsiteY59" fmla="*/ 719614 h 1292733"/>
                <a:gd name="connsiteX60" fmla="*/ 855531 w 969354"/>
                <a:gd name="connsiteY60" fmla="*/ 719614 h 1292733"/>
                <a:gd name="connsiteX61" fmla="*/ 857912 w 969354"/>
                <a:gd name="connsiteY61" fmla="*/ 722662 h 1292733"/>
                <a:gd name="connsiteX62" fmla="*/ 857912 w 969354"/>
                <a:gd name="connsiteY62" fmla="*/ 722662 h 1292733"/>
                <a:gd name="connsiteX63" fmla="*/ 871923 w 969354"/>
                <a:gd name="connsiteY63" fmla="*/ 726281 h 1292733"/>
                <a:gd name="connsiteX64" fmla="*/ 875352 w 969354"/>
                <a:gd name="connsiteY64" fmla="*/ 730758 h 1292733"/>
                <a:gd name="connsiteX65" fmla="*/ 869447 w 969354"/>
                <a:gd name="connsiteY65" fmla="*/ 739331 h 1292733"/>
                <a:gd name="connsiteX66" fmla="*/ 873924 w 969354"/>
                <a:gd name="connsiteY66" fmla="*/ 746093 h 1292733"/>
                <a:gd name="connsiteX67" fmla="*/ 866780 w 969354"/>
                <a:gd name="connsiteY67" fmla="*/ 752856 h 1292733"/>
                <a:gd name="connsiteX68" fmla="*/ 869342 w 969354"/>
                <a:gd name="connsiteY68" fmla="*/ 758762 h 1292733"/>
                <a:gd name="connsiteX69" fmla="*/ 866875 w 969354"/>
                <a:gd name="connsiteY69" fmla="*/ 760857 h 1292733"/>
                <a:gd name="connsiteX70" fmla="*/ 844768 w 969354"/>
                <a:gd name="connsiteY70" fmla="*/ 752570 h 1292733"/>
                <a:gd name="connsiteX71" fmla="*/ 810097 w 969354"/>
                <a:gd name="connsiteY71" fmla="*/ 764667 h 1292733"/>
                <a:gd name="connsiteX72" fmla="*/ 807429 w 969354"/>
                <a:gd name="connsiteY72" fmla="*/ 768382 h 1292733"/>
                <a:gd name="connsiteX73" fmla="*/ 774482 w 969354"/>
                <a:gd name="connsiteY73" fmla="*/ 774954 h 1292733"/>
                <a:gd name="connsiteX74" fmla="*/ 752947 w 969354"/>
                <a:gd name="connsiteY74" fmla="*/ 784765 h 1292733"/>
                <a:gd name="connsiteX75" fmla="*/ 735992 w 969354"/>
                <a:gd name="connsiteY75" fmla="*/ 797719 h 1292733"/>
                <a:gd name="connsiteX76" fmla="*/ 727619 w 969354"/>
                <a:gd name="connsiteY76" fmla="*/ 810101 h 1292733"/>
                <a:gd name="connsiteX77" fmla="*/ 717418 w 969354"/>
                <a:gd name="connsiteY77" fmla="*/ 836009 h 1292733"/>
                <a:gd name="connsiteX78" fmla="*/ 699140 w 969354"/>
                <a:gd name="connsiteY78" fmla="*/ 852297 h 1292733"/>
                <a:gd name="connsiteX79" fmla="*/ 692472 w 969354"/>
                <a:gd name="connsiteY79" fmla="*/ 854678 h 1292733"/>
                <a:gd name="connsiteX80" fmla="*/ 659897 w 969354"/>
                <a:gd name="connsiteY80" fmla="*/ 852773 h 1292733"/>
                <a:gd name="connsiteX81" fmla="*/ 604938 w 969354"/>
                <a:gd name="connsiteY81" fmla="*/ 828294 h 1292733"/>
                <a:gd name="connsiteX82" fmla="*/ 600175 w 969354"/>
                <a:gd name="connsiteY82" fmla="*/ 824103 h 1292733"/>
                <a:gd name="connsiteX83" fmla="*/ 601223 w 969354"/>
                <a:gd name="connsiteY83" fmla="*/ 821341 h 1292733"/>
                <a:gd name="connsiteX84" fmla="*/ 608557 w 969354"/>
                <a:gd name="connsiteY84" fmla="*/ 820388 h 1292733"/>
                <a:gd name="connsiteX85" fmla="*/ 609500 w 969354"/>
                <a:gd name="connsiteY85" fmla="*/ 817055 h 1292733"/>
                <a:gd name="connsiteX86" fmla="*/ 601880 w 969354"/>
                <a:gd name="connsiteY86" fmla="*/ 807053 h 1292733"/>
                <a:gd name="connsiteX87" fmla="*/ 584354 w 969354"/>
                <a:gd name="connsiteY87" fmla="*/ 813721 h 1292733"/>
                <a:gd name="connsiteX88" fmla="*/ 567971 w 969354"/>
                <a:gd name="connsiteY88" fmla="*/ 829151 h 1292733"/>
                <a:gd name="connsiteX89" fmla="*/ 569876 w 969354"/>
                <a:gd name="connsiteY89" fmla="*/ 838962 h 1292733"/>
                <a:gd name="connsiteX90" fmla="*/ 576648 w 969354"/>
                <a:gd name="connsiteY90" fmla="*/ 847725 h 1292733"/>
                <a:gd name="connsiteX91" fmla="*/ 570457 w 969354"/>
                <a:gd name="connsiteY91" fmla="*/ 882587 h 1292733"/>
                <a:gd name="connsiteX92" fmla="*/ 584926 w 969354"/>
                <a:gd name="connsiteY92" fmla="*/ 903923 h 1292733"/>
                <a:gd name="connsiteX93" fmla="*/ 592545 w 969354"/>
                <a:gd name="connsiteY93" fmla="*/ 929640 h 1292733"/>
                <a:gd name="connsiteX94" fmla="*/ 603499 w 969354"/>
                <a:gd name="connsiteY94" fmla="*/ 936308 h 1292733"/>
                <a:gd name="connsiteX95" fmla="*/ 621978 w 969354"/>
                <a:gd name="connsiteY95" fmla="*/ 937451 h 1292733"/>
                <a:gd name="connsiteX96" fmla="*/ 645419 w 969354"/>
                <a:gd name="connsiteY96" fmla="*/ 943737 h 1292733"/>
                <a:gd name="connsiteX97" fmla="*/ 673994 w 969354"/>
                <a:gd name="connsiteY97" fmla="*/ 962978 h 1292733"/>
                <a:gd name="connsiteX98" fmla="*/ 696368 w 969354"/>
                <a:gd name="connsiteY98" fmla="*/ 967835 h 1292733"/>
                <a:gd name="connsiteX99" fmla="*/ 719428 w 969354"/>
                <a:gd name="connsiteY99" fmla="*/ 977360 h 1292733"/>
                <a:gd name="connsiteX100" fmla="*/ 719428 w 969354"/>
                <a:gd name="connsiteY100" fmla="*/ 977360 h 1292733"/>
                <a:gd name="connsiteX101" fmla="*/ 680090 w 969354"/>
                <a:gd name="connsiteY101" fmla="*/ 1009459 h 1292733"/>
                <a:gd name="connsiteX102" fmla="*/ 680090 w 969354"/>
                <a:gd name="connsiteY102" fmla="*/ 1009459 h 1292733"/>
                <a:gd name="connsiteX103" fmla="*/ 653696 w 969354"/>
                <a:gd name="connsiteY103" fmla="*/ 1070896 h 1292733"/>
                <a:gd name="connsiteX104" fmla="*/ 658268 w 969354"/>
                <a:gd name="connsiteY104" fmla="*/ 1077659 h 1292733"/>
                <a:gd name="connsiteX105" fmla="*/ 682471 w 969354"/>
                <a:gd name="connsiteY105" fmla="*/ 1084231 h 1292733"/>
                <a:gd name="connsiteX106" fmla="*/ 690567 w 969354"/>
                <a:gd name="connsiteY106" fmla="*/ 1094042 h 1292733"/>
                <a:gd name="connsiteX107" fmla="*/ 690853 w 969354"/>
                <a:gd name="connsiteY107" fmla="*/ 1103567 h 1292733"/>
                <a:gd name="connsiteX108" fmla="*/ 683128 w 969354"/>
                <a:gd name="connsiteY108" fmla="*/ 1119092 h 1292733"/>
                <a:gd name="connsiteX109" fmla="*/ 685900 w 969354"/>
                <a:gd name="connsiteY109" fmla="*/ 1136237 h 1292733"/>
                <a:gd name="connsiteX110" fmla="*/ 663031 w 969354"/>
                <a:gd name="connsiteY110" fmla="*/ 1147096 h 1292733"/>
                <a:gd name="connsiteX111" fmla="*/ 652753 w 969354"/>
                <a:gd name="connsiteY111" fmla="*/ 1163289 h 1292733"/>
                <a:gd name="connsiteX112" fmla="*/ 629798 w 969354"/>
                <a:gd name="connsiteY112" fmla="*/ 1172909 h 1292733"/>
                <a:gd name="connsiteX113" fmla="*/ 610938 w 969354"/>
                <a:gd name="connsiteY113" fmla="*/ 1185958 h 1292733"/>
                <a:gd name="connsiteX114" fmla="*/ 596356 w 969354"/>
                <a:gd name="connsiteY114" fmla="*/ 1202436 h 1292733"/>
                <a:gd name="connsiteX115" fmla="*/ 555112 w 969354"/>
                <a:gd name="connsiteY115" fmla="*/ 1194626 h 1292733"/>
                <a:gd name="connsiteX116" fmla="*/ 534729 w 969354"/>
                <a:gd name="connsiteY116" fmla="*/ 1204817 h 1292733"/>
                <a:gd name="connsiteX117" fmla="*/ 519498 w 969354"/>
                <a:gd name="connsiteY117" fmla="*/ 1208056 h 1292733"/>
                <a:gd name="connsiteX118" fmla="*/ 513783 w 969354"/>
                <a:gd name="connsiteY118" fmla="*/ 1220629 h 1292733"/>
                <a:gd name="connsiteX119" fmla="*/ 527023 w 969354"/>
                <a:gd name="connsiteY119" fmla="*/ 1254157 h 1292733"/>
                <a:gd name="connsiteX120" fmla="*/ 526918 w 969354"/>
                <a:gd name="connsiteY120" fmla="*/ 1267968 h 1292733"/>
                <a:gd name="connsiteX121" fmla="*/ 495486 w 969354"/>
                <a:gd name="connsiteY121" fmla="*/ 1292733 h 1292733"/>
                <a:gd name="connsiteX122" fmla="*/ 495486 w 969354"/>
                <a:gd name="connsiteY122" fmla="*/ 1292733 h 1292733"/>
                <a:gd name="connsiteX123" fmla="*/ 467587 w 969354"/>
                <a:gd name="connsiteY123" fmla="*/ 1239393 h 1292733"/>
                <a:gd name="connsiteX124" fmla="*/ 437298 w 969354"/>
                <a:gd name="connsiteY124" fmla="*/ 1195483 h 1292733"/>
                <a:gd name="connsiteX125" fmla="*/ 434916 w 969354"/>
                <a:gd name="connsiteY125" fmla="*/ 1189577 h 1292733"/>
                <a:gd name="connsiteX126" fmla="*/ 437383 w 969354"/>
                <a:gd name="connsiteY126" fmla="*/ 1182148 h 1292733"/>
                <a:gd name="connsiteX127" fmla="*/ 427858 w 969354"/>
                <a:gd name="connsiteY127" fmla="*/ 1169289 h 1292733"/>
                <a:gd name="connsiteX128" fmla="*/ 428144 w 969354"/>
                <a:gd name="connsiteY128" fmla="*/ 1159669 h 1292733"/>
                <a:gd name="connsiteX129" fmla="*/ 421000 w 969354"/>
                <a:gd name="connsiteY129" fmla="*/ 1140143 h 1292733"/>
                <a:gd name="connsiteX130" fmla="*/ 411190 w 969354"/>
                <a:gd name="connsiteY130" fmla="*/ 1132618 h 1292733"/>
                <a:gd name="connsiteX131" fmla="*/ 411771 w 969354"/>
                <a:gd name="connsiteY131" fmla="*/ 1120331 h 1292733"/>
                <a:gd name="connsiteX132" fmla="*/ 397188 w 969354"/>
                <a:gd name="connsiteY132" fmla="*/ 1095375 h 1292733"/>
                <a:gd name="connsiteX133" fmla="*/ 403760 w 969354"/>
                <a:gd name="connsiteY133" fmla="*/ 1094423 h 1292733"/>
                <a:gd name="connsiteX134" fmla="*/ 395769 w 969354"/>
                <a:gd name="connsiteY134" fmla="*/ 1072706 h 1292733"/>
                <a:gd name="connsiteX135" fmla="*/ 387196 w 969354"/>
                <a:gd name="connsiteY135" fmla="*/ 1072420 h 1292733"/>
                <a:gd name="connsiteX136" fmla="*/ 379186 w 969354"/>
                <a:gd name="connsiteY136" fmla="*/ 1063847 h 1292733"/>
                <a:gd name="connsiteX137" fmla="*/ 354621 w 969354"/>
                <a:gd name="connsiteY137" fmla="*/ 1050893 h 1292733"/>
                <a:gd name="connsiteX138" fmla="*/ 331942 w 969354"/>
                <a:gd name="connsiteY138" fmla="*/ 1032891 h 1292733"/>
                <a:gd name="connsiteX139" fmla="*/ 201740 w 969354"/>
                <a:gd name="connsiteY139" fmla="*/ 952405 h 1292733"/>
                <a:gd name="connsiteX140" fmla="*/ 116872 w 969354"/>
                <a:gd name="connsiteY140" fmla="*/ 894874 h 1292733"/>
                <a:gd name="connsiteX141" fmla="*/ 113157 w 969354"/>
                <a:gd name="connsiteY141" fmla="*/ 891635 h 1292733"/>
                <a:gd name="connsiteX142" fmla="*/ 114205 w 969354"/>
                <a:gd name="connsiteY142" fmla="*/ 887921 h 1292733"/>
                <a:gd name="connsiteX143" fmla="*/ 106204 w 969354"/>
                <a:gd name="connsiteY143" fmla="*/ 885444 h 1292733"/>
                <a:gd name="connsiteX144" fmla="*/ 71723 w 969354"/>
                <a:gd name="connsiteY144" fmla="*/ 857536 h 1292733"/>
                <a:gd name="connsiteX145" fmla="*/ 71723 w 969354"/>
                <a:gd name="connsiteY145" fmla="*/ 857536 h 1292733"/>
                <a:gd name="connsiteX146" fmla="*/ 51625 w 969354"/>
                <a:gd name="connsiteY146" fmla="*/ 832676 h 1292733"/>
                <a:gd name="connsiteX147" fmla="*/ 35147 w 969354"/>
                <a:gd name="connsiteY147" fmla="*/ 821531 h 1292733"/>
                <a:gd name="connsiteX148" fmla="*/ 33052 w 969354"/>
                <a:gd name="connsiteY148" fmla="*/ 814578 h 1292733"/>
                <a:gd name="connsiteX149" fmla="*/ 33052 w 969354"/>
                <a:gd name="connsiteY149" fmla="*/ 814578 h 1292733"/>
                <a:gd name="connsiteX150" fmla="*/ 2477 w 969354"/>
                <a:gd name="connsiteY150" fmla="*/ 784765 h 1292733"/>
                <a:gd name="connsiteX151" fmla="*/ 0 w 969354"/>
                <a:gd name="connsiteY151" fmla="*/ 775430 h 1292733"/>
                <a:gd name="connsiteX152" fmla="*/ 0 w 969354"/>
                <a:gd name="connsiteY152" fmla="*/ 775430 h 1292733"/>
                <a:gd name="connsiteX153" fmla="*/ 22765 w 969354"/>
                <a:gd name="connsiteY153" fmla="*/ 767048 h 1292733"/>
                <a:gd name="connsiteX154" fmla="*/ 32480 w 969354"/>
                <a:gd name="connsiteY154" fmla="*/ 770192 h 1292733"/>
                <a:gd name="connsiteX155" fmla="*/ 67818 w 969354"/>
                <a:gd name="connsiteY155" fmla="*/ 763715 h 1292733"/>
                <a:gd name="connsiteX156" fmla="*/ 93726 w 969354"/>
                <a:gd name="connsiteY156" fmla="*/ 741902 h 1292733"/>
                <a:gd name="connsiteX157" fmla="*/ 143732 w 969354"/>
                <a:gd name="connsiteY157" fmla="*/ 721614 h 1292733"/>
                <a:gd name="connsiteX158" fmla="*/ 192024 w 969354"/>
                <a:gd name="connsiteY158" fmla="*/ 691420 h 1292733"/>
                <a:gd name="connsiteX159" fmla="*/ 202406 w 969354"/>
                <a:gd name="connsiteY159" fmla="*/ 670370 h 1292733"/>
                <a:gd name="connsiteX160" fmla="*/ 204692 w 969354"/>
                <a:gd name="connsiteY160" fmla="*/ 598551 h 1292733"/>
                <a:gd name="connsiteX161" fmla="*/ 236696 w 969354"/>
                <a:gd name="connsiteY161" fmla="*/ 576929 h 1292733"/>
                <a:gd name="connsiteX162" fmla="*/ 278225 w 969354"/>
                <a:gd name="connsiteY162" fmla="*/ 515398 h 1292733"/>
                <a:gd name="connsiteX163" fmla="*/ 306129 w 969354"/>
                <a:gd name="connsiteY163" fmla="*/ 507301 h 1292733"/>
                <a:gd name="connsiteX164" fmla="*/ 323083 w 969354"/>
                <a:gd name="connsiteY164" fmla="*/ 489966 h 1292733"/>
                <a:gd name="connsiteX165" fmla="*/ 337371 w 969354"/>
                <a:gd name="connsiteY165" fmla="*/ 481775 h 1292733"/>
                <a:gd name="connsiteX166" fmla="*/ 343667 w 969354"/>
                <a:gd name="connsiteY166" fmla="*/ 467201 h 1292733"/>
                <a:gd name="connsiteX167" fmla="*/ 341381 w 969354"/>
                <a:gd name="connsiteY167" fmla="*/ 438150 h 1292733"/>
                <a:gd name="connsiteX168" fmla="*/ 346810 w 969354"/>
                <a:gd name="connsiteY168" fmla="*/ 429101 h 1292733"/>
                <a:gd name="connsiteX169" fmla="*/ 355087 w 969354"/>
                <a:gd name="connsiteY169" fmla="*/ 424815 h 1292733"/>
                <a:gd name="connsiteX170" fmla="*/ 376233 w 969354"/>
                <a:gd name="connsiteY170" fmla="*/ 425482 h 1292733"/>
                <a:gd name="connsiteX171" fmla="*/ 398236 w 969354"/>
                <a:gd name="connsiteY171" fmla="*/ 418338 h 1292733"/>
                <a:gd name="connsiteX172" fmla="*/ 434535 w 969354"/>
                <a:gd name="connsiteY172" fmla="*/ 414242 h 1292733"/>
                <a:gd name="connsiteX173" fmla="*/ 473016 w 969354"/>
                <a:gd name="connsiteY173" fmla="*/ 415004 h 1292733"/>
                <a:gd name="connsiteX174" fmla="*/ 497496 w 969354"/>
                <a:gd name="connsiteY174" fmla="*/ 400050 h 1292733"/>
                <a:gd name="connsiteX175" fmla="*/ 507487 w 969354"/>
                <a:gd name="connsiteY175" fmla="*/ 387572 h 1292733"/>
                <a:gd name="connsiteX176" fmla="*/ 521489 w 969354"/>
                <a:gd name="connsiteY176" fmla="*/ 356425 h 1292733"/>
                <a:gd name="connsiteX177" fmla="*/ 526823 w 969354"/>
                <a:gd name="connsiteY177" fmla="*/ 322993 h 1292733"/>
                <a:gd name="connsiteX178" fmla="*/ 505687 w 969354"/>
                <a:gd name="connsiteY178" fmla="*/ 240506 h 1292733"/>
                <a:gd name="connsiteX179" fmla="*/ 505687 w 969354"/>
                <a:gd name="connsiteY179" fmla="*/ 209931 h 1292733"/>
                <a:gd name="connsiteX180" fmla="*/ 512250 w 969354"/>
                <a:gd name="connsiteY180" fmla="*/ 186214 h 1292733"/>
                <a:gd name="connsiteX181" fmla="*/ 480160 w 969354"/>
                <a:gd name="connsiteY181" fmla="*/ 129635 h 1292733"/>
                <a:gd name="connsiteX182" fmla="*/ 460815 w 969354"/>
                <a:gd name="connsiteY182" fmla="*/ 109347 h 1292733"/>
                <a:gd name="connsiteX183" fmla="*/ 455967 w 969354"/>
                <a:gd name="connsiteY183" fmla="*/ 71438 h 1292733"/>
                <a:gd name="connsiteX184" fmla="*/ 442432 w 969354"/>
                <a:gd name="connsiteY184" fmla="*/ 49435 h 1292733"/>
                <a:gd name="connsiteX185" fmla="*/ 434154 w 969354"/>
                <a:gd name="connsiteY185" fmla="*/ 23622 h 129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69354" h="1292733">
                  <a:moveTo>
                    <a:pt x="729420" y="902780"/>
                  </a:moveTo>
                  <a:lnTo>
                    <a:pt x="726943" y="903542"/>
                  </a:lnTo>
                  <a:lnTo>
                    <a:pt x="726943" y="903542"/>
                  </a:lnTo>
                  <a:lnTo>
                    <a:pt x="721047" y="892397"/>
                  </a:lnTo>
                  <a:lnTo>
                    <a:pt x="721047" y="892397"/>
                  </a:lnTo>
                  <a:lnTo>
                    <a:pt x="720571" y="883825"/>
                  </a:lnTo>
                  <a:lnTo>
                    <a:pt x="720571" y="883825"/>
                  </a:lnTo>
                  <a:lnTo>
                    <a:pt x="728086" y="879824"/>
                  </a:lnTo>
                  <a:lnTo>
                    <a:pt x="740669" y="882968"/>
                  </a:lnTo>
                  <a:lnTo>
                    <a:pt x="743526" y="889254"/>
                  </a:lnTo>
                  <a:lnTo>
                    <a:pt x="735992" y="895636"/>
                  </a:lnTo>
                  <a:lnTo>
                    <a:pt x="735992" y="895636"/>
                  </a:lnTo>
                  <a:lnTo>
                    <a:pt x="729420" y="902780"/>
                  </a:lnTo>
                  <a:close/>
                  <a:moveTo>
                    <a:pt x="434154" y="23622"/>
                  </a:moveTo>
                  <a:lnTo>
                    <a:pt x="444727" y="24194"/>
                  </a:lnTo>
                  <a:lnTo>
                    <a:pt x="464063" y="18669"/>
                  </a:lnTo>
                  <a:lnTo>
                    <a:pt x="485770" y="20574"/>
                  </a:lnTo>
                  <a:lnTo>
                    <a:pt x="498067" y="25146"/>
                  </a:lnTo>
                  <a:lnTo>
                    <a:pt x="521013" y="43148"/>
                  </a:lnTo>
                  <a:lnTo>
                    <a:pt x="538263" y="46006"/>
                  </a:lnTo>
                  <a:lnTo>
                    <a:pt x="560827" y="38862"/>
                  </a:lnTo>
                  <a:lnTo>
                    <a:pt x="598737" y="14288"/>
                  </a:lnTo>
                  <a:lnTo>
                    <a:pt x="643695" y="1619"/>
                  </a:lnTo>
                  <a:lnTo>
                    <a:pt x="659506" y="0"/>
                  </a:lnTo>
                  <a:lnTo>
                    <a:pt x="733039" y="9049"/>
                  </a:lnTo>
                  <a:lnTo>
                    <a:pt x="747717" y="23336"/>
                  </a:lnTo>
                  <a:lnTo>
                    <a:pt x="767806" y="69152"/>
                  </a:lnTo>
                  <a:lnTo>
                    <a:pt x="794761" y="99822"/>
                  </a:lnTo>
                  <a:lnTo>
                    <a:pt x="810963" y="125063"/>
                  </a:lnTo>
                  <a:lnTo>
                    <a:pt x="802867" y="171450"/>
                  </a:lnTo>
                  <a:lnTo>
                    <a:pt x="777626" y="224314"/>
                  </a:lnTo>
                  <a:lnTo>
                    <a:pt x="780102" y="241459"/>
                  </a:lnTo>
                  <a:lnTo>
                    <a:pt x="785341" y="250603"/>
                  </a:lnTo>
                  <a:lnTo>
                    <a:pt x="800486" y="264605"/>
                  </a:lnTo>
                  <a:lnTo>
                    <a:pt x="874581" y="296894"/>
                  </a:lnTo>
                  <a:lnTo>
                    <a:pt x="943732" y="311849"/>
                  </a:lnTo>
                  <a:lnTo>
                    <a:pt x="966497" y="310706"/>
                  </a:lnTo>
                  <a:lnTo>
                    <a:pt x="966497" y="310706"/>
                  </a:lnTo>
                  <a:lnTo>
                    <a:pt x="964592" y="349377"/>
                  </a:lnTo>
                  <a:lnTo>
                    <a:pt x="969354" y="393668"/>
                  </a:lnTo>
                  <a:lnTo>
                    <a:pt x="962030" y="452914"/>
                  </a:lnTo>
                  <a:lnTo>
                    <a:pt x="963649" y="458629"/>
                  </a:lnTo>
                  <a:lnTo>
                    <a:pt x="957363" y="478441"/>
                  </a:lnTo>
                  <a:lnTo>
                    <a:pt x="958496" y="495586"/>
                  </a:lnTo>
                  <a:lnTo>
                    <a:pt x="963649" y="511588"/>
                  </a:lnTo>
                  <a:lnTo>
                    <a:pt x="953448" y="542639"/>
                  </a:lnTo>
                  <a:lnTo>
                    <a:pt x="953257" y="564737"/>
                  </a:lnTo>
                  <a:lnTo>
                    <a:pt x="953257" y="564737"/>
                  </a:lnTo>
                  <a:lnTo>
                    <a:pt x="910681" y="575120"/>
                  </a:lnTo>
                  <a:lnTo>
                    <a:pt x="895450" y="596741"/>
                  </a:lnTo>
                  <a:lnTo>
                    <a:pt x="876876" y="607219"/>
                  </a:lnTo>
                  <a:lnTo>
                    <a:pt x="867532" y="626364"/>
                  </a:lnTo>
                  <a:lnTo>
                    <a:pt x="853921" y="674465"/>
                  </a:lnTo>
                  <a:lnTo>
                    <a:pt x="848958" y="680942"/>
                  </a:lnTo>
                  <a:lnTo>
                    <a:pt x="854769" y="691706"/>
                  </a:lnTo>
                  <a:lnTo>
                    <a:pt x="845444" y="694373"/>
                  </a:lnTo>
                  <a:lnTo>
                    <a:pt x="845244" y="697706"/>
                  </a:lnTo>
                  <a:lnTo>
                    <a:pt x="854769" y="701040"/>
                  </a:lnTo>
                  <a:lnTo>
                    <a:pt x="848873" y="709041"/>
                  </a:lnTo>
                  <a:lnTo>
                    <a:pt x="855531" y="719614"/>
                  </a:lnTo>
                  <a:lnTo>
                    <a:pt x="855531" y="719614"/>
                  </a:lnTo>
                  <a:lnTo>
                    <a:pt x="857912" y="722662"/>
                  </a:lnTo>
                  <a:lnTo>
                    <a:pt x="857912" y="722662"/>
                  </a:lnTo>
                  <a:lnTo>
                    <a:pt x="871923" y="726281"/>
                  </a:lnTo>
                  <a:lnTo>
                    <a:pt x="875352" y="730758"/>
                  </a:lnTo>
                  <a:lnTo>
                    <a:pt x="869447" y="739331"/>
                  </a:lnTo>
                  <a:lnTo>
                    <a:pt x="873924" y="746093"/>
                  </a:lnTo>
                  <a:lnTo>
                    <a:pt x="866780" y="752856"/>
                  </a:lnTo>
                  <a:lnTo>
                    <a:pt x="869342" y="758762"/>
                  </a:lnTo>
                  <a:lnTo>
                    <a:pt x="866875" y="760857"/>
                  </a:lnTo>
                  <a:lnTo>
                    <a:pt x="844768" y="752570"/>
                  </a:lnTo>
                  <a:lnTo>
                    <a:pt x="810097" y="764667"/>
                  </a:lnTo>
                  <a:lnTo>
                    <a:pt x="807429" y="768382"/>
                  </a:lnTo>
                  <a:lnTo>
                    <a:pt x="774482" y="774954"/>
                  </a:lnTo>
                  <a:lnTo>
                    <a:pt x="752947" y="784765"/>
                  </a:lnTo>
                  <a:lnTo>
                    <a:pt x="735992" y="797719"/>
                  </a:lnTo>
                  <a:lnTo>
                    <a:pt x="727619" y="810101"/>
                  </a:lnTo>
                  <a:lnTo>
                    <a:pt x="717418" y="836009"/>
                  </a:lnTo>
                  <a:lnTo>
                    <a:pt x="699140" y="852297"/>
                  </a:lnTo>
                  <a:lnTo>
                    <a:pt x="692472" y="854678"/>
                  </a:lnTo>
                  <a:lnTo>
                    <a:pt x="659897" y="852773"/>
                  </a:lnTo>
                  <a:lnTo>
                    <a:pt x="604938" y="828294"/>
                  </a:lnTo>
                  <a:lnTo>
                    <a:pt x="600175" y="824103"/>
                  </a:lnTo>
                  <a:lnTo>
                    <a:pt x="601223" y="821341"/>
                  </a:lnTo>
                  <a:lnTo>
                    <a:pt x="608557" y="820388"/>
                  </a:lnTo>
                  <a:lnTo>
                    <a:pt x="609500" y="817055"/>
                  </a:lnTo>
                  <a:lnTo>
                    <a:pt x="601880" y="807053"/>
                  </a:lnTo>
                  <a:lnTo>
                    <a:pt x="584354" y="813721"/>
                  </a:lnTo>
                  <a:lnTo>
                    <a:pt x="567971" y="829151"/>
                  </a:lnTo>
                  <a:lnTo>
                    <a:pt x="569876" y="838962"/>
                  </a:lnTo>
                  <a:lnTo>
                    <a:pt x="576648" y="847725"/>
                  </a:lnTo>
                  <a:lnTo>
                    <a:pt x="570457" y="882587"/>
                  </a:lnTo>
                  <a:lnTo>
                    <a:pt x="584926" y="903923"/>
                  </a:lnTo>
                  <a:lnTo>
                    <a:pt x="592545" y="929640"/>
                  </a:lnTo>
                  <a:lnTo>
                    <a:pt x="603499" y="936308"/>
                  </a:lnTo>
                  <a:lnTo>
                    <a:pt x="621978" y="937451"/>
                  </a:lnTo>
                  <a:lnTo>
                    <a:pt x="645419" y="943737"/>
                  </a:lnTo>
                  <a:lnTo>
                    <a:pt x="673994" y="962978"/>
                  </a:lnTo>
                  <a:lnTo>
                    <a:pt x="696368" y="967835"/>
                  </a:lnTo>
                  <a:lnTo>
                    <a:pt x="719428" y="977360"/>
                  </a:lnTo>
                  <a:lnTo>
                    <a:pt x="719428" y="977360"/>
                  </a:lnTo>
                  <a:lnTo>
                    <a:pt x="680090" y="1009459"/>
                  </a:lnTo>
                  <a:lnTo>
                    <a:pt x="680090" y="1009459"/>
                  </a:lnTo>
                  <a:lnTo>
                    <a:pt x="653696" y="1070896"/>
                  </a:lnTo>
                  <a:lnTo>
                    <a:pt x="658268" y="1077659"/>
                  </a:lnTo>
                  <a:lnTo>
                    <a:pt x="682471" y="1084231"/>
                  </a:lnTo>
                  <a:lnTo>
                    <a:pt x="690567" y="1094042"/>
                  </a:lnTo>
                  <a:lnTo>
                    <a:pt x="690853" y="1103567"/>
                  </a:lnTo>
                  <a:lnTo>
                    <a:pt x="683128" y="1119092"/>
                  </a:lnTo>
                  <a:lnTo>
                    <a:pt x="685900" y="1136237"/>
                  </a:lnTo>
                  <a:lnTo>
                    <a:pt x="663031" y="1147096"/>
                  </a:lnTo>
                  <a:lnTo>
                    <a:pt x="652753" y="1163289"/>
                  </a:lnTo>
                  <a:lnTo>
                    <a:pt x="629798" y="1172909"/>
                  </a:lnTo>
                  <a:lnTo>
                    <a:pt x="610938" y="1185958"/>
                  </a:lnTo>
                  <a:lnTo>
                    <a:pt x="596356" y="1202436"/>
                  </a:lnTo>
                  <a:lnTo>
                    <a:pt x="555112" y="1194626"/>
                  </a:lnTo>
                  <a:lnTo>
                    <a:pt x="534729" y="1204817"/>
                  </a:lnTo>
                  <a:lnTo>
                    <a:pt x="519498" y="1208056"/>
                  </a:lnTo>
                  <a:lnTo>
                    <a:pt x="513783" y="1220629"/>
                  </a:lnTo>
                  <a:lnTo>
                    <a:pt x="527023" y="1254157"/>
                  </a:lnTo>
                  <a:lnTo>
                    <a:pt x="526918" y="1267968"/>
                  </a:lnTo>
                  <a:lnTo>
                    <a:pt x="495486" y="1292733"/>
                  </a:lnTo>
                  <a:lnTo>
                    <a:pt x="495486" y="1292733"/>
                  </a:lnTo>
                  <a:lnTo>
                    <a:pt x="467587" y="1239393"/>
                  </a:lnTo>
                  <a:lnTo>
                    <a:pt x="437298" y="1195483"/>
                  </a:lnTo>
                  <a:lnTo>
                    <a:pt x="434916" y="1189577"/>
                  </a:lnTo>
                  <a:lnTo>
                    <a:pt x="437383" y="1182148"/>
                  </a:lnTo>
                  <a:lnTo>
                    <a:pt x="427858" y="1169289"/>
                  </a:lnTo>
                  <a:lnTo>
                    <a:pt x="428144" y="1159669"/>
                  </a:lnTo>
                  <a:lnTo>
                    <a:pt x="421000" y="1140143"/>
                  </a:lnTo>
                  <a:lnTo>
                    <a:pt x="411190" y="1132618"/>
                  </a:lnTo>
                  <a:lnTo>
                    <a:pt x="411771" y="1120331"/>
                  </a:lnTo>
                  <a:lnTo>
                    <a:pt x="397188" y="1095375"/>
                  </a:lnTo>
                  <a:lnTo>
                    <a:pt x="403760" y="1094423"/>
                  </a:lnTo>
                  <a:lnTo>
                    <a:pt x="395769" y="1072706"/>
                  </a:lnTo>
                  <a:lnTo>
                    <a:pt x="387196" y="1072420"/>
                  </a:lnTo>
                  <a:lnTo>
                    <a:pt x="379186" y="1063847"/>
                  </a:lnTo>
                  <a:lnTo>
                    <a:pt x="354621" y="1050893"/>
                  </a:lnTo>
                  <a:lnTo>
                    <a:pt x="331942" y="1032891"/>
                  </a:lnTo>
                  <a:lnTo>
                    <a:pt x="201740" y="952405"/>
                  </a:lnTo>
                  <a:lnTo>
                    <a:pt x="116872" y="894874"/>
                  </a:lnTo>
                  <a:lnTo>
                    <a:pt x="113157" y="891635"/>
                  </a:lnTo>
                  <a:lnTo>
                    <a:pt x="114205" y="887921"/>
                  </a:lnTo>
                  <a:lnTo>
                    <a:pt x="106204" y="885444"/>
                  </a:lnTo>
                  <a:lnTo>
                    <a:pt x="71723" y="857536"/>
                  </a:lnTo>
                  <a:lnTo>
                    <a:pt x="71723" y="857536"/>
                  </a:lnTo>
                  <a:lnTo>
                    <a:pt x="51625" y="832676"/>
                  </a:lnTo>
                  <a:lnTo>
                    <a:pt x="35147" y="821531"/>
                  </a:lnTo>
                  <a:lnTo>
                    <a:pt x="33052" y="814578"/>
                  </a:lnTo>
                  <a:lnTo>
                    <a:pt x="33052" y="814578"/>
                  </a:lnTo>
                  <a:lnTo>
                    <a:pt x="2477" y="784765"/>
                  </a:lnTo>
                  <a:lnTo>
                    <a:pt x="0" y="775430"/>
                  </a:lnTo>
                  <a:lnTo>
                    <a:pt x="0" y="775430"/>
                  </a:lnTo>
                  <a:lnTo>
                    <a:pt x="22765" y="767048"/>
                  </a:lnTo>
                  <a:lnTo>
                    <a:pt x="32480" y="770192"/>
                  </a:lnTo>
                  <a:lnTo>
                    <a:pt x="67818" y="763715"/>
                  </a:lnTo>
                  <a:lnTo>
                    <a:pt x="93726" y="741902"/>
                  </a:lnTo>
                  <a:lnTo>
                    <a:pt x="143732" y="721614"/>
                  </a:lnTo>
                  <a:lnTo>
                    <a:pt x="192024" y="691420"/>
                  </a:lnTo>
                  <a:lnTo>
                    <a:pt x="202406" y="670370"/>
                  </a:lnTo>
                  <a:lnTo>
                    <a:pt x="204692" y="598551"/>
                  </a:lnTo>
                  <a:lnTo>
                    <a:pt x="236696" y="576929"/>
                  </a:lnTo>
                  <a:lnTo>
                    <a:pt x="278225" y="515398"/>
                  </a:lnTo>
                  <a:lnTo>
                    <a:pt x="306129" y="507301"/>
                  </a:lnTo>
                  <a:lnTo>
                    <a:pt x="323083" y="489966"/>
                  </a:lnTo>
                  <a:lnTo>
                    <a:pt x="337371" y="481775"/>
                  </a:lnTo>
                  <a:lnTo>
                    <a:pt x="343667" y="467201"/>
                  </a:lnTo>
                  <a:lnTo>
                    <a:pt x="341381" y="438150"/>
                  </a:lnTo>
                  <a:lnTo>
                    <a:pt x="346810" y="429101"/>
                  </a:lnTo>
                  <a:lnTo>
                    <a:pt x="355087" y="424815"/>
                  </a:lnTo>
                  <a:lnTo>
                    <a:pt x="376233" y="425482"/>
                  </a:lnTo>
                  <a:lnTo>
                    <a:pt x="398236" y="418338"/>
                  </a:lnTo>
                  <a:lnTo>
                    <a:pt x="434535" y="414242"/>
                  </a:lnTo>
                  <a:lnTo>
                    <a:pt x="473016" y="415004"/>
                  </a:lnTo>
                  <a:lnTo>
                    <a:pt x="497496" y="400050"/>
                  </a:lnTo>
                  <a:lnTo>
                    <a:pt x="507487" y="387572"/>
                  </a:lnTo>
                  <a:lnTo>
                    <a:pt x="521489" y="356425"/>
                  </a:lnTo>
                  <a:lnTo>
                    <a:pt x="526823" y="322993"/>
                  </a:lnTo>
                  <a:lnTo>
                    <a:pt x="505687" y="240506"/>
                  </a:lnTo>
                  <a:lnTo>
                    <a:pt x="505687" y="209931"/>
                  </a:lnTo>
                  <a:lnTo>
                    <a:pt x="512250" y="186214"/>
                  </a:lnTo>
                  <a:lnTo>
                    <a:pt x="480160" y="129635"/>
                  </a:lnTo>
                  <a:lnTo>
                    <a:pt x="460815" y="109347"/>
                  </a:lnTo>
                  <a:lnTo>
                    <a:pt x="455967" y="71438"/>
                  </a:lnTo>
                  <a:lnTo>
                    <a:pt x="442432" y="49435"/>
                  </a:lnTo>
                  <a:lnTo>
                    <a:pt x="434154" y="23622"/>
                  </a:lnTo>
                  <a:close/>
                </a:path>
              </a:pathLst>
            </a:custGeom>
            <a:grpFill/>
            <a:ln w="9525" cap="flat">
              <a:solidFill>
                <a:srgbClr val="F2AA84"/>
              </a:solidFill>
              <a:prstDash val="solid"/>
              <a:miter/>
            </a:ln>
          </p:spPr>
          <p:txBody>
            <a:bodyPr rtlCol="0" anchor="ctr"/>
            <a:lstStyle/>
            <a:p>
              <a:endParaRPr lang="es-HN"/>
            </a:p>
          </p:txBody>
        </p:sp>
        <p:sp>
          <p:nvSpPr>
            <p:cNvPr id="39" name="Forma libre: forma 38">
              <a:extLst>
                <a:ext uri="{FF2B5EF4-FFF2-40B4-BE49-F238E27FC236}">
                  <a16:creationId xmlns:a16="http://schemas.microsoft.com/office/drawing/2014/main" id="{4034979E-9F22-C5FE-676F-31687793F93D}"/>
                </a:ext>
              </a:extLst>
            </p:cNvPr>
            <p:cNvSpPr/>
            <p:nvPr/>
          </p:nvSpPr>
          <p:spPr>
            <a:xfrm>
              <a:off x="7867305" y="2923157"/>
              <a:ext cx="807053" cy="531590"/>
            </a:xfrm>
            <a:custGeom>
              <a:avLst/>
              <a:gdLst>
                <a:gd name="connsiteX0" fmla="*/ 6944 w 807053"/>
                <a:gd name="connsiteY0" fmla="*/ 13335 h 531590"/>
                <a:gd name="connsiteX1" fmla="*/ 34852 w 807053"/>
                <a:gd name="connsiteY1" fmla="*/ 0 h 531590"/>
                <a:gd name="connsiteX2" fmla="*/ 63998 w 807053"/>
                <a:gd name="connsiteY2" fmla="*/ 5239 h 531590"/>
                <a:gd name="connsiteX3" fmla="*/ 108871 w 807053"/>
                <a:gd name="connsiteY3" fmla="*/ 7525 h 531590"/>
                <a:gd name="connsiteX4" fmla="*/ 135065 w 807053"/>
                <a:gd name="connsiteY4" fmla="*/ 15716 h 531590"/>
                <a:gd name="connsiteX5" fmla="*/ 153534 w 807053"/>
                <a:gd name="connsiteY5" fmla="*/ 31337 h 531590"/>
                <a:gd name="connsiteX6" fmla="*/ 155629 w 807053"/>
                <a:gd name="connsiteY6" fmla="*/ 63437 h 531590"/>
                <a:gd name="connsiteX7" fmla="*/ 164297 w 807053"/>
                <a:gd name="connsiteY7" fmla="*/ 74390 h 531590"/>
                <a:gd name="connsiteX8" fmla="*/ 195729 w 807053"/>
                <a:gd name="connsiteY8" fmla="*/ 90297 h 531590"/>
                <a:gd name="connsiteX9" fmla="*/ 212312 w 807053"/>
                <a:gd name="connsiteY9" fmla="*/ 87725 h 531590"/>
                <a:gd name="connsiteX10" fmla="*/ 225162 w 807053"/>
                <a:gd name="connsiteY10" fmla="*/ 100108 h 531590"/>
                <a:gd name="connsiteX11" fmla="*/ 238877 w 807053"/>
                <a:gd name="connsiteY11" fmla="*/ 96964 h 531590"/>
                <a:gd name="connsiteX12" fmla="*/ 253737 w 807053"/>
                <a:gd name="connsiteY12" fmla="*/ 84868 h 531590"/>
                <a:gd name="connsiteX13" fmla="*/ 278701 w 807053"/>
                <a:gd name="connsiteY13" fmla="*/ 75724 h 531590"/>
                <a:gd name="connsiteX14" fmla="*/ 300218 w 807053"/>
                <a:gd name="connsiteY14" fmla="*/ 71057 h 531590"/>
                <a:gd name="connsiteX15" fmla="*/ 321850 w 807053"/>
                <a:gd name="connsiteY15" fmla="*/ 70771 h 531590"/>
                <a:gd name="connsiteX16" fmla="*/ 439293 w 807053"/>
                <a:gd name="connsiteY16" fmla="*/ 92297 h 531590"/>
                <a:gd name="connsiteX17" fmla="*/ 450437 w 807053"/>
                <a:gd name="connsiteY17" fmla="*/ 100870 h 531590"/>
                <a:gd name="connsiteX18" fmla="*/ 468725 w 807053"/>
                <a:gd name="connsiteY18" fmla="*/ 91345 h 531590"/>
                <a:gd name="connsiteX19" fmla="*/ 491395 w 807053"/>
                <a:gd name="connsiteY19" fmla="*/ 90392 h 531590"/>
                <a:gd name="connsiteX20" fmla="*/ 504444 w 807053"/>
                <a:gd name="connsiteY20" fmla="*/ 85344 h 531590"/>
                <a:gd name="connsiteX21" fmla="*/ 542734 w 807053"/>
                <a:gd name="connsiteY21" fmla="*/ 56483 h 531590"/>
                <a:gd name="connsiteX22" fmla="*/ 558727 w 807053"/>
                <a:gd name="connsiteY22" fmla="*/ 49149 h 531590"/>
                <a:gd name="connsiteX23" fmla="*/ 596827 w 807053"/>
                <a:gd name="connsiteY23" fmla="*/ 49721 h 531590"/>
                <a:gd name="connsiteX24" fmla="*/ 623306 w 807053"/>
                <a:gd name="connsiteY24" fmla="*/ 56483 h 531590"/>
                <a:gd name="connsiteX25" fmla="*/ 630079 w 807053"/>
                <a:gd name="connsiteY25" fmla="*/ 63817 h 531590"/>
                <a:gd name="connsiteX26" fmla="*/ 639213 w 807053"/>
                <a:gd name="connsiteY26" fmla="*/ 58388 h 531590"/>
                <a:gd name="connsiteX27" fmla="*/ 660073 w 807053"/>
                <a:gd name="connsiteY27" fmla="*/ 60484 h 531590"/>
                <a:gd name="connsiteX28" fmla="*/ 675322 w 807053"/>
                <a:gd name="connsiteY28" fmla="*/ 51911 h 531590"/>
                <a:gd name="connsiteX29" fmla="*/ 708374 w 807053"/>
                <a:gd name="connsiteY29" fmla="*/ 81439 h 531590"/>
                <a:gd name="connsiteX30" fmla="*/ 748751 w 807053"/>
                <a:gd name="connsiteY30" fmla="*/ 111157 h 531590"/>
                <a:gd name="connsiteX31" fmla="*/ 759428 w 807053"/>
                <a:gd name="connsiteY31" fmla="*/ 125825 h 531590"/>
                <a:gd name="connsiteX32" fmla="*/ 762667 w 807053"/>
                <a:gd name="connsiteY32" fmla="*/ 151257 h 531590"/>
                <a:gd name="connsiteX33" fmla="*/ 794957 w 807053"/>
                <a:gd name="connsiteY33" fmla="*/ 175165 h 531590"/>
                <a:gd name="connsiteX34" fmla="*/ 807053 w 807053"/>
                <a:gd name="connsiteY34" fmla="*/ 187833 h 531590"/>
                <a:gd name="connsiteX35" fmla="*/ 807053 w 807053"/>
                <a:gd name="connsiteY35" fmla="*/ 187833 h 531590"/>
                <a:gd name="connsiteX36" fmla="*/ 794385 w 807053"/>
                <a:gd name="connsiteY36" fmla="*/ 196215 h 531590"/>
                <a:gd name="connsiteX37" fmla="*/ 790851 w 807053"/>
                <a:gd name="connsiteY37" fmla="*/ 214122 h 531590"/>
                <a:gd name="connsiteX38" fmla="*/ 784860 w 807053"/>
                <a:gd name="connsiteY38" fmla="*/ 221171 h 531590"/>
                <a:gd name="connsiteX39" fmla="*/ 780955 w 807053"/>
                <a:gd name="connsiteY39" fmla="*/ 235077 h 531590"/>
                <a:gd name="connsiteX40" fmla="*/ 738940 w 807053"/>
                <a:gd name="connsiteY40" fmla="*/ 260318 h 531590"/>
                <a:gd name="connsiteX41" fmla="*/ 672837 w 807053"/>
                <a:gd name="connsiteY41" fmla="*/ 259651 h 531590"/>
                <a:gd name="connsiteX42" fmla="*/ 650834 w 807053"/>
                <a:gd name="connsiteY42" fmla="*/ 277368 h 531590"/>
                <a:gd name="connsiteX43" fmla="*/ 625783 w 807053"/>
                <a:gd name="connsiteY43" fmla="*/ 317468 h 531590"/>
                <a:gd name="connsiteX44" fmla="*/ 625783 w 807053"/>
                <a:gd name="connsiteY44" fmla="*/ 317468 h 531590"/>
                <a:gd name="connsiteX45" fmla="*/ 604742 w 807053"/>
                <a:gd name="connsiteY45" fmla="*/ 275368 h 531590"/>
                <a:gd name="connsiteX46" fmla="*/ 581978 w 807053"/>
                <a:gd name="connsiteY46" fmla="*/ 266509 h 531590"/>
                <a:gd name="connsiteX47" fmla="*/ 534914 w 807053"/>
                <a:gd name="connsiteY47" fmla="*/ 263366 h 531590"/>
                <a:gd name="connsiteX48" fmla="*/ 381095 w 807053"/>
                <a:gd name="connsiteY48" fmla="*/ 297942 h 531590"/>
                <a:gd name="connsiteX49" fmla="*/ 369084 w 807053"/>
                <a:gd name="connsiteY49" fmla="*/ 296513 h 531590"/>
                <a:gd name="connsiteX50" fmla="*/ 342033 w 807053"/>
                <a:gd name="connsiteY50" fmla="*/ 284226 h 531590"/>
                <a:gd name="connsiteX51" fmla="*/ 285559 w 807053"/>
                <a:gd name="connsiteY51" fmla="*/ 266033 h 531590"/>
                <a:gd name="connsiteX52" fmla="*/ 260223 w 807053"/>
                <a:gd name="connsiteY52" fmla="*/ 267081 h 531590"/>
                <a:gd name="connsiteX53" fmla="*/ 249650 w 807053"/>
                <a:gd name="connsiteY53" fmla="*/ 273082 h 531590"/>
                <a:gd name="connsiteX54" fmla="*/ 237934 w 807053"/>
                <a:gd name="connsiteY54" fmla="*/ 287750 h 531590"/>
                <a:gd name="connsiteX55" fmla="*/ 195643 w 807053"/>
                <a:gd name="connsiteY55" fmla="*/ 360997 h 531590"/>
                <a:gd name="connsiteX56" fmla="*/ 165449 w 807053"/>
                <a:gd name="connsiteY56" fmla="*/ 429578 h 531590"/>
                <a:gd name="connsiteX57" fmla="*/ 71618 w 807053"/>
                <a:gd name="connsiteY57" fmla="*/ 523875 h 531590"/>
                <a:gd name="connsiteX58" fmla="*/ 59617 w 807053"/>
                <a:gd name="connsiteY58" fmla="*/ 531590 h 531590"/>
                <a:gd name="connsiteX59" fmla="*/ 59617 w 807053"/>
                <a:gd name="connsiteY59" fmla="*/ 531590 h 531590"/>
                <a:gd name="connsiteX60" fmla="*/ 57436 w 807053"/>
                <a:gd name="connsiteY60" fmla="*/ 525971 h 531590"/>
                <a:gd name="connsiteX61" fmla="*/ 69056 w 807053"/>
                <a:gd name="connsiteY61" fmla="*/ 494729 h 531590"/>
                <a:gd name="connsiteX62" fmla="*/ 58483 w 807053"/>
                <a:gd name="connsiteY62" fmla="*/ 457676 h 531590"/>
                <a:gd name="connsiteX63" fmla="*/ 52292 w 807053"/>
                <a:gd name="connsiteY63" fmla="*/ 454057 h 531590"/>
                <a:gd name="connsiteX64" fmla="*/ 34004 w 807053"/>
                <a:gd name="connsiteY64" fmla="*/ 459200 h 531590"/>
                <a:gd name="connsiteX65" fmla="*/ 21803 w 807053"/>
                <a:gd name="connsiteY65" fmla="*/ 454342 h 531590"/>
                <a:gd name="connsiteX66" fmla="*/ 21803 w 807053"/>
                <a:gd name="connsiteY66" fmla="*/ 454342 h 531590"/>
                <a:gd name="connsiteX67" fmla="*/ 31709 w 807053"/>
                <a:gd name="connsiteY67" fmla="*/ 450533 h 531590"/>
                <a:gd name="connsiteX68" fmla="*/ 70571 w 807053"/>
                <a:gd name="connsiteY68" fmla="*/ 422148 h 531590"/>
                <a:gd name="connsiteX69" fmla="*/ 75057 w 807053"/>
                <a:gd name="connsiteY69" fmla="*/ 407384 h 531590"/>
                <a:gd name="connsiteX70" fmla="*/ 75152 w 807053"/>
                <a:gd name="connsiteY70" fmla="*/ 387763 h 531590"/>
                <a:gd name="connsiteX71" fmla="*/ 66199 w 807053"/>
                <a:gd name="connsiteY71" fmla="*/ 335661 h 531590"/>
                <a:gd name="connsiteX72" fmla="*/ 63246 w 807053"/>
                <a:gd name="connsiteY72" fmla="*/ 332137 h 531590"/>
                <a:gd name="connsiteX73" fmla="*/ 36567 w 807053"/>
                <a:gd name="connsiteY73" fmla="*/ 323279 h 531590"/>
                <a:gd name="connsiteX74" fmla="*/ 29042 w 807053"/>
                <a:gd name="connsiteY74" fmla="*/ 308229 h 531590"/>
                <a:gd name="connsiteX75" fmla="*/ 32375 w 807053"/>
                <a:gd name="connsiteY75" fmla="*/ 296799 h 531590"/>
                <a:gd name="connsiteX76" fmla="*/ 52473 w 807053"/>
                <a:gd name="connsiteY76" fmla="*/ 270415 h 531590"/>
                <a:gd name="connsiteX77" fmla="*/ 52759 w 807053"/>
                <a:gd name="connsiteY77" fmla="*/ 260128 h 531590"/>
                <a:gd name="connsiteX78" fmla="*/ 49140 w 807053"/>
                <a:gd name="connsiteY78" fmla="*/ 239363 h 531590"/>
                <a:gd name="connsiteX79" fmla="*/ 35423 w 807053"/>
                <a:gd name="connsiteY79" fmla="*/ 208502 h 531590"/>
                <a:gd name="connsiteX80" fmla="*/ 25813 w 807053"/>
                <a:gd name="connsiteY80" fmla="*/ 123825 h 531590"/>
                <a:gd name="connsiteX81" fmla="*/ 19717 w 807053"/>
                <a:gd name="connsiteY81" fmla="*/ 109918 h 531590"/>
                <a:gd name="connsiteX82" fmla="*/ 1419 w 807053"/>
                <a:gd name="connsiteY82" fmla="*/ 101155 h 531590"/>
                <a:gd name="connsiteX83" fmla="*/ 0 w 807053"/>
                <a:gd name="connsiteY83" fmla="*/ 97822 h 531590"/>
                <a:gd name="connsiteX84" fmla="*/ 1038 w 807053"/>
                <a:gd name="connsiteY84" fmla="*/ 84868 h 531590"/>
                <a:gd name="connsiteX85" fmla="*/ 19231 w 807053"/>
                <a:gd name="connsiteY85" fmla="*/ 24289 h 53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807053" h="531590">
                  <a:moveTo>
                    <a:pt x="6944" y="13335"/>
                  </a:moveTo>
                  <a:lnTo>
                    <a:pt x="34852" y="0"/>
                  </a:lnTo>
                  <a:lnTo>
                    <a:pt x="63998" y="5239"/>
                  </a:lnTo>
                  <a:lnTo>
                    <a:pt x="108871" y="7525"/>
                  </a:lnTo>
                  <a:lnTo>
                    <a:pt x="135065" y="15716"/>
                  </a:lnTo>
                  <a:lnTo>
                    <a:pt x="153534" y="31337"/>
                  </a:lnTo>
                  <a:lnTo>
                    <a:pt x="155629" y="63437"/>
                  </a:lnTo>
                  <a:lnTo>
                    <a:pt x="164297" y="74390"/>
                  </a:lnTo>
                  <a:lnTo>
                    <a:pt x="195729" y="90297"/>
                  </a:lnTo>
                  <a:lnTo>
                    <a:pt x="212312" y="87725"/>
                  </a:lnTo>
                  <a:lnTo>
                    <a:pt x="225162" y="100108"/>
                  </a:lnTo>
                  <a:lnTo>
                    <a:pt x="238877" y="96964"/>
                  </a:lnTo>
                  <a:lnTo>
                    <a:pt x="253737" y="84868"/>
                  </a:lnTo>
                  <a:lnTo>
                    <a:pt x="278701" y="75724"/>
                  </a:lnTo>
                  <a:lnTo>
                    <a:pt x="300218" y="71057"/>
                  </a:lnTo>
                  <a:lnTo>
                    <a:pt x="321850" y="70771"/>
                  </a:lnTo>
                  <a:lnTo>
                    <a:pt x="439293" y="92297"/>
                  </a:lnTo>
                  <a:lnTo>
                    <a:pt x="450437" y="100870"/>
                  </a:lnTo>
                  <a:lnTo>
                    <a:pt x="468725" y="91345"/>
                  </a:lnTo>
                  <a:lnTo>
                    <a:pt x="491395" y="90392"/>
                  </a:lnTo>
                  <a:lnTo>
                    <a:pt x="504444" y="85344"/>
                  </a:lnTo>
                  <a:lnTo>
                    <a:pt x="542734" y="56483"/>
                  </a:lnTo>
                  <a:lnTo>
                    <a:pt x="558727" y="49149"/>
                  </a:lnTo>
                  <a:lnTo>
                    <a:pt x="596827" y="49721"/>
                  </a:lnTo>
                  <a:lnTo>
                    <a:pt x="623306" y="56483"/>
                  </a:lnTo>
                  <a:lnTo>
                    <a:pt x="630079" y="63817"/>
                  </a:lnTo>
                  <a:lnTo>
                    <a:pt x="639213" y="58388"/>
                  </a:lnTo>
                  <a:lnTo>
                    <a:pt x="660073" y="60484"/>
                  </a:lnTo>
                  <a:lnTo>
                    <a:pt x="675322" y="51911"/>
                  </a:lnTo>
                  <a:lnTo>
                    <a:pt x="708374" y="81439"/>
                  </a:lnTo>
                  <a:lnTo>
                    <a:pt x="748751" y="111157"/>
                  </a:lnTo>
                  <a:lnTo>
                    <a:pt x="759428" y="125825"/>
                  </a:lnTo>
                  <a:lnTo>
                    <a:pt x="762667" y="151257"/>
                  </a:lnTo>
                  <a:lnTo>
                    <a:pt x="794957" y="175165"/>
                  </a:lnTo>
                  <a:lnTo>
                    <a:pt x="807053" y="187833"/>
                  </a:lnTo>
                  <a:lnTo>
                    <a:pt x="807053" y="187833"/>
                  </a:lnTo>
                  <a:lnTo>
                    <a:pt x="794385" y="196215"/>
                  </a:lnTo>
                  <a:lnTo>
                    <a:pt x="790851" y="214122"/>
                  </a:lnTo>
                  <a:lnTo>
                    <a:pt x="784860" y="221171"/>
                  </a:lnTo>
                  <a:lnTo>
                    <a:pt x="780955" y="235077"/>
                  </a:lnTo>
                  <a:lnTo>
                    <a:pt x="738940" y="260318"/>
                  </a:lnTo>
                  <a:lnTo>
                    <a:pt x="672837" y="259651"/>
                  </a:lnTo>
                  <a:lnTo>
                    <a:pt x="650834" y="277368"/>
                  </a:lnTo>
                  <a:lnTo>
                    <a:pt x="625783" y="317468"/>
                  </a:lnTo>
                  <a:lnTo>
                    <a:pt x="625783" y="317468"/>
                  </a:lnTo>
                  <a:lnTo>
                    <a:pt x="604742" y="275368"/>
                  </a:lnTo>
                  <a:lnTo>
                    <a:pt x="581978" y="266509"/>
                  </a:lnTo>
                  <a:lnTo>
                    <a:pt x="534914" y="263366"/>
                  </a:lnTo>
                  <a:lnTo>
                    <a:pt x="381095" y="297942"/>
                  </a:lnTo>
                  <a:lnTo>
                    <a:pt x="369084" y="296513"/>
                  </a:lnTo>
                  <a:lnTo>
                    <a:pt x="342033" y="284226"/>
                  </a:lnTo>
                  <a:lnTo>
                    <a:pt x="285559" y="266033"/>
                  </a:lnTo>
                  <a:lnTo>
                    <a:pt x="260223" y="267081"/>
                  </a:lnTo>
                  <a:lnTo>
                    <a:pt x="249650" y="273082"/>
                  </a:lnTo>
                  <a:lnTo>
                    <a:pt x="237934" y="287750"/>
                  </a:lnTo>
                  <a:lnTo>
                    <a:pt x="195643" y="360997"/>
                  </a:lnTo>
                  <a:lnTo>
                    <a:pt x="165449" y="429578"/>
                  </a:lnTo>
                  <a:lnTo>
                    <a:pt x="71618" y="523875"/>
                  </a:lnTo>
                  <a:lnTo>
                    <a:pt x="59617" y="531590"/>
                  </a:lnTo>
                  <a:lnTo>
                    <a:pt x="59617" y="531590"/>
                  </a:lnTo>
                  <a:lnTo>
                    <a:pt x="57436" y="525971"/>
                  </a:lnTo>
                  <a:lnTo>
                    <a:pt x="69056" y="494729"/>
                  </a:lnTo>
                  <a:lnTo>
                    <a:pt x="58483" y="457676"/>
                  </a:lnTo>
                  <a:lnTo>
                    <a:pt x="52292" y="454057"/>
                  </a:lnTo>
                  <a:lnTo>
                    <a:pt x="34004" y="459200"/>
                  </a:lnTo>
                  <a:lnTo>
                    <a:pt x="21803" y="454342"/>
                  </a:lnTo>
                  <a:lnTo>
                    <a:pt x="21803" y="454342"/>
                  </a:lnTo>
                  <a:lnTo>
                    <a:pt x="31709" y="450533"/>
                  </a:lnTo>
                  <a:lnTo>
                    <a:pt x="70571" y="422148"/>
                  </a:lnTo>
                  <a:lnTo>
                    <a:pt x="75057" y="407384"/>
                  </a:lnTo>
                  <a:lnTo>
                    <a:pt x="75152" y="387763"/>
                  </a:lnTo>
                  <a:lnTo>
                    <a:pt x="66199" y="335661"/>
                  </a:lnTo>
                  <a:lnTo>
                    <a:pt x="63246" y="332137"/>
                  </a:lnTo>
                  <a:lnTo>
                    <a:pt x="36567" y="323279"/>
                  </a:lnTo>
                  <a:lnTo>
                    <a:pt x="29042" y="308229"/>
                  </a:lnTo>
                  <a:lnTo>
                    <a:pt x="32375" y="296799"/>
                  </a:lnTo>
                  <a:lnTo>
                    <a:pt x="52473" y="270415"/>
                  </a:lnTo>
                  <a:lnTo>
                    <a:pt x="52759" y="260128"/>
                  </a:lnTo>
                  <a:lnTo>
                    <a:pt x="49140" y="239363"/>
                  </a:lnTo>
                  <a:lnTo>
                    <a:pt x="35423" y="208502"/>
                  </a:lnTo>
                  <a:lnTo>
                    <a:pt x="25813" y="123825"/>
                  </a:lnTo>
                  <a:lnTo>
                    <a:pt x="19717" y="109918"/>
                  </a:lnTo>
                  <a:lnTo>
                    <a:pt x="1419" y="101155"/>
                  </a:lnTo>
                  <a:lnTo>
                    <a:pt x="0" y="97822"/>
                  </a:lnTo>
                  <a:lnTo>
                    <a:pt x="1038" y="84868"/>
                  </a:lnTo>
                  <a:lnTo>
                    <a:pt x="19231" y="24289"/>
                  </a:lnTo>
                  <a:close/>
                </a:path>
              </a:pathLst>
            </a:custGeom>
            <a:grpFill/>
            <a:ln w="9525" cap="flat">
              <a:solidFill>
                <a:srgbClr val="F2AA84"/>
              </a:solidFill>
              <a:prstDash val="solid"/>
              <a:miter/>
            </a:ln>
          </p:spPr>
          <p:txBody>
            <a:bodyPr rtlCol="0" anchor="ctr"/>
            <a:lstStyle/>
            <a:p>
              <a:endParaRPr lang="es-HN"/>
            </a:p>
          </p:txBody>
        </p:sp>
        <p:sp>
          <p:nvSpPr>
            <p:cNvPr id="40" name="Forma libre: forma 39">
              <a:extLst>
                <a:ext uri="{FF2B5EF4-FFF2-40B4-BE49-F238E27FC236}">
                  <a16:creationId xmlns:a16="http://schemas.microsoft.com/office/drawing/2014/main" id="{25278423-D95B-0D62-A930-024C373AAFCA}"/>
                </a:ext>
              </a:extLst>
            </p:cNvPr>
            <p:cNvSpPr/>
            <p:nvPr/>
          </p:nvSpPr>
          <p:spPr>
            <a:xfrm>
              <a:off x="7963222" y="4119783"/>
              <a:ext cx="979455" cy="1063847"/>
            </a:xfrm>
            <a:custGeom>
              <a:avLst/>
              <a:gdLst>
                <a:gd name="connsiteX0" fmla="*/ 222590 w 979455"/>
                <a:gd name="connsiteY0" fmla="*/ 413956 h 1063847"/>
                <a:gd name="connsiteX1" fmla="*/ 243831 w 979455"/>
                <a:gd name="connsiteY1" fmla="*/ 419957 h 1063847"/>
                <a:gd name="connsiteX2" fmla="*/ 275835 w 979455"/>
                <a:gd name="connsiteY2" fmla="*/ 444913 h 1063847"/>
                <a:gd name="connsiteX3" fmla="*/ 300799 w 979455"/>
                <a:gd name="connsiteY3" fmla="*/ 455581 h 1063847"/>
                <a:gd name="connsiteX4" fmla="*/ 325745 w 979455"/>
                <a:gd name="connsiteY4" fmla="*/ 427101 h 1063847"/>
                <a:gd name="connsiteX5" fmla="*/ 354235 w 979455"/>
                <a:gd name="connsiteY5" fmla="*/ 409289 h 1063847"/>
                <a:gd name="connsiteX6" fmla="*/ 386239 w 979455"/>
                <a:gd name="connsiteY6" fmla="*/ 405765 h 1063847"/>
                <a:gd name="connsiteX7" fmla="*/ 418338 w 979455"/>
                <a:gd name="connsiteY7" fmla="*/ 409289 h 1063847"/>
                <a:gd name="connsiteX8" fmla="*/ 443198 w 979455"/>
                <a:gd name="connsiteY8" fmla="*/ 455581 h 1063847"/>
                <a:gd name="connsiteX9" fmla="*/ 453961 w 979455"/>
                <a:gd name="connsiteY9" fmla="*/ 462724 h 1063847"/>
                <a:gd name="connsiteX10" fmla="*/ 450342 w 979455"/>
                <a:gd name="connsiteY10" fmla="*/ 491204 h 1063847"/>
                <a:gd name="connsiteX11" fmla="*/ 432530 w 979455"/>
                <a:gd name="connsiteY11" fmla="*/ 509016 h 1063847"/>
                <a:gd name="connsiteX12" fmla="*/ 418338 w 979455"/>
                <a:gd name="connsiteY12" fmla="*/ 516160 h 1063847"/>
                <a:gd name="connsiteX13" fmla="*/ 407565 w 979455"/>
                <a:gd name="connsiteY13" fmla="*/ 551783 h 1063847"/>
                <a:gd name="connsiteX14" fmla="*/ 489575 w 979455"/>
                <a:gd name="connsiteY14" fmla="*/ 555307 h 1063847"/>
                <a:gd name="connsiteX15" fmla="*/ 525104 w 979455"/>
                <a:gd name="connsiteY15" fmla="*/ 533972 h 1063847"/>
                <a:gd name="connsiteX16" fmla="*/ 631974 w 979455"/>
                <a:gd name="connsiteY16" fmla="*/ 533972 h 1063847"/>
                <a:gd name="connsiteX17" fmla="*/ 635594 w 979455"/>
                <a:gd name="connsiteY17" fmla="*/ 441388 h 1063847"/>
                <a:gd name="connsiteX18" fmla="*/ 649795 w 979455"/>
                <a:gd name="connsiteY18" fmla="*/ 416433 h 1063847"/>
                <a:gd name="connsiteX19" fmla="*/ 649795 w 979455"/>
                <a:gd name="connsiteY19" fmla="*/ 395097 h 1063847"/>
                <a:gd name="connsiteX20" fmla="*/ 656939 w 979455"/>
                <a:gd name="connsiteY20" fmla="*/ 370141 h 1063847"/>
                <a:gd name="connsiteX21" fmla="*/ 628450 w 979455"/>
                <a:gd name="connsiteY21" fmla="*/ 362998 h 1063847"/>
                <a:gd name="connsiteX22" fmla="*/ 603504 w 979455"/>
                <a:gd name="connsiteY22" fmla="*/ 348710 h 1063847"/>
                <a:gd name="connsiteX23" fmla="*/ 582158 w 979455"/>
                <a:gd name="connsiteY23" fmla="*/ 355854 h 1063847"/>
                <a:gd name="connsiteX24" fmla="*/ 560727 w 979455"/>
                <a:gd name="connsiteY24" fmla="*/ 387953 h 1063847"/>
                <a:gd name="connsiteX25" fmla="*/ 553679 w 979455"/>
                <a:gd name="connsiteY25" fmla="*/ 391478 h 1063847"/>
                <a:gd name="connsiteX26" fmla="*/ 546535 w 979455"/>
                <a:gd name="connsiteY26" fmla="*/ 402146 h 1063847"/>
                <a:gd name="connsiteX27" fmla="*/ 521579 w 979455"/>
                <a:gd name="connsiteY27" fmla="*/ 405765 h 1063847"/>
                <a:gd name="connsiteX28" fmla="*/ 521579 w 979455"/>
                <a:gd name="connsiteY28" fmla="*/ 352330 h 1063847"/>
                <a:gd name="connsiteX29" fmla="*/ 500253 w 979455"/>
                <a:gd name="connsiteY29" fmla="*/ 320230 h 1063847"/>
                <a:gd name="connsiteX30" fmla="*/ 485965 w 979455"/>
                <a:gd name="connsiteY30" fmla="*/ 288227 h 1063847"/>
                <a:gd name="connsiteX31" fmla="*/ 457486 w 979455"/>
                <a:gd name="connsiteY31" fmla="*/ 249079 h 1063847"/>
                <a:gd name="connsiteX32" fmla="*/ 446818 w 979455"/>
                <a:gd name="connsiteY32" fmla="*/ 188500 h 1063847"/>
                <a:gd name="connsiteX33" fmla="*/ 425386 w 979455"/>
                <a:gd name="connsiteY33" fmla="*/ 152876 h 1063847"/>
                <a:gd name="connsiteX34" fmla="*/ 362426 w 979455"/>
                <a:gd name="connsiteY34" fmla="*/ 157544 h 1063847"/>
                <a:gd name="connsiteX35" fmla="*/ 362426 w 979455"/>
                <a:gd name="connsiteY35" fmla="*/ 157544 h 1063847"/>
                <a:gd name="connsiteX36" fmla="*/ 360331 w 979455"/>
                <a:gd name="connsiteY36" fmla="*/ 154972 h 1063847"/>
                <a:gd name="connsiteX37" fmla="*/ 360331 w 979455"/>
                <a:gd name="connsiteY37" fmla="*/ 154972 h 1063847"/>
                <a:gd name="connsiteX38" fmla="*/ 353759 w 979455"/>
                <a:gd name="connsiteY38" fmla="*/ 144399 h 1063847"/>
                <a:gd name="connsiteX39" fmla="*/ 359654 w 979455"/>
                <a:gd name="connsiteY39" fmla="*/ 136398 h 1063847"/>
                <a:gd name="connsiteX40" fmla="*/ 350129 w 979455"/>
                <a:gd name="connsiteY40" fmla="*/ 133064 h 1063847"/>
                <a:gd name="connsiteX41" fmla="*/ 350415 w 979455"/>
                <a:gd name="connsiteY41" fmla="*/ 129730 h 1063847"/>
                <a:gd name="connsiteX42" fmla="*/ 359759 w 979455"/>
                <a:gd name="connsiteY42" fmla="*/ 126968 h 1063847"/>
                <a:gd name="connsiteX43" fmla="*/ 353949 w 979455"/>
                <a:gd name="connsiteY43" fmla="*/ 116205 h 1063847"/>
                <a:gd name="connsiteX44" fmla="*/ 358893 w 979455"/>
                <a:gd name="connsiteY44" fmla="*/ 109823 h 1063847"/>
                <a:gd name="connsiteX45" fmla="*/ 372418 w 979455"/>
                <a:gd name="connsiteY45" fmla="*/ 61627 h 1063847"/>
                <a:gd name="connsiteX46" fmla="*/ 381762 w 979455"/>
                <a:gd name="connsiteY46" fmla="*/ 42577 h 1063847"/>
                <a:gd name="connsiteX47" fmla="*/ 400336 w 979455"/>
                <a:gd name="connsiteY47" fmla="*/ 32099 h 1063847"/>
                <a:gd name="connsiteX48" fmla="*/ 415566 w 979455"/>
                <a:gd name="connsiteY48" fmla="*/ 10478 h 1063847"/>
                <a:gd name="connsiteX49" fmla="*/ 458143 w 979455"/>
                <a:gd name="connsiteY49" fmla="*/ 0 h 1063847"/>
                <a:gd name="connsiteX50" fmla="*/ 458143 w 979455"/>
                <a:gd name="connsiteY50" fmla="*/ 0 h 1063847"/>
                <a:gd name="connsiteX51" fmla="*/ 480527 w 979455"/>
                <a:gd name="connsiteY51" fmla="*/ 7715 h 1063847"/>
                <a:gd name="connsiteX52" fmla="*/ 518827 w 979455"/>
                <a:gd name="connsiteY52" fmla="*/ 5048 h 1063847"/>
                <a:gd name="connsiteX53" fmla="*/ 557974 w 979455"/>
                <a:gd name="connsiteY53" fmla="*/ 14954 h 1063847"/>
                <a:gd name="connsiteX54" fmla="*/ 577396 w 979455"/>
                <a:gd name="connsiteY54" fmla="*/ 25051 h 1063847"/>
                <a:gd name="connsiteX55" fmla="*/ 603685 w 979455"/>
                <a:gd name="connsiteY55" fmla="*/ 48768 h 1063847"/>
                <a:gd name="connsiteX56" fmla="*/ 612457 w 979455"/>
                <a:gd name="connsiteY56" fmla="*/ 48578 h 1063847"/>
                <a:gd name="connsiteX57" fmla="*/ 627116 w 979455"/>
                <a:gd name="connsiteY57" fmla="*/ 42005 h 1063847"/>
                <a:gd name="connsiteX58" fmla="*/ 646652 w 979455"/>
                <a:gd name="connsiteY58" fmla="*/ 47244 h 1063847"/>
                <a:gd name="connsiteX59" fmla="*/ 670550 w 979455"/>
                <a:gd name="connsiteY59" fmla="*/ 63055 h 1063847"/>
                <a:gd name="connsiteX60" fmla="*/ 707603 w 979455"/>
                <a:gd name="connsiteY60" fmla="*/ 101441 h 1063847"/>
                <a:gd name="connsiteX61" fmla="*/ 729139 w 979455"/>
                <a:gd name="connsiteY61" fmla="*/ 108966 h 1063847"/>
                <a:gd name="connsiteX62" fmla="*/ 770849 w 979455"/>
                <a:gd name="connsiteY62" fmla="*/ 130492 h 1063847"/>
                <a:gd name="connsiteX63" fmla="*/ 813997 w 979455"/>
                <a:gd name="connsiteY63" fmla="*/ 143923 h 1063847"/>
                <a:gd name="connsiteX64" fmla="*/ 813997 w 979455"/>
                <a:gd name="connsiteY64" fmla="*/ 143923 h 1063847"/>
                <a:gd name="connsiteX65" fmla="*/ 803710 w 979455"/>
                <a:gd name="connsiteY65" fmla="*/ 157734 h 1063847"/>
                <a:gd name="connsiteX66" fmla="*/ 807139 w 979455"/>
                <a:gd name="connsiteY66" fmla="*/ 165163 h 1063847"/>
                <a:gd name="connsiteX67" fmla="*/ 798767 w 979455"/>
                <a:gd name="connsiteY67" fmla="*/ 167735 h 1063847"/>
                <a:gd name="connsiteX68" fmla="*/ 798566 w 979455"/>
                <a:gd name="connsiteY68" fmla="*/ 171736 h 1063847"/>
                <a:gd name="connsiteX69" fmla="*/ 813140 w 979455"/>
                <a:gd name="connsiteY69" fmla="*/ 198596 h 1063847"/>
                <a:gd name="connsiteX70" fmla="*/ 806672 w 979455"/>
                <a:gd name="connsiteY70" fmla="*/ 204502 h 1063847"/>
                <a:gd name="connsiteX71" fmla="*/ 810959 w 979455"/>
                <a:gd name="connsiteY71" fmla="*/ 218980 h 1063847"/>
                <a:gd name="connsiteX72" fmla="*/ 824103 w 979455"/>
                <a:gd name="connsiteY72" fmla="*/ 228409 h 1063847"/>
                <a:gd name="connsiteX73" fmla="*/ 848382 w 979455"/>
                <a:gd name="connsiteY73" fmla="*/ 268224 h 1063847"/>
                <a:gd name="connsiteX74" fmla="*/ 869632 w 979455"/>
                <a:gd name="connsiteY74" fmla="*/ 279845 h 1063847"/>
                <a:gd name="connsiteX75" fmla="*/ 872871 w 979455"/>
                <a:gd name="connsiteY75" fmla="*/ 294608 h 1063847"/>
                <a:gd name="connsiteX76" fmla="*/ 883158 w 979455"/>
                <a:gd name="connsiteY76" fmla="*/ 303657 h 1063847"/>
                <a:gd name="connsiteX77" fmla="*/ 870861 w 979455"/>
                <a:gd name="connsiteY77" fmla="*/ 314706 h 1063847"/>
                <a:gd name="connsiteX78" fmla="*/ 862489 w 979455"/>
                <a:gd name="connsiteY78" fmla="*/ 348424 h 1063847"/>
                <a:gd name="connsiteX79" fmla="*/ 890102 w 979455"/>
                <a:gd name="connsiteY79" fmla="*/ 381190 h 1063847"/>
                <a:gd name="connsiteX80" fmla="*/ 979456 w 979455"/>
                <a:gd name="connsiteY80" fmla="*/ 453580 h 1063847"/>
                <a:gd name="connsiteX81" fmla="*/ 955539 w 979455"/>
                <a:gd name="connsiteY81" fmla="*/ 491395 h 1063847"/>
                <a:gd name="connsiteX82" fmla="*/ 962682 w 979455"/>
                <a:gd name="connsiteY82" fmla="*/ 502444 h 1063847"/>
                <a:gd name="connsiteX83" fmla="*/ 953548 w 979455"/>
                <a:gd name="connsiteY83" fmla="*/ 507492 h 1063847"/>
                <a:gd name="connsiteX84" fmla="*/ 951643 w 979455"/>
                <a:gd name="connsiteY84" fmla="*/ 512826 h 1063847"/>
                <a:gd name="connsiteX85" fmla="*/ 954205 w 979455"/>
                <a:gd name="connsiteY85" fmla="*/ 531781 h 1063847"/>
                <a:gd name="connsiteX86" fmla="*/ 954205 w 979455"/>
                <a:gd name="connsiteY86" fmla="*/ 531781 h 1063847"/>
                <a:gd name="connsiteX87" fmla="*/ 934498 w 979455"/>
                <a:gd name="connsiteY87" fmla="*/ 524923 h 1063847"/>
                <a:gd name="connsiteX88" fmla="*/ 928878 w 979455"/>
                <a:gd name="connsiteY88" fmla="*/ 516922 h 1063847"/>
                <a:gd name="connsiteX89" fmla="*/ 912019 w 979455"/>
                <a:gd name="connsiteY89" fmla="*/ 516636 h 1063847"/>
                <a:gd name="connsiteX90" fmla="*/ 907447 w 979455"/>
                <a:gd name="connsiteY90" fmla="*/ 512826 h 1063847"/>
                <a:gd name="connsiteX91" fmla="*/ 892111 w 979455"/>
                <a:gd name="connsiteY91" fmla="*/ 525399 h 1063847"/>
                <a:gd name="connsiteX92" fmla="*/ 890102 w 979455"/>
                <a:gd name="connsiteY92" fmla="*/ 538067 h 1063847"/>
                <a:gd name="connsiteX93" fmla="*/ 884777 w 979455"/>
                <a:gd name="connsiteY93" fmla="*/ 545402 h 1063847"/>
                <a:gd name="connsiteX94" fmla="*/ 870680 w 979455"/>
                <a:gd name="connsiteY94" fmla="*/ 555593 h 1063847"/>
                <a:gd name="connsiteX95" fmla="*/ 819722 w 979455"/>
                <a:gd name="connsiteY95" fmla="*/ 570833 h 1063847"/>
                <a:gd name="connsiteX96" fmla="*/ 796099 w 979455"/>
                <a:gd name="connsiteY96" fmla="*/ 581120 h 1063847"/>
                <a:gd name="connsiteX97" fmla="*/ 774192 w 979455"/>
                <a:gd name="connsiteY97" fmla="*/ 581311 h 1063847"/>
                <a:gd name="connsiteX98" fmla="*/ 774192 w 979455"/>
                <a:gd name="connsiteY98" fmla="*/ 581311 h 1063847"/>
                <a:gd name="connsiteX99" fmla="*/ 774192 w 979455"/>
                <a:gd name="connsiteY99" fmla="*/ 581311 h 1063847"/>
                <a:gd name="connsiteX100" fmla="*/ 774192 w 979455"/>
                <a:gd name="connsiteY100" fmla="*/ 581311 h 1063847"/>
                <a:gd name="connsiteX101" fmla="*/ 739807 w 979455"/>
                <a:gd name="connsiteY101" fmla="*/ 570547 h 1063847"/>
                <a:gd name="connsiteX102" fmla="*/ 726653 w 979455"/>
                <a:gd name="connsiteY102" fmla="*/ 573500 h 1063847"/>
                <a:gd name="connsiteX103" fmla="*/ 704364 w 979455"/>
                <a:gd name="connsiteY103" fmla="*/ 587216 h 1063847"/>
                <a:gd name="connsiteX104" fmla="*/ 692372 w 979455"/>
                <a:gd name="connsiteY104" fmla="*/ 589693 h 1063847"/>
                <a:gd name="connsiteX105" fmla="*/ 670465 w 979455"/>
                <a:gd name="connsiteY105" fmla="*/ 587883 h 1063847"/>
                <a:gd name="connsiteX106" fmla="*/ 647128 w 979455"/>
                <a:gd name="connsiteY106" fmla="*/ 594360 h 1063847"/>
                <a:gd name="connsiteX107" fmla="*/ 624459 w 979455"/>
                <a:gd name="connsiteY107" fmla="*/ 624840 h 1063847"/>
                <a:gd name="connsiteX108" fmla="*/ 591026 w 979455"/>
                <a:gd name="connsiteY108" fmla="*/ 635603 h 1063847"/>
                <a:gd name="connsiteX109" fmla="*/ 554831 w 979455"/>
                <a:gd name="connsiteY109" fmla="*/ 686276 h 1063847"/>
                <a:gd name="connsiteX110" fmla="*/ 593589 w 979455"/>
                <a:gd name="connsiteY110" fmla="*/ 728853 h 1063847"/>
                <a:gd name="connsiteX111" fmla="*/ 573310 w 979455"/>
                <a:gd name="connsiteY111" fmla="*/ 762857 h 1063847"/>
                <a:gd name="connsiteX112" fmla="*/ 523199 w 979455"/>
                <a:gd name="connsiteY112" fmla="*/ 785050 h 1063847"/>
                <a:gd name="connsiteX113" fmla="*/ 484241 w 979455"/>
                <a:gd name="connsiteY113" fmla="*/ 750189 h 1063847"/>
                <a:gd name="connsiteX114" fmla="*/ 457857 w 979455"/>
                <a:gd name="connsiteY114" fmla="*/ 790575 h 1063847"/>
                <a:gd name="connsiteX115" fmla="*/ 457857 w 979455"/>
                <a:gd name="connsiteY115" fmla="*/ 790575 h 1063847"/>
                <a:gd name="connsiteX116" fmla="*/ 364227 w 979455"/>
                <a:gd name="connsiteY116" fmla="*/ 922877 h 1063847"/>
                <a:gd name="connsiteX117" fmla="*/ 354997 w 979455"/>
                <a:gd name="connsiteY117" fmla="*/ 950881 h 1063847"/>
                <a:gd name="connsiteX118" fmla="*/ 331841 w 979455"/>
                <a:gd name="connsiteY118" fmla="*/ 977170 h 1063847"/>
                <a:gd name="connsiteX119" fmla="*/ 304695 w 979455"/>
                <a:gd name="connsiteY119" fmla="*/ 986980 h 1063847"/>
                <a:gd name="connsiteX120" fmla="*/ 284312 w 979455"/>
                <a:gd name="connsiteY120" fmla="*/ 1004221 h 1063847"/>
                <a:gd name="connsiteX121" fmla="*/ 278892 w 979455"/>
                <a:gd name="connsiteY121" fmla="*/ 1015365 h 1063847"/>
                <a:gd name="connsiteX122" fmla="*/ 292789 w 979455"/>
                <a:gd name="connsiteY122" fmla="*/ 1048322 h 1063847"/>
                <a:gd name="connsiteX123" fmla="*/ 290703 w 979455"/>
                <a:gd name="connsiteY123" fmla="*/ 1054798 h 1063847"/>
                <a:gd name="connsiteX124" fmla="*/ 276701 w 979455"/>
                <a:gd name="connsiteY124" fmla="*/ 1063847 h 1063847"/>
                <a:gd name="connsiteX125" fmla="*/ 276701 w 979455"/>
                <a:gd name="connsiteY125" fmla="*/ 1063847 h 1063847"/>
                <a:gd name="connsiteX126" fmla="*/ 228686 w 979455"/>
                <a:gd name="connsiteY126" fmla="*/ 1030700 h 1063847"/>
                <a:gd name="connsiteX127" fmla="*/ 189738 w 979455"/>
                <a:gd name="connsiteY127" fmla="*/ 995267 h 1063847"/>
                <a:gd name="connsiteX128" fmla="*/ 186023 w 979455"/>
                <a:gd name="connsiteY128" fmla="*/ 974122 h 1063847"/>
                <a:gd name="connsiteX129" fmla="*/ 169640 w 979455"/>
                <a:gd name="connsiteY129" fmla="*/ 943642 h 1063847"/>
                <a:gd name="connsiteX130" fmla="*/ 126397 w 979455"/>
                <a:gd name="connsiteY130" fmla="*/ 891540 h 1063847"/>
                <a:gd name="connsiteX131" fmla="*/ 80201 w 979455"/>
                <a:gd name="connsiteY131" fmla="*/ 853154 h 1063847"/>
                <a:gd name="connsiteX132" fmla="*/ 73533 w 979455"/>
                <a:gd name="connsiteY132" fmla="*/ 837057 h 1063847"/>
                <a:gd name="connsiteX133" fmla="*/ 71809 w 979455"/>
                <a:gd name="connsiteY133" fmla="*/ 820483 h 1063847"/>
                <a:gd name="connsiteX134" fmla="*/ 53521 w 979455"/>
                <a:gd name="connsiteY134" fmla="*/ 788670 h 1063847"/>
                <a:gd name="connsiteX135" fmla="*/ 20288 w 979455"/>
                <a:gd name="connsiteY135" fmla="*/ 755142 h 1063847"/>
                <a:gd name="connsiteX136" fmla="*/ 19517 w 979455"/>
                <a:gd name="connsiteY136" fmla="*/ 749522 h 1063847"/>
                <a:gd name="connsiteX137" fmla="*/ 5896 w 979455"/>
                <a:gd name="connsiteY137" fmla="*/ 741426 h 1063847"/>
                <a:gd name="connsiteX138" fmla="*/ 0 w 979455"/>
                <a:gd name="connsiteY138" fmla="*/ 727996 h 1063847"/>
                <a:gd name="connsiteX139" fmla="*/ 0 w 979455"/>
                <a:gd name="connsiteY139" fmla="*/ 727996 h 1063847"/>
                <a:gd name="connsiteX140" fmla="*/ 31423 w 979455"/>
                <a:gd name="connsiteY140" fmla="*/ 703326 h 1063847"/>
                <a:gd name="connsiteX141" fmla="*/ 31528 w 979455"/>
                <a:gd name="connsiteY141" fmla="*/ 689515 h 1063847"/>
                <a:gd name="connsiteX142" fmla="*/ 18288 w 979455"/>
                <a:gd name="connsiteY142" fmla="*/ 655987 h 1063847"/>
                <a:gd name="connsiteX143" fmla="*/ 23994 w 979455"/>
                <a:gd name="connsiteY143" fmla="*/ 643414 h 1063847"/>
                <a:gd name="connsiteX144" fmla="*/ 39234 w 979455"/>
                <a:gd name="connsiteY144" fmla="*/ 640175 h 1063847"/>
                <a:gd name="connsiteX145" fmla="*/ 59617 w 979455"/>
                <a:gd name="connsiteY145" fmla="*/ 629983 h 1063847"/>
                <a:gd name="connsiteX146" fmla="*/ 100956 w 979455"/>
                <a:gd name="connsiteY146" fmla="*/ 637794 h 1063847"/>
                <a:gd name="connsiteX147" fmla="*/ 115529 w 979455"/>
                <a:gd name="connsiteY147" fmla="*/ 621411 h 1063847"/>
                <a:gd name="connsiteX148" fmla="*/ 134398 w 979455"/>
                <a:gd name="connsiteY148" fmla="*/ 608362 h 1063847"/>
                <a:gd name="connsiteX149" fmla="*/ 157248 w 979455"/>
                <a:gd name="connsiteY149" fmla="*/ 598741 h 1063847"/>
                <a:gd name="connsiteX150" fmla="*/ 167631 w 979455"/>
                <a:gd name="connsiteY150" fmla="*/ 582549 h 1063847"/>
                <a:gd name="connsiteX151" fmla="*/ 190500 w 979455"/>
                <a:gd name="connsiteY151" fmla="*/ 571690 h 1063847"/>
                <a:gd name="connsiteX152" fmla="*/ 187728 w 979455"/>
                <a:gd name="connsiteY152" fmla="*/ 554546 h 1063847"/>
                <a:gd name="connsiteX153" fmla="*/ 195453 w 979455"/>
                <a:gd name="connsiteY153" fmla="*/ 539020 h 1063847"/>
                <a:gd name="connsiteX154" fmla="*/ 195158 w 979455"/>
                <a:gd name="connsiteY154" fmla="*/ 529495 h 1063847"/>
                <a:gd name="connsiteX155" fmla="*/ 187071 w 979455"/>
                <a:gd name="connsiteY155" fmla="*/ 519684 h 1063847"/>
                <a:gd name="connsiteX156" fmla="*/ 162868 w 979455"/>
                <a:gd name="connsiteY156" fmla="*/ 513016 h 1063847"/>
                <a:gd name="connsiteX157" fmla="*/ 158296 w 979455"/>
                <a:gd name="connsiteY157" fmla="*/ 506349 h 1063847"/>
                <a:gd name="connsiteX158" fmla="*/ 184690 w 979455"/>
                <a:gd name="connsiteY158" fmla="*/ 444913 h 1063847"/>
                <a:gd name="connsiteX159" fmla="*/ 184690 w 979455"/>
                <a:gd name="connsiteY159" fmla="*/ 444913 h 10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979455" h="1063847">
                  <a:moveTo>
                    <a:pt x="222590" y="413956"/>
                  </a:moveTo>
                  <a:lnTo>
                    <a:pt x="243831" y="419957"/>
                  </a:lnTo>
                  <a:lnTo>
                    <a:pt x="275835" y="444913"/>
                  </a:lnTo>
                  <a:lnTo>
                    <a:pt x="300799" y="455581"/>
                  </a:lnTo>
                  <a:lnTo>
                    <a:pt x="325745" y="427101"/>
                  </a:lnTo>
                  <a:lnTo>
                    <a:pt x="354235" y="409289"/>
                  </a:lnTo>
                  <a:lnTo>
                    <a:pt x="386239" y="405765"/>
                  </a:lnTo>
                  <a:lnTo>
                    <a:pt x="418338" y="409289"/>
                  </a:lnTo>
                  <a:lnTo>
                    <a:pt x="443198" y="455581"/>
                  </a:lnTo>
                  <a:lnTo>
                    <a:pt x="453961" y="462724"/>
                  </a:lnTo>
                  <a:lnTo>
                    <a:pt x="450342" y="491204"/>
                  </a:lnTo>
                  <a:lnTo>
                    <a:pt x="432530" y="509016"/>
                  </a:lnTo>
                  <a:lnTo>
                    <a:pt x="418338" y="516160"/>
                  </a:lnTo>
                  <a:lnTo>
                    <a:pt x="407565" y="551783"/>
                  </a:lnTo>
                  <a:lnTo>
                    <a:pt x="489575" y="555307"/>
                  </a:lnTo>
                  <a:lnTo>
                    <a:pt x="525104" y="533972"/>
                  </a:lnTo>
                  <a:lnTo>
                    <a:pt x="631974" y="533972"/>
                  </a:lnTo>
                  <a:lnTo>
                    <a:pt x="635594" y="441388"/>
                  </a:lnTo>
                  <a:lnTo>
                    <a:pt x="649795" y="416433"/>
                  </a:lnTo>
                  <a:lnTo>
                    <a:pt x="649795" y="395097"/>
                  </a:lnTo>
                  <a:lnTo>
                    <a:pt x="656939" y="370141"/>
                  </a:lnTo>
                  <a:lnTo>
                    <a:pt x="628450" y="362998"/>
                  </a:lnTo>
                  <a:lnTo>
                    <a:pt x="603504" y="348710"/>
                  </a:lnTo>
                  <a:lnTo>
                    <a:pt x="582158" y="355854"/>
                  </a:lnTo>
                  <a:lnTo>
                    <a:pt x="560727" y="387953"/>
                  </a:lnTo>
                  <a:lnTo>
                    <a:pt x="553679" y="391478"/>
                  </a:lnTo>
                  <a:lnTo>
                    <a:pt x="546535" y="402146"/>
                  </a:lnTo>
                  <a:lnTo>
                    <a:pt x="521579" y="405765"/>
                  </a:lnTo>
                  <a:lnTo>
                    <a:pt x="521579" y="352330"/>
                  </a:lnTo>
                  <a:lnTo>
                    <a:pt x="500253" y="320230"/>
                  </a:lnTo>
                  <a:lnTo>
                    <a:pt x="485965" y="288227"/>
                  </a:lnTo>
                  <a:lnTo>
                    <a:pt x="457486" y="249079"/>
                  </a:lnTo>
                  <a:lnTo>
                    <a:pt x="446818" y="188500"/>
                  </a:lnTo>
                  <a:lnTo>
                    <a:pt x="425386" y="152876"/>
                  </a:lnTo>
                  <a:lnTo>
                    <a:pt x="362426" y="157544"/>
                  </a:lnTo>
                  <a:lnTo>
                    <a:pt x="362426" y="157544"/>
                  </a:lnTo>
                  <a:lnTo>
                    <a:pt x="360331" y="154972"/>
                  </a:lnTo>
                  <a:lnTo>
                    <a:pt x="360331" y="154972"/>
                  </a:lnTo>
                  <a:lnTo>
                    <a:pt x="353759" y="144399"/>
                  </a:lnTo>
                  <a:lnTo>
                    <a:pt x="359654" y="136398"/>
                  </a:lnTo>
                  <a:lnTo>
                    <a:pt x="350129" y="133064"/>
                  </a:lnTo>
                  <a:lnTo>
                    <a:pt x="350415" y="129730"/>
                  </a:lnTo>
                  <a:lnTo>
                    <a:pt x="359759" y="126968"/>
                  </a:lnTo>
                  <a:lnTo>
                    <a:pt x="353949" y="116205"/>
                  </a:lnTo>
                  <a:lnTo>
                    <a:pt x="358893" y="109823"/>
                  </a:lnTo>
                  <a:lnTo>
                    <a:pt x="372418" y="61627"/>
                  </a:lnTo>
                  <a:lnTo>
                    <a:pt x="381762" y="42577"/>
                  </a:lnTo>
                  <a:lnTo>
                    <a:pt x="400336" y="32099"/>
                  </a:lnTo>
                  <a:lnTo>
                    <a:pt x="415566" y="10478"/>
                  </a:lnTo>
                  <a:lnTo>
                    <a:pt x="458143" y="0"/>
                  </a:lnTo>
                  <a:lnTo>
                    <a:pt x="458143" y="0"/>
                  </a:lnTo>
                  <a:lnTo>
                    <a:pt x="480527" y="7715"/>
                  </a:lnTo>
                  <a:lnTo>
                    <a:pt x="518827" y="5048"/>
                  </a:lnTo>
                  <a:lnTo>
                    <a:pt x="557974" y="14954"/>
                  </a:lnTo>
                  <a:lnTo>
                    <a:pt x="577396" y="25051"/>
                  </a:lnTo>
                  <a:lnTo>
                    <a:pt x="603685" y="48768"/>
                  </a:lnTo>
                  <a:lnTo>
                    <a:pt x="612457" y="48578"/>
                  </a:lnTo>
                  <a:lnTo>
                    <a:pt x="627116" y="42005"/>
                  </a:lnTo>
                  <a:lnTo>
                    <a:pt x="646652" y="47244"/>
                  </a:lnTo>
                  <a:lnTo>
                    <a:pt x="670550" y="63055"/>
                  </a:lnTo>
                  <a:lnTo>
                    <a:pt x="707603" y="101441"/>
                  </a:lnTo>
                  <a:lnTo>
                    <a:pt x="729139" y="108966"/>
                  </a:lnTo>
                  <a:lnTo>
                    <a:pt x="770849" y="130492"/>
                  </a:lnTo>
                  <a:lnTo>
                    <a:pt x="813997" y="143923"/>
                  </a:lnTo>
                  <a:lnTo>
                    <a:pt x="813997" y="143923"/>
                  </a:lnTo>
                  <a:lnTo>
                    <a:pt x="803710" y="157734"/>
                  </a:lnTo>
                  <a:lnTo>
                    <a:pt x="807139" y="165163"/>
                  </a:lnTo>
                  <a:lnTo>
                    <a:pt x="798767" y="167735"/>
                  </a:lnTo>
                  <a:lnTo>
                    <a:pt x="798566" y="171736"/>
                  </a:lnTo>
                  <a:lnTo>
                    <a:pt x="813140" y="198596"/>
                  </a:lnTo>
                  <a:lnTo>
                    <a:pt x="806672" y="204502"/>
                  </a:lnTo>
                  <a:lnTo>
                    <a:pt x="810959" y="218980"/>
                  </a:lnTo>
                  <a:lnTo>
                    <a:pt x="824103" y="228409"/>
                  </a:lnTo>
                  <a:lnTo>
                    <a:pt x="848382" y="268224"/>
                  </a:lnTo>
                  <a:lnTo>
                    <a:pt x="869632" y="279845"/>
                  </a:lnTo>
                  <a:lnTo>
                    <a:pt x="872871" y="294608"/>
                  </a:lnTo>
                  <a:lnTo>
                    <a:pt x="883158" y="303657"/>
                  </a:lnTo>
                  <a:lnTo>
                    <a:pt x="870861" y="314706"/>
                  </a:lnTo>
                  <a:lnTo>
                    <a:pt x="862489" y="348424"/>
                  </a:lnTo>
                  <a:lnTo>
                    <a:pt x="890102" y="381190"/>
                  </a:lnTo>
                  <a:lnTo>
                    <a:pt x="979456" y="453580"/>
                  </a:lnTo>
                  <a:lnTo>
                    <a:pt x="955539" y="491395"/>
                  </a:lnTo>
                  <a:lnTo>
                    <a:pt x="962682" y="502444"/>
                  </a:lnTo>
                  <a:lnTo>
                    <a:pt x="953548" y="507492"/>
                  </a:lnTo>
                  <a:lnTo>
                    <a:pt x="951643" y="512826"/>
                  </a:lnTo>
                  <a:lnTo>
                    <a:pt x="954205" y="531781"/>
                  </a:lnTo>
                  <a:lnTo>
                    <a:pt x="954205" y="531781"/>
                  </a:lnTo>
                  <a:lnTo>
                    <a:pt x="934498" y="524923"/>
                  </a:lnTo>
                  <a:lnTo>
                    <a:pt x="928878" y="516922"/>
                  </a:lnTo>
                  <a:lnTo>
                    <a:pt x="912019" y="516636"/>
                  </a:lnTo>
                  <a:lnTo>
                    <a:pt x="907447" y="512826"/>
                  </a:lnTo>
                  <a:lnTo>
                    <a:pt x="892111" y="525399"/>
                  </a:lnTo>
                  <a:lnTo>
                    <a:pt x="890102" y="538067"/>
                  </a:lnTo>
                  <a:lnTo>
                    <a:pt x="884777" y="545402"/>
                  </a:lnTo>
                  <a:lnTo>
                    <a:pt x="870680" y="555593"/>
                  </a:lnTo>
                  <a:lnTo>
                    <a:pt x="819722" y="570833"/>
                  </a:lnTo>
                  <a:lnTo>
                    <a:pt x="796099" y="581120"/>
                  </a:lnTo>
                  <a:lnTo>
                    <a:pt x="774192" y="581311"/>
                  </a:lnTo>
                  <a:lnTo>
                    <a:pt x="774192" y="581311"/>
                  </a:lnTo>
                  <a:lnTo>
                    <a:pt x="774192" y="581311"/>
                  </a:lnTo>
                  <a:lnTo>
                    <a:pt x="774192" y="581311"/>
                  </a:lnTo>
                  <a:lnTo>
                    <a:pt x="739807" y="570547"/>
                  </a:lnTo>
                  <a:lnTo>
                    <a:pt x="726653" y="573500"/>
                  </a:lnTo>
                  <a:lnTo>
                    <a:pt x="704364" y="587216"/>
                  </a:lnTo>
                  <a:lnTo>
                    <a:pt x="692372" y="589693"/>
                  </a:lnTo>
                  <a:lnTo>
                    <a:pt x="670465" y="587883"/>
                  </a:lnTo>
                  <a:lnTo>
                    <a:pt x="647128" y="594360"/>
                  </a:lnTo>
                  <a:lnTo>
                    <a:pt x="624459" y="624840"/>
                  </a:lnTo>
                  <a:lnTo>
                    <a:pt x="591026" y="635603"/>
                  </a:lnTo>
                  <a:lnTo>
                    <a:pt x="554831" y="686276"/>
                  </a:lnTo>
                  <a:lnTo>
                    <a:pt x="593589" y="728853"/>
                  </a:lnTo>
                  <a:lnTo>
                    <a:pt x="573310" y="762857"/>
                  </a:lnTo>
                  <a:lnTo>
                    <a:pt x="523199" y="785050"/>
                  </a:lnTo>
                  <a:lnTo>
                    <a:pt x="484241" y="750189"/>
                  </a:lnTo>
                  <a:lnTo>
                    <a:pt x="457857" y="790575"/>
                  </a:lnTo>
                  <a:lnTo>
                    <a:pt x="457857" y="790575"/>
                  </a:lnTo>
                  <a:lnTo>
                    <a:pt x="364227" y="922877"/>
                  </a:lnTo>
                  <a:lnTo>
                    <a:pt x="354997" y="950881"/>
                  </a:lnTo>
                  <a:lnTo>
                    <a:pt x="331841" y="977170"/>
                  </a:lnTo>
                  <a:lnTo>
                    <a:pt x="304695" y="986980"/>
                  </a:lnTo>
                  <a:lnTo>
                    <a:pt x="284312" y="1004221"/>
                  </a:lnTo>
                  <a:lnTo>
                    <a:pt x="278892" y="1015365"/>
                  </a:lnTo>
                  <a:lnTo>
                    <a:pt x="292789" y="1048322"/>
                  </a:lnTo>
                  <a:lnTo>
                    <a:pt x="290703" y="1054798"/>
                  </a:lnTo>
                  <a:lnTo>
                    <a:pt x="276701" y="1063847"/>
                  </a:lnTo>
                  <a:lnTo>
                    <a:pt x="276701" y="1063847"/>
                  </a:lnTo>
                  <a:lnTo>
                    <a:pt x="228686" y="1030700"/>
                  </a:lnTo>
                  <a:lnTo>
                    <a:pt x="189738" y="995267"/>
                  </a:lnTo>
                  <a:lnTo>
                    <a:pt x="186023" y="974122"/>
                  </a:lnTo>
                  <a:lnTo>
                    <a:pt x="169640" y="943642"/>
                  </a:lnTo>
                  <a:lnTo>
                    <a:pt x="126397" y="891540"/>
                  </a:lnTo>
                  <a:lnTo>
                    <a:pt x="80201" y="853154"/>
                  </a:lnTo>
                  <a:lnTo>
                    <a:pt x="73533" y="837057"/>
                  </a:lnTo>
                  <a:lnTo>
                    <a:pt x="71809" y="820483"/>
                  </a:lnTo>
                  <a:lnTo>
                    <a:pt x="53521" y="788670"/>
                  </a:lnTo>
                  <a:lnTo>
                    <a:pt x="20288" y="755142"/>
                  </a:lnTo>
                  <a:lnTo>
                    <a:pt x="19517" y="749522"/>
                  </a:lnTo>
                  <a:lnTo>
                    <a:pt x="5896" y="741426"/>
                  </a:lnTo>
                  <a:lnTo>
                    <a:pt x="0" y="727996"/>
                  </a:lnTo>
                  <a:lnTo>
                    <a:pt x="0" y="727996"/>
                  </a:lnTo>
                  <a:lnTo>
                    <a:pt x="31423" y="703326"/>
                  </a:lnTo>
                  <a:lnTo>
                    <a:pt x="31528" y="689515"/>
                  </a:lnTo>
                  <a:lnTo>
                    <a:pt x="18288" y="655987"/>
                  </a:lnTo>
                  <a:lnTo>
                    <a:pt x="23994" y="643414"/>
                  </a:lnTo>
                  <a:lnTo>
                    <a:pt x="39234" y="640175"/>
                  </a:lnTo>
                  <a:lnTo>
                    <a:pt x="59617" y="629983"/>
                  </a:lnTo>
                  <a:lnTo>
                    <a:pt x="100956" y="637794"/>
                  </a:lnTo>
                  <a:lnTo>
                    <a:pt x="115529" y="621411"/>
                  </a:lnTo>
                  <a:lnTo>
                    <a:pt x="134398" y="608362"/>
                  </a:lnTo>
                  <a:lnTo>
                    <a:pt x="157248" y="598741"/>
                  </a:lnTo>
                  <a:lnTo>
                    <a:pt x="167631" y="582549"/>
                  </a:lnTo>
                  <a:lnTo>
                    <a:pt x="190500" y="571690"/>
                  </a:lnTo>
                  <a:lnTo>
                    <a:pt x="187728" y="554546"/>
                  </a:lnTo>
                  <a:lnTo>
                    <a:pt x="195453" y="539020"/>
                  </a:lnTo>
                  <a:lnTo>
                    <a:pt x="195158" y="529495"/>
                  </a:lnTo>
                  <a:lnTo>
                    <a:pt x="187071" y="519684"/>
                  </a:lnTo>
                  <a:lnTo>
                    <a:pt x="162868" y="513016"/>
                  </a:lnTo>
                  <a:lnTo>
                    <a:pt x="158296" y="506349"/>
                  </a:lnTo>
                  <a:lnTo>
                    <a:pt x="184690" y="444913"/>
                  </a:lnTo>
                  <a:lnTo>
                    <a:pt x="184690" y="444913"/>
                  </a:lnTo>
                  <a:close/>
                </a:path>
              </a:pathLst>
            </a:custGeom>
            <a:grpFill/>
            <a:ln w="9525" cap="flat">
              <a:solidFill>
                <a:srgbClr val="F2AA84"/>
              </a:solidFill>
              <a:prstDash val="solid"/>
              <a:miter/>
            </a:ln>
          </p:spPr>
          <p:txBody>
            <a:bodyPr rtlCol="0" anchor="ctr"/>
            <a:lstStyle/>
            <a:p>
              <a:endParaRPr lang="es-HN"/>
            </a:p>
          </p:txBody>
        </p:sp>
        <p:sp>
          <p:nvSpPr>
            <p:cNvPr id="41" name="Forma libre: forma 40">
              <a:extLst>
                <a:ext uri="{FF2B5EF4-FFF2-40B4-BE49-F238E27FC236}">
                  <a16:creationId xmlns:a16="http://schemas.microsoft.com/office/drawing/2014/main" id="{929CE385-0073-B65F-B193-0C31FB8647DA}"/>
                </a:ext>
              </a:extLst>
            </p:cNvPr>
            <p:cNvSpPr/>
            <p:nvPr/>
          </p:nvSpPr>
          <p:spPr>
            <a:xfrm>
              <a:off x="8421079" y="4690330"/>
              <a:ext cx="365483" cy="372236"/>
            </a:xfrm>
            <a:custGeom>
              <a:avLst/>
              <a:gdLst>
                <a:gd name="connsiteX0" fmla="*/ 316335 w 365483"/>
                <a:gd name="connsiteY0" fmla="*/ 10763 h 372236"/>
                <a:gd name="connsiteX1" fmla="*/ 333946 w 365483"/>
                <a:gd name="connsiteY1" fmla="*/ 31432 h 372236"/>
                <a:gd name="connsiteX2" fmla="*/ 333946 w 365483"/>
                <a:gd name="connsiteY2" fmla="*/ 31432 h 372236"/>
                <a:gd name="connsiteX3" fmla="*/ 340338 w 365483"/>
                <a:gd name="connsiteY3" fmla="*/ 38957 h 372236"/>
                <a:gd name="connsiteX4" fmla="*/ 339100 w 365483"/>
                <a:gd name="connsiteY4" fmla="*/ 43815 h 372236"/>
                <a:gd name="connsiteX5" fmla="*/ 345100 w 365483"/>
                <a:gd name="connsiteY5" fmla="*/ 53816 h 372236"/>
                <a:gd name="connsiteX6" fmla="*/ 343662 w 365483"/>
                <a:gd name="connsiteY6" fmla="*/ 74390 h 372236"/>
                <a:gd name="connsiteX7" fmla="*/ 348815 w 365483"/>
                <a:gd name="connsiteY7" fmla="*/ 78010 h 372236"/>
                <a:gd name="connsiteX8" fmla="*/ 363284 w 365483"/>
                <a:gd name="connsiteY8" fmla="*/ 76105 h 372236"/>
                <a:gd name="connsiteX9" fmla="*/ 365484 w 365483"/>
                <a:gd name="connsiteY9" fmla="*/ 78391 h 372236"/>
                <a:gd name="connsiteX10" fmla="*/ 351282 w 365483"/>
                <a:gd name="connsiteY10" fmla="*/ 94583 h 372236"/>
                <a:gd name="connsiteX11" fmla="*/ 353387 w 365483"/>
                <a:gd name="connsiteY11" fmla="*/ 103061 h 372236"/>
                <a:gd name="connsiteX12" fmla="*/ 362341 w 365483"/>
                <a:gd name="connsiteY12" fmla="*/ 101441 h 372236"/>
                <a:gd name="connsiteX13" fmla="*/ 362341 w 365483"/>
                <a:gd name="connsiteY13" fmla="*/ 101441 h 372236"/>
                <a:gd name="connsiteX14" fmla="*/ 359102 w 365483"/>
                <a:gd name="connsiteY14" fmla="*/ 154877 h 372236"/>
                <a:gd name="connsiteX15" fmla="*/ 306324 w 365483"/>
                <a:gd name="connsiteY15" fmla="*/ 223266 h 372236"/>
                <a:gd name="connsiteX16" fmla="*/ 298418 w 365483"/>
                <a:gd name="connsiteY16" fmla="*/ 240506 h 372236"/>
                <a:gd name="connsiteX17" fmla="*/ 281749 w 365483"/>
                <a:gd name="connsiteY17" fmla="*/ 242983 h 372236"/>
                <a:gd name="connsiteX18" fmla="*/ 272224 w 365483"/>
                <a:gd name="connsiteY18" fmla="*/ 248603 h 372236"/>
                <a:gd name="connsiteX19" fmla="*/ 268614 w 365483"/>
                <a:gd name="connsiteY19" fmla="*/ 274225 h 372236"/>
                <a:gd name="connsiteX20" fmla="*/ 241840 w 365483"/>
                <a:gd name="connsiteY20" fmla="*/ 312992 h 372236"/>
                <a:gd name="connsiteX21" fmla="*/ 221742 w 365483"/>
                <a:gd name="connsiteY21" fmla="*/ 372237 h 372236"/>
                <a:gd name="connsiteX22" fmla="*/ 221742 w 365483"/>
                <a:gd name="connsiteY22" fmla="*/ 372237 h 372236"/>
                <a:gd name="connsiteX23" fmla="*/ 214131 w 365483"/>
                <a:gd name="connsiteY23" fmla="*/ 359759 h 372236"/>
                <a:gd name="connsiteX24" fmla="*/ 208893 w 365483"/>
                <a:gd name="connsiteY24" fmla="*/ 357473 h 372236"/>
                <a:gd name="connsiteX25" fmla="*/ 203644 w 365483"/>
                <a:gd name="connsiteY25" fmla="*/ 360997 h 372236"/>
                <a:gd name="connsiteX26" fmla="*/ 182127 w 365483"/>
                <a:gd name="connsiteY26" fmla="*/ 358045 h 372236"/>
                <a:gd name="connsiteX27" fmla="*/ 168783 w 365483"/>
                <a:gd name="connsiteY27" fmla="*/ 351568 h 372236"/>
                <a:gd name="connsiteX28" fmla="*/ 138027 w 365483"/>
                <a:gd name="connsiteY28" fmla="*/ 350330 h 372236"/>
                <a:gd name="connsiteX29" fmla="*/ 142589 w 365483"/>
                <a:gd name="connsiteY29" fmla="*/ 337947 h 372236"/>
                <a:gd name="connsiteX30" fmla="*/ 127930 w 365483"/>
                <a:gd name="connsiteY30" fmla="*/ 335566 h 372236"/>
                <a:gd name="connsiteX31" fmla="*/ 134217 w 365483"/>
                <a:gd name="connsiteY31" fmla="*/ 327851 h 372236"/>
                <a:gd name="connsiteX32" fmla="*/ 132121 w 365483"/>
                <a:gd name="connsiteY32" fmla="*/ 314325 h 372236"/>
                <a:gd name="connsiteX33" fmla="*/ 143742 w 365483"/>
                <a:gd name="connsiteY33" fmla="*/ 299180 h 372236"/>
                <a:gd name="connsiteX34" fmla="*/ 142018 w 365483"/>
                <a:gd name="connsiteY34" fmla="*/ 297561 h 372236"/>
                <a:gd name="connsiteX35" fmla="*/ 110214 w 365483"/>
                <a:gd name="connsiteY35" fmla="*/ 283369 h 372236"/>
                <a:gd name="connsiteX36" fmla="*/ 98965 w 365483"/>
                <a:gd name="connsiteY36" fmla="*/ 257842 h 372236"/>
                <a:gd name="connsiteX37" fmla="*/ 38491 w 365483"/>
                <a:gd name="connsiteY37" fmla="*/ 239839 h 372236"/>
                <a:gd name="connsiteX38" fmla="*/ 0 w 365483"/>
                <a:gd name="connsiteY38" fmla="*/ 220028 h 372236"/>
                <a:gd name="connsiteX39" fmla="*/ 0 w 365483"/>
                <a:gd name="connsiteY39" fmla="*/ 220028 h 372236"/>
                <a:gd name="connsiteX40" fmla="*/ 26384 w 365483"/>
                <a:gd name="connsiteY40" fmla="*/ 179642 h 372236"/>
                <a:gd name="connsiteX41" fmla="*/ 65342 w 365483"/>
                <a:gd name="connsiteY41" fmla="*/ 214503 h 372236"/>
                <a:gd name="connsiteX42" fmla="*/ 115452 w 365483"/>
                <a:gd name="connsiteY42" fmla="*/ 192310 h 372236"/>
                <a:gd name="connsiteX43" fmla="*/ 135731 w 365483"/>
                <a:gd name="connsiteY43" fmla="*/ 158305 h 372236"/>
                <a:gd name="connsiteX44" fmla="*/ 96974 w 365483"/>
                <a:gd name="connsiteY44" fmla="*/ 115729 h 372236"/>
                <a:gd name="connsiteX45" fmla="*/ 133169 w 365483"/>
                <a:gd name="connsiteY45" fmla="*/ 65056 h 372236"/>
                <a:gd name="connsiteX46" fmla="*/ 166602 w 365483"/>
                <a:gd name="connsiteY46" fmla="*/ 54293 h 372236"/>
                <a:gd name="connsiteX47" fmla="*/ 189271 w 365483"/>
                <a:gd name="connsiteY47" fmla="*/ 23813 h 372236"/>
                <a:gd name="connsiteX48" fmla="*/ 212608 w 365483"/>
                <a:gd name="connsiteY48" fmla="*/ 17336 h 372236"/>
                <a:gd name="connsiteX49" fmla="*/ 234515 w 365483"/>
                <a:gd name="connsiteY49" fmla="*/ 19145 h 372236"/>
                <a:gd name="connsiteX50" fmla="*/ 246507 w 365483"/>
                <a:gd name="connsiteY50" fmla="*/ 16669 h 372236"/>
                <a:gd name="connsiteX51" fmla="*/ 268795 w 365483"/>
                <a:gd name="connsiteY51" fmla="*/ 2953 h 372236"/>
                <a:gd name="connsiteX52" fmla="*/ 281950 w 365483"/>
                <a:gd name="connsiteY52" fmla="*/ 0 h 37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5483" h="372236">
                  <a:moveTo>
                    <a:pt x="316335" y="10763"/>
                  </a:moveTo>
                  <a:lnTo>
                    <a:pt x="333946" y="31432"/>
                  </a:lnTo>
                  <a:lnTo>
                    <a:pt x="333946" y="31432"/>
                  </a:lnTo>
                  <a:lnTo>
                    <a:pt x="340338" y="38957"/>
                  </a:lnTo>
                  <a:lnTo>
                    <a:pt x="339100" y="43815"/>
                  </a:lnTo>
                  <a:lnTo>
                    <a:pt x="345100" y="53816"/>
                  </a:lnTo>
                  <a:lnTo>
                    <a:pt x="343662" y="74390"/>
                  </a:lnTo>
                  <a:lnTo>
                    <a:pt x="348815" y="78010"/>
                  </a:lnTo>
                  <a:lnTo>
                    <a:pt x="363284" y="76105"/>
                  </a:lnTo>
                  <a:lnTo>
                    <a:pt x="365484" y="78391"/>
                  </a:lnTo>
                  <a:lnTo>
                    <a:pt x="351282" y="94583"/>
                  </a:lnTo>
                  <a:lnTo>
                    <a:pt x="353387" y="103061"/>
                  </a:lnTo>
                  <a:lnTo>
                    <a:pt x="362341" y="101441"/>
                  </a:lnTo>
                  <a:lnTo>
                    <a:pt x="362341" y="101441"/>
                  </a:lnTo>
                  <a:lnTo>
                    <a:pt x="359102" y="154877"/>
                  </a:lnTo>
                  <a:lnTo>
                    <a:pt x="306324" y="223266"/>
                  </a:lnTo>
                  <a:lnTo>
                    <a:pt x="298418" y="240506"/>
                  </a:lnTo>
                  <a:lnTo>
                    <a:pt x="281749" y="242983"/>
                  </a:lnTo>
                  <a:lnTo>
                    <a:pt x="272224" y="248603"/>
                  </a:lnTo>
                  <a:lnTo>
                    <a:pt x="268614" y="274225"/>
                  </a:lnTo>
                  <a:lnTo>
                    <a:pt x="241840" y="312992"/>
                  </a:lnTo>
                  <a:lnTo>
                    <a:pt x="221742" y="372237"/>
                  </a:lnTo>
                  <a:lnTo>
                    <a:pt x="221742" y="372237"/>
                  </a:lnTo>
                  <a:lnTo>
                    <a:pt x="214131" y="359759"/>
                  </a:lnTo>
                  <a:lnTo>
                    <a:pt x="208893" y="357473"/>
                  </a:lnTo>
                  <a:lnTo>
                    <a:pt x="203644" y="360997"/>
                  </a:lnTo>
                  <a:lnTo>
                    <a:pt x="182127" y="358045"/>
                  </a:lnTo>
                  <a:lnTo>
                    <a:pt x="168783" y="351568"/>
                  </a:lnTo>
                  <a:lnTo>
                    <a:pt x="138027" y="350330"/>
                  </a:lnTo>
                  <a:lnTo>
                    <a:pt x="142589" y="337947"/>
                  </a:lnTo>
                  <a:lnTo>
                    <a:pt x="127930" y="335566"/>
                  </a:lnTo>
                  <a:lnTo>
                    <a:pt x="134217" y="327851"/>
                  </a:lnTo>
                  <a:lnTo>
                    <a:pt x="132121" y="314325"/>
                  </a:lnTo>
                  <a:lnTo>
                    <a:pt x="143742" y="299180"/>
                  </a:lnTo>
                  <a:lnTo>
                    <a:pt x="142018" y="297561"/>
                  </a:lnTo>
                  <a:lnTo>
                    <a:pt x="110214" y="283369"/>
                  </a:lnTo>
                  <a:lnTo>
                    <a:pt x="98965" y="257842"/>
                  </a:lnTo>
                  <a:lnTo>
                    <a:pt x="38491" y="239839"/>
                  </a:lnTo>
                  <a:lnTo>
                    <a:pt x="0" y="220028"/>
                  </a:lnTo>
                  <a:lnTo>
                    <a:pt x="0" y="220028"/>
                  </a:lnTo>
                  <a:lnTo>
                    <a:pt x="26384" y="179642"/>
                  </a:lnTo>
                  <a:lnTo>
                    <a:pt x="65342" y="214503"/>
                  </a:lnTo>
                  <a:lnTo>
                    <a:pt x="115452" y="192310"/>
                  </a:lnTo>
                  <a:lnTo>
                    <a:pt x="135731" y="158305"/>
                  </a:lnTo>
                  <a:lnTo>
                    <a:pt x="96974" y="115729"/>
                  </a:lnTo>
                  <a:lnTo>
                    <a:pt x="133169" y="65056"/>
                  </a:lnTo>
                  <a:lnTo>
                    <a:pt x="166602" y="54293"/>
                  </a:lnTo>
                  <a:lnTo>
                    <a:pt x="189271" y="23813"/>
                  </a:lnTo>
                  <a:lnTo>
                    <a:pt x="212608" y="17336"/>
                  </a:lnTo>
                  <a:lnTo>
                    <a:pt x="234515" y="19145"/>
                  </a:lnTo>
                  <a:lnTo>
                    <a:pt x="246507" y="16669"/>
                  </a:lnTo>
                  <a:lnTo>
                    <a:pt x="268795" y="2953"/>
                  </a:lnTo>
                  <a:lnTo>
                    <a:pt x="281950" y="0"/>
                  </a:lnTo>
                  <a:close/>
                </a:path>
              </a:pathLst>
            </a:custGeom>
            <a:grpFill/>
            <a:ln w="9525" cap="flat">
              <a:solidFill>
                <a:srgbClr val="F2AA84"/>
              </a:solidFill>
              <a:prstDash val="solid"/>
              <a:miter/>
            </a:ln>
          </p:spPr>
          <p:txBody>
            <a:bodyPr rtlCol="0" anchor="ctr"/>
            <a:lstStyle/>
            <a:p>
              <a:endParaRPr lang="es-HN"/>
            </a:p>
          </p:txBody>
        </p:sp>
        <p:sp>
          <p:nvSpPr>
            <p:cNvPr id="42" name="Forma libre: forma 41">
              <a:extLst>
                <a:ext uri="{FF2B5EF4-FFF2-40B4-BE49-F238E27FC236}">
                  <a16:creationId xmlns:a16="http://schemas.microsoft.com/office/drawing/2014/main" id="{B9E436B0-2F38-093D-5199-74F05989843E}"/>
                </a:ext>
              </a:extLst>
            </p:cNvPr>
            <p:cNvSpPr/>
            <p:nvPr/>
          </p:nvSpPr>
          <p:spPr>
            <a:xfrm>
              <a:off x="8421365" y="3255579"/>
              <a:ext cx="1402184" cy="1008125"/>
            </a:xfrm>
            <a:custGeom>
              <a:avLst/>
              <a:gdLst>
                <a:gd name="connsiteX0" fmla="*/ 887644 w 1402184"/>
                <a:gd name="connsiteY0" fmla="*/ 0 h 1008125"/>
                <a:gd name="connsiteX1" fmla="*/ 895255 w 1402184"/>
                <a:gd name="connsiteY1" fmla="*/ 15526 h 1008125"/>
                <a:gd name="connsiteX2" fmla="*/ 898598 w 1402184"/>
                <a:gd name="connsiteY2" fmla="*/ 36195 h 1008125"/>
                <a:gd name="connsiteX3" fmla="*/ 909647 w 1402184"/>
                <a:gd name="connsiteY3" fmla="*/ 62960 h 1008125"/>
                <a:gd name="connsiteX4" fmla="*/ 943937 w 1402184"/>
                <a:gd name="connsiteY4" fmla="*/ 106108 h 1008125"/>
                <a:gd name="connsiteX5" fmla="*/ 960692 w 1402184"/>
                <a:gd name="connsiteY5" fmla="*/ 117824 h 1008125"/>
                <a:gd name="connsiteX6" fmla="*/ 977179 w 1402184"/>
                <a:gd name="connsiteY6" fmla="*/ 148495 h 1008125"/>
                <a:gd name="connsiteX7" fmla="*/ 1004697 w 1402184"/>
                <a:gd name="connsiteY7" fmla="*/ 162401 h 1008125"/>
                <a:gd name="connsiteX8" fmla="*/ 1012898 w 1402184"/>
                <a:gd name="connsiteY8" fmla="*/ 182213 h 1008125"/>
                <a:gd name="connsiteX9" fmla="*/ 1029662 w 1402184"/>
                <a:gd name="connsiteY9" fmla="*/ 204121 h 1008125"/>
                <a:gd name="connsiteX10" fmla="*/ 1056227 w 1402184"/>
                <a:gd name="connsiteY10" fmla="*/ 222314 h 1008125"/>
                <a:gd name="connsiteX11" fmla="*/ 1073096 w 1402184"/>
                <a:gd name="connsiteY11" fmla="*/ 220409 h 1008125"/>
                <a:gd name="connsiteX12" fmla="*/ 1083278 w 1402184"/>
                <a:gd name="connsiteY12" fmla="*/ 212598 h 1008125"/>
                <a:gd name="connsiteX13" fmla="*/ 1088136 w 1402184"/>
                <a:gd name="connsiteY13" fmla="*/ 214789 h 1008125"/>
                <a:gd name="connsiteX14" fmla="*/ 1095385 w 1402184"/>
                <a:gd name="connsiteY14" fmla="*/ 225266 h 1008125"/>
                <a:gd name="connsiteX15" fmla="*/ 1107948 w 1402184"/>
                <a:gd name="connsiteY15" fmla="*/ 232600 h 1008125"/>
                <a:gd name="connsiteX16" fmla="*/ 1116711 w 1402184"/>
                <a:gd name="connsiteY16" fmla="*/ 245364 h 1008125"/>
                <a:gd name="connsiteX17" fmla="*/ 1134723 w 1402184"/>
                <a:gd name="connsiteY17" fmla="*/ 249174 h 1008125"/>
                <a:gd name="connsiteX18" fmla="*/ 1144248 w 1402184"/>
                <a:gd name="connsiteY18" fmla="*/ 270891 h 1008125"/>
                <a:gd name="connsiteX19" fmla="*/ 1157764 w 1402184"/>
                <a:gd name="connsiteY19" fmla="*/ 274130 h 1008125"/>
                <a:gd name="connsiteX20" fmla="*/ 1164155 w 1402184"/>
                <a:gd name="connsiteY20" fmla="*/ 285655 h 1008125"/>
                <a:gd name="connsiteX21" fmla="*/ 1173861 w 1402184"/>
                <a:gd name="connsiteY21" fmla="*/ 286607 h 1008125"/>
                <a:gd name="connsiteX22" fmla="*/ 1185586 w 1402184"/>
                <a:gd name="connsiteY22" fmla="*/ 295656 h 1008125"/>
                <a:gd name="connsiteX23" fmla="*/ 1193301 w 1402184"/>
                <a:gd name="connsiteY23" fmla="*/ 294989 h 1008125"/>
                <a:gd name="connsiteX24" fmla="*/ 1200731 w 1402184"/>
                <a:gd name="connsiteY24" fmla="*/ 280130 h 1008125"/>
                <a:gd name="connsiteX25" fmla="*/ 1205208 w 1402184"/>
                <a:gd name="connsiteY25" fmla="*/ 277559 h 1008125"/>
                <a:gd name="connsiteX26" fmla="*/ 1225972 w 1402184"/>
                <a:gd name="connsiteY26" fmla="*/ 277273 h 1008125"/>
                <a:gd name="connsiteX27" fmla="*/ 1237688 w 1402184"/>
                <a:gd name="connsiteY27" fmla="*/ 260890 h 1008125"/>
                <a:gd name="connsiteX28" fmla="*/ 1252261 w 1402184"/>
                <a:gd name="connsiteY28" fmla="*/ 263081 h 1008125"/>
                <a:gd name="connsiteX29" fmla="*/ 1267787 w 1402184"/>
                <a:gd name="connsiteY29" fmla="*/ 247269 h 1008125"/>
                <a:gd name="connsiteX30" fmla="*/ 1286170 w 1402184"/>
                <a:gd name="connsiteY30" fmla="*/ 272034 h 1008125"/>
                <a:gd name="connsiteX31" fmla="*/ 1289304 w 1402184"/>
                <a:gd name="connsiteY31" fmla="*/ 267938 h 1008125"/>
                <a:gd name="connsiteX32" fmla="*/ 1291685 w 1402184"/>
                <a:gd name="connsiteY32" fmla="*/ 242792 h 1008125"/>
                <a:gd name="connsiteX33" fmla="*/ 1316355 w 1402184"/>
                <a:gd name="connsiteY33" fmla="*/ 241173 h 1008125"/>
                <a:gd name="connsiteX34" fmla="*/ 1325127 w 1402184"/>
                <a:gd name="connsiteY34" fmla="*/ 255746 h 1008125"/>
                <a:gd name="connsiteX35" fmla="*/ 1333024 w 1402184"/>
                <a:gd name="connsiteY35" fmla="*/ 259842 h 1008125"/>
                <a:gd name="connsiteX36" fmla="*/ 1337034 w 1402184"/>
                <a:gd name="connsiteY36" fmla="*/ 241173 h 1008125"/>
                <a:gd name="connsiteX37" fmla="*/ 1348940 w 1402184"/>
                <a:gd name="connsiteY37" fmla="*/ 230600 h 1008125"/>
                <a:gd name="connsiteX38" fmla="*/ 1373610 w 1402184"/>
                <a:gd name="connsiteY38" fmla="*/ 223361 h 1008125"/>
                <a:gd name="connsiteX39" fmla="*/ 1397422 w 1402184"/>
                <a:gd name="connsiteY39" fmla="*/ 224981 h 1008125"/>
                <a:gd name="connsiteX40" fmla="*/ 1402185 w 1402184"/>
                <a:gd name="connsiteY40" fmla="*/ 231458 h 1008125"/>
                <a:gd name="connsiteX41" fmla="*/ 1401423 w 1402184"/>
                <a:gd name="connsiteY41" fmla="*/ 241173 h 1008125"/>
                <a:gd name="connsiteX42" fmla="*/ 1386364 w 1402184"/>
                <a:gd name="connsiteY42" fmla="*/ 264700 h 1008125"/>
                <a:gd name="connsiteX43" fmla="*/ 1390278 w 1402184"/>
                <a:gd name="connsiteY43" fmla="*/ 274415 h 1008125"/>
                <a:gd name="connsiteX44" fmla="*/ 1384754 w 1402184"/>
                <a:gd name="connsiteY44" fmla="*/ 282607 h 1008125"/>
                <a:gd name="connsiteX45" fmla="*/ 1348940 w 1402184"/>
                <a:gd name="connsiteY45" fmla="*/ 300419 h 1008125"/>
                <a:gd name="connsiteX46" fmla="*/ 1341796 w 1402184"/>
                <a:gd name="connsiteY46" fmla="*/ 316611 h 1008125"/>
                <a:gd name="connsiteX47" fmla="*/ 1341796 w 1402184"/>
                <a:gd name="connsiteY47" fmla="*/ 326422 h 1008125"/>
                <a:gd name="connsiteX48" fmla="*/ 1346559 w 1402184"/>
                <a:gd name="connsiteY48" fmla="*/ 337757 h 1008125"/>
                <a:gd name="connsiteX49" fmla="*/ 1358465 w 1402184"/>
                <a:gd name="connsiteY49" fmla="*/ 348329 h 1008125"/>
                <a:gd name="connsiteX50" fmla="*/ 1365609 w 1402184"/>
                <a:gd name="connsiteY50" fmla="*/ 361283 h 1008125"/>
                <a:gd name="connsiteX51" fmla="*/ 1365609 w 1402184"/>
                <a:gd name="connsiteY51" fmla="*/ 361283 h 1008125"/>
                <a:gd name="connsiteX52" fmla="*/ 1366466 w 1402184"/>
                <a:gd name="connsiteY52" fmla="*/ 368522 h 1008125"/>
                <a:gd name="connsiteX53" fmla="*/ 1339415 w 1402184"/>
                <a:gd name="connsiteY53" fmla="*/ 400241 h 1008125"/>
                <a:gd name="connsiteX54" fmla="*/ 1321889 w 1402184"/>
                <a:gd name="connsiteY54" fmla="*/ 409956 h 1008125"/>
                <a:gd name="connsiteX55" fmla="*/ 1310735 w 1402184"/>
                <a:gd name="connsiteY55" fmla="*/ 420434 h 1008125"/>
                <a:gd name="connsiteX56" fmla="*/ 1308354 w 1402184"/>
                <a:gd name="connsiteY56" fmla="*/ 454533 h 1008125"/>
                <a:gd name="connsiteX57" fmla="*/ 1301210 w 1402184"/>
                <a:gd name="connsiteY57" fmla="*/ 473964 h 1008125"/>
                <a:gd name="connsiteX58" fmla="*/ 1286923 w 1402184"/>
                <a:gd name="connsiteY58" fmla="*/ 441579 h 1008125"/>
                <a:gd name="connsiteX59" fmla="*/ 1275017 w 1402184"/>
                <a:gd name="connsiteY59" fmla="*/ 442341 h 1008125"/>
                <a:gd name="connsiteX60" fmla="*/ 1264634 w 1402184"/>
                <a:gd name="connsiteY60" fmla="*/ 461010 h 1008125"/>
                <a:gd name="connsiteX61" fmla="*/ 1256738 w 1402184"/>
                <a:gd name="connsiteY61" fmla="*/ 485299 h 1008125"/>
                <a:gd name="connsiteX62" fmla="*/ 1240822 w 1402184"/>
                <a:gd name="connsiteY62" fmla="*/ 510445 h 1008125"/>
                <a:gd name="connsiteX63" fmla="*/ 1248737 w 1402184"/>
                <a:gd name="connsiteY63" fmla="*/ 527495 h 1008125"/>
                <a:gd name="connsiteX64" fmla="*/ 1267016 w 1402184"/>
                <a:gd name="connsiteY64" fmla="*/ 551783 h 1008125"/>
                <a:gd name="connsiteX65" fmla="*/ 1271026 w 1402184"/>
                <a:gd name="connsiteY65" fmla="*/ 567214 h 1008125"/>
                <a:gd name="connsiteX66" fmla="*/ 1266263 w 1402184"/>
                <a:gd name="connsiteY66" fmla="*/ 603695 h 1008125"/>
                <a:gd name="connsiteX67" fmla="*/ 1259872 w 1402184"/>
                <a:gd name="connsiteY67" fmla="*/ 616649 h 1008125"/>
                <a:gd name="connsiteX68" fmla="*/ 1266263 w 1402184"/>
                <a:gd name="connsiteY68" fmla="*/ 641795 h 1008125"/>
                <a:gd name="connsiteX69" fmla="*/ 1275788 w 1402184"/>
                <a:gd name="connsiteY69" fmla="*/ 653891 h 1008125"/>
                <a:gd name="connsiteX70" fmla="*/ 1278922 w 1402184"/>
                <a:gd name="connsiteY70" fmla="*/ 666083 h 1008125"/>
                <a:gd name="connsiteX71" fmla="*/ 1279493 w 1402184"/>
                <a:gd name="connsiteY71" fmla="*/ 692849 h 1008125"/>
                <a:gd name="connsiteX72" fmla="*/ 1305973 w 1402184"/>
                <a:gd name="connsiteY72" fmla="*/ 687134 h 1008125"/>
                <a:gd name="connsiteX73" fmla="*/ 1329890 w 1402184"/>
                <a:gd name="connsiteY73" fmla="*/ 687896 h 1008125"/>
                <a:gd name="connsiteX74" fmla="*/ 1352845 w 1402184"/>
                <a:gd name="connsiteY74" fmla="*/ 710375 h 1008125"/>
                <a:gd name="connsiteX75" fmla="*/ 1352845 w 1402184"/>
                <a:gd name="connsiteY75" fmla="*/ 710375 h 1008125"/>
                <a:gd name="connsiteX76" fmla="*/ 1339025 w 1402184"/>
                <a:gd name="connsiteY76" fmla="*/ 735997 h 1008125"/>
                <a:gd name="connsiteX77" fmla="*/ 1341406 w 1402184"/>
                <a:gd name="connsiteY77" fmla="*/ 750284 h 1008125"/>
                <a:gd name="connsiteX78" fmla="*/ 1330071 w 1402184"/>
                <a:gd name="connsiteY78" fmla="*/ 756571 h 1008125"/>
                <a:gd name="connsiteX79" fmla="*/ 1331595 w 1402184"/>
                <a:gd name="connsiteY79" fmla="*/ 763143 h 1008125"/>
                <a:gd name="connsiteX80" fmla="*/ 1340368 w 1402184"/>
                <a:gd name="connsiteY80" fmla="*/ 773525 h 1008125"/>
                <a:gd name="connsiteX81" fmla="*/ 1339986 w 1402184"/>
                <a:gd name="connsiteY81" fmla="*/ 785146 h 1008125"/>
                <a:gd name="connsiteX82" fmla="*/ 1318736 w 1402184"/>
                <a:gd name="connsiteY82" fmla="*/ 804196 h 1008125"/>
                <a:gd name="connsiteX83" fmla="*/ 1311878 w 1402184"/>
                <a:gd name="connsiteY83" fmla="*/ 819150 h 1008125"/>
                <a:gd name="connsiteX84" fmla="*/ 1302268 w 1402184"/>
                <a:gd name="connsiteY84" fmla="*/ 828294 h 1008125"/>
                <a:gd name="connsiteX85" fmla="*/ 1311126 w 1402184"/>
                <a:gd name="connsiteY85" fmla="*/ 856488 h 1008125"/>
                <a:gd name="connsiteX86" fmla="*/ 1310164 w 1402184"/>
                <a:gd name="connsiteY86" fmla="*/ 867061 h 1008125"/>
                <a:gd name="connsiteX87" fmla="*/ 1303877 w 1402184"/>
                <a:gd name="connsiteY87" fmla="*/ 875538 h 1008125"/>
                <a:gd name="connsiteX88" fmla="*/ 1296448 w 1402184"/>
                <a:gd name="connsiteY88" fmla="*/ 876014 h 1008125"/>
                <a:gd name="connsiteX89" fmla="*/ 1283018 w 1402184"/>
                <a:gd name="connsiteY89" fmla="*/ 870204 h 1008125"/>
                <a:gd name="connsiteX90" fmla="*/ 1279693 w 1402184"/>
                <a:gd name="connsiteY90" fmla="*/ 872585 h 1008125"/>
                <a:gd name="connsiteX91" fmla="*/ 1281122 w 1402184"/>
                <a:gd name="connsiteY91" fmla="*/ 894302 h 1008125"/>
                <a:gd name="connsiteX92" fmla="*/ 1279779 w 1402184"/>
                <a:gd name="connsiteY92" fmla="*/ 901541 h 1008125"/>
                <a:gd name="connsiteX93" fmla="*/ 1273493 w 1402184"/>
                <a:gd name="connsiteY93" fmla="*/ 908876 h 1008125"/>
                <a:gd name="connsiteX94" fmla="*/ 1243593 w 1402184"/>
                <a:gd name="connsiteY94" fmla="*/ 905732 h 1008125"/>
                <a:gd name="connsiteX95" fmla="*/ 1237307 w 1402184"/>
                <a:gd name="connsiteY95" fmla="*/ 906780 h 1008125"/>
                <a:gd name="connsiteX96" fmla="*/ 1227592 w 1402184"/>
                <a:gd name="connsiteY96" fmla="*/ 914972 h 1008125"/>
                <a:gd name="connsiteX97" fmla="*/ 1222343 w 1402184"/>
                <a:gd name="connsiteY97" fmla="*/ 913257 h 1008125"/>
                <a:gd name="connsiteX98" fmla="*/ 1203579 w 1402184"/>
                <a:gd name="connsiteY98" fmla="*/ 878872 h 1008125"/>
                <a:gd name="connsiteX99" fmla="*/ 1189577 w 1402184"/>
                <a:gd name="connsiteY99" fmla="*/ 864108 h 1008125"/>
                <a:gd name="connsiteX100" fmla="*/ 1185491 w 1402184"/>
                <a:gd name="connsiteY100" fmla="*/ 863441 h 1008125"/>
                <a:gd name="connsiteX101" fmla="*/ 1179014 w 1402184"/>
                <a:gd name="connsiteY101" fmla="*/ 874205 h 1008125"/>
                <a:gd name="connsiteX102" fmla="*/ 1155002 w 1402184"/>
                <a:gd name="connsiteY102" fmla="*/ 872680 h 1008125"/>
                <a:gd name="connsiteX103" fmla="*/ 1151106 w 1402184"/>
                <a:gd name="connsiteY103" fmla="*/ 870204 h 1008125"/>
                <a:gd name="connsiteX104" fmla="*/ 1160250 w 1402184"/>
                <a:gd name="connsiteY104" fmla="*/ 852297 h 1008125"/>
                <a:gd name="connsiteX105" fmla="*/ 1156811 w 1402184"/>
                <a:gd name="connsiteY105" fmla="*/ 846582 h 1008125"/>
                <a:gd name="connsiteX106" fmla="*/ 1114149 w 1402184"/>
                <a:gd name="connsiteY106" fmla="*/ 837057 h 1008125"/>
                <a:gd name="connsiteX107" fmla="*/ 1105281 w 1402184"/>
                <a:gd name="connsiteY107" fmla="*/ 823722 h 1008125"/>
                <a:gd name="connsiteX108" fmla="*/ 1100614 w 1402184"/>
                <a:gd name="connsiteY108" fmla="*/ 821817 h 1008125"/>
                <a:gd name="connsiteX109" fmla="*/ 1074706 w 1402184"/>
                <a:gd name="connsiteY109" fmla="*/ 819150 h 1008125"/>
                <a:gd name="connsiteX110" fmla="*/ 1063190 w 1402184"/>
                <a:gd name="connsiteY110" fmla="*/ 829437 h 1008125"/>
                <a:gd name="connsiteX111" fmla="*/ 1052893 w 1402184"/>
                <a:gd name="connsiteY111" fmla="*/ 802767 h 1008125"/>
                <a:gd name="connsiteX112" fmla="*/ 1035368 w 1402184"/>
                <a:gd name="connsiteY112" fmla="*/ 795719 h 1008125"/>
                <a:gd name="connsiteX113" fmla="*/ 1013079 w 1402184"/>
                <a:gd name="connsiteY113" fmla="*/ 781336 h 1008125"/>
                <a:gd name="connsiteX114" fmla="*/ 997753 w 1402184"/>
                <a:gd name="connsiteY114" fmla="*/ 786194 h 1008125"/>
                <a:gd name="connsiteX115" fmla="*/ 987276 w 1402184"/>
                <a:gd name="connsiteY115" fmla="*/ 799529 h 1008125"/>
                <a:gd name="connsiteX116" fmla="*/ 971845 w 1402184"/>
                <a:gd name="connsiteY116" fmla="*/ 805625 h 1008125"/>
                <a:gd name="connsiteX117" fmla="*/ 958129 w 1402184"/>
                <a:gd name="connsiteY117" fmla="*/ 822770 h 1008125"/>
                <a:gd name="connsiteX118" fmla="*/ 948500 w 1402184"/>
                <a:gd name="connsiteY118" fmla="*/ 820103 h 1008125"/>
                <a:gd name="connsiteX119" fmla="*/ 930021 w 1402184"/>
                <a:gd name="connsiteY119" fmla="*/ 804386 h 1008125"/>
                <a:gd name="connsiteX120" fmla="*/ 897541 w 1402184"/>
                <a:gd name="connsiteY120" fmla="*/ 797719 h 1008125"/>
                <a:gd name="connsiteX121" fmla="*/ 883072 w 1402184"/>
                <a:gd name="connsiteY121" fmla="*/ 807434 h 1008125"/>
                <a:gd name="connsiteX122" fmla="*/ 869918 w 1402184"/>
                <a:gd name="connsiteY122" fmla="*/ 803815 h 1008125"/>
                <a:gd name="connsiteX123" fmla="*/ 849259 w 1402184"/>
                <a:gd name="connsiteY123" fmla="*/ 807434 h 1008125"/>
                <a:gd name="connsiteX124" fmla="*/ 838009 w 1402184"/>
                <a:gd name="connsiteY124" fmla="*/ 814388 h 1008125"/>
                <a:gd name="connsiteX125" fmla="*/ 829542 w 1402184"/>
                <a:gd name="connsiteY125" fmla="*/ 835343 h 1008125"/>
                <a:gd name="connsiteX126" fmla="*/ 823160 w 1402184"/>
                <a:gd name="connsiteY126" fmla="*/ 842105 h 1008125"/>
                <a:gd name="connsiteX127" fmla="*/ 800290 w 1402184"/>
                <a:gd name="connsiteY127" fmla="*/ 842201 h 1008125"/>
                <a:gd name="connsiteX128" fmla="*/ 789822 w 1402184"/>
                <a:gd name="connsiteY128" fmla="*/ 848011 h 1008125"/>
                <a:gd name="connsiteX129" fmla="*/ 786203 w 1402184"/>
                <a:gd name="connsiteY129" fmla="*/ 854297 h 1008125"/>
                <a:gd name="connsiteX130" fmla="*/ 773621 w 1402184"/>
                <a:gd name="connsiteY130" fmla="*/ 848868 h 1008125"/>
                <a:gd name="connsiteX131" fmla="*/ 768772 w 1402184"/>
                <a:gd name="connsiteY131" fmla="*/ 850392 h 1008125"/>
                <a:gd name="connsiteX132" fmla="*/ 762000 w 1402184"/>
                <a:gd name="connsiteY132" fmla="*/ 855917 h 1008125"/>
                <a:gd name="connsiteX133" fmla="*/ 745912 w 1402184"/>
                <a:gd name="connsiteY133" fmla="*/ 859822 h 1008125"/>
                <a:gd name="connsiteX134" fmla="*/ 742197 w 1402184"/>
                <a:gd name="connsiteY134" fmla="*/ 868585 h 1008125"/>
                <a:gd name="connsiteX135" fmla="*/ 728663 w 1402184"/>
                <a:gd name="connsiteY135" fmla="*/ 863918 h 1008125"/>
                <a:gd name="connsiteX136" fmla="*/ 723529 w 1402184"/>
                <a:gd name="connsiteY136" fmla="*/ 868871 h 1008125"/>
                <a:gd name="connsiteX137" fmla="*/ 718852 w 1402184"/>
                <a:gd name="connsiteY137" fmla="*/ 868585 h 1008125"/>
                <a:gd name="connsiteX138" fmla="*/ 711051 w 1402184"/>
                <a:gd name="connsiteY138" fmla="*/ 863251 h 1008125"/>
                <a:gd name="connsiteX139" fmla="*/ 700088 w 1402184"/>
                <a:gd name="connsiteY139" fmla="*/ 863346 h 1008125"/>
                <a:gd name="connsiteX140" fmla="*/ 686086 w 1402184"/>
                <a:gd name="connsiteY140" fmla="*/ 856202 h 1008125"/>
                <a:gd name="connsiteX141" fmla="*/ 672093 w 1402184"/>
                <a:gd name="connsiteY141" fmla="*/ 854393 h 1008125"/>
                <a:gd name="connsiteX142" fmla="*/ 653415 w 1402184"/>
                <a:gd name="connsiteY142" fmla="*/ 858393 h 1008125"/>
                <a:gd name="connsiteX143" fmla="*/ 622840 w 1402184"/>
                <a:gd name="connsiteY143" fmla="*/ 871728 h 1008125"/>
                <a:gd name="connsiteX144" fmla="*/ 588073 w 1402184"/>
                <a:gd name="connsiteY144" fmla="*/ 877634 h 1008125"/>
                <a:gd name="connsiteX145" fmla="*/ 516264 w 1402184"/>
                <a:gd name="connsiteY145" fmla="*/ 878777 h 1008125"/>
                <a:gd name="connsiteX146" fmla="*/ 465782 w 1402184"/>
                <a:gd name="connsiteY146" fmla="*/ 885254 h 1008125"/>
                <a:gd name="connsiteX147" fmla="*/ 456057 w 1402184"/>
                <a:gd name="connsiteY147" fmla="*/ 889063 h 1008125"/>
                <a:gd name="connsiteX148" fmla="*/ 461105 w 1402184"/>
                <a:gd name="connsiteY148" fmla="*/ 919448 h 1008125"/>
                <a:gd name="connsiteX149" fmla="*/ 459114 w 1402184"/>
                <a:gd name="connsiteY149" fmla="*/ 933831 h 1008125"/>
                <a:gd name="connsiteX150" fmla="*/ 453390 w 1402184"/>
                <a:gd name="connsiteY150" fmla="*/ 944213 h 1008125"/>
                <a:gd name="connsiteX151" fmla="*/ 437207 w 1402184"/>
                <a:gd name="connsiteY151" fmla="*/ 956310 h 1008125"/>
                <a:gd name="connsiteX152" fmla="*/ 397859 w 1402184"/>
                <a:gd name="connsiteY152" fmla="*/ 970693 h 1008125"/>
                <a:gd name="connsiteX153" fmla="*/ 378047 w 1402184"/>
                <a:gd name="connsiteY153" fmla="*/ 984790 h 1008125"/>
                <a:gd name="connsiteX154" fmla="*/ 364046 w 1402184"/>
                <a:gd name="connsiteY154" fmla="*/ 1003363 h 1008125"/>
                <a:gd name="connsiteX155" fmla="*/ 355854 w 1402184"/>
                <a:gd name="connsiteY155" fmla="*/ 1008126 h 1008125"/>
                <a:gd name="connsiteX156" fmla="*/ 355854 w 1402184"/>
                <a:gd name="connsiteY156" fmla="*/ 1008126 h 1008125"/>
                <a:gd name="connsiteX157" fmla="*/ 312706 w 1402184"/>
                <a:gd name="connsiteY157" fmla="*/ 994696 h 1008125"/>
                <a:gd name="connsiteX158" fmla="*/ 270996 w 1402184"/>
                <a:gd name="connsiteY158" fmla="*/ 973169 h 1008125"/>
                <a:gd name="connsiteX159" fmla="*/ 249460 w 1402184"/>
                <a:gd name="connsiteY159" fmla="*/ 965645 h 1008125"/>
                <a:gd name="connsiteX160" fmla="*/ 212407 w 1402184"/>
                <a:gd name="connsiteY160" fmla="*/ 927259 h 1008125"/>
                <a:gd name="connsiteX161" fmla="*/ 188509 w 1402184"/>
                <a:gd name="connsiteY161" fmla="*/ 911447 h 1008125"/>
                <a:gd name="connsiteX162" fmla="*/ 168973 w 1402184"/>
                <a:gd name="connsiteY162" fmla="*/ 906209 h 1008125"/>
                <a:gd name="connsiteX163" fmla="*/ 154314 w 1402184"/>
                <a:gd name="connsiteY163" fmla="*/ 912781 h 1008125"/>
                <a:gd name="connsiteX164" fmla="*/ 145542 w 1402184"/>
                <a:gd name="connsiteY164" fmla="*/ 912971 h 1008125"/>
                <a:gd name="connsiteX165" fmla="*/ 119253 w 1402184"/>
                <a:gd name="connsiteY165" fmla="*/ 889254 h 1008125"/>
                <a:gd name="connsiteX166" fmla="*/ 99831 w 1402184"/>
                <a:gd name="connsiteY166" fmla="*/ 879158 h 1008125"/>
                <a:gd name="connsiteX167" fmla="*/ 60684 w 1402184"/>
                <a:gd name="connsiteY167" fmla="*/ 869252 h 1008125"/>
                <a:gd name="connsiteX168" fmla="*/ 22384 w 1402184"/>
                <a:gd name="connsiteY168" fmla="*/ 871919 h 1008125"/>
                <a:gd name="connsiteX169" fmla="*/ 0 w 1402184"/>
                <a:gd name="connsiteY169" fmla="*/ 864203 h 1008125"/>
                <a:gd name="connsiteX170" fmla="*/ 0 w 1402184"/>
                <a:gd name="connsiteY170" fmla="*/ 864203 h 1008125"/>
                <a:gd name="connsiteX171" fmla="*/ 190 w 1402184"/>
                <a:gd name="connsiteY171" fmla="*/ 842105 h 1008125"/>
                <a:gd name="connsiteX172" fmla="*/ 10392 w 1402184"/>
                <a:gd name="connsiteY172" fmla="*/ 811054 h 1008125"/>
                <a:gd name="connsiteX173" fmla="*/ 5153 w 1402184"/>
                <a:gd name="connsiteY173" fmla="*/ 795052 h 1008125"/>
                <a:gd name="connsiteX174" fmla="*/ 4105 w 1402184"/>
                <a:gd name="connsiteY174" fmla="*/ 777907 h 1008125"/>
                <a:gd name="connsiteX175" fmla="*/ 10287 w 1402184"/>
                <a:gd name="connsiteY175" fmla="*/ 758190 h 1008125"/>
                <a:gd name="connsiteX176" fmla="*/ 8772 w 1402184"/>
                <a:gd name="connsiteY176" fmla="*/ 752475 h 1008125"/>
                <a:gd name="connsiteX177" fmla="*/ 16097 w 1402184"/>
                <a:gd name="connsiteY177" fmla="*/ 693230 h 1008125"/>
                <a:gd name="connsiteX178" fmla="*/ 11335 w 1402184"/>
                <a:gd name="connsiteY178" fmla="*/ 648938 h 1008125"/>
                <a:gd name="connsiteX179" fmla="*/ 13240 w 1402184"/>
                <a:gd name="connsiteY179" fmla="*/ 610267 h 1008125"/>
                <a:gd name="connsiteX180" fmla="*/ 13240 w 1402184"/>
                <a:gd name="connsiteY180" fmla="*/ 610267 h 1008125"/>
                <a:gd name="connsiteX181" fmla="*/ 23060 w 1402184"/>
                <a:gd name="connsiteY181" fmla="*/ 548354 h 1008125"/>
                <a:gd name="connsiteX182" fmla="*/ 82296 w 1402184"/>
                <a:gd name="connsiteY182" fmla="*/ 514541 h 1008125"/>
                <a:gd name="connsiteX183" fmla="*/ 113728 w 1402184"/>
                <a:gd name="connsiteY183" fmla="*/ 509873 h 1008125"/>
                <a:gd name="connsiteX184" fmla="*/ 133931 w 1402184"/>
                <a:gd name="connsiteY184" fmla="*/ 502730 h 1008125"/>
                <a:gd name="connsiteX185" fmla="*/ 144209 w 1402184"/>
                <a:gd name="connsiteY185" fmla="*/ 490157 h 1008125"/>
                <a:gd name="connsiteX186" fmla="*/ 164887 w 1402184"/>
                <a:gd name="connsiteY186" fmla="*/ 439484 h 1008125"/>
                <a:gd name="connsiteX187" fmla="*/ 158686 w 1402184"/>
                <a:gd name="connsiteY187" fmla="*/ 425577 h 1008125"/>
                <a:gd name="connsiteX188" fmla="*/ 171736 w 1402184"/>
                <a:gd name="connsiteY188" fmla="*/ 419862 h 1008125"/>
                <a:gd name="connsiteX189" fmla="*/ 179546 w 1402184"/>
                <a:gd name="connsiteY189" fmla="*/ 406813 h 1008125"/>
                <a:gd name="connsiteX190" fmla="*/ 193558 w 1402184"/>
                <a:gd name="connsiteY190" fmla="*/ 403765 h 1008125"/>
                <a:gd name="connsiteX191" fmla="*/ 197929 w 1402184"/>
                <a:gd name="connsiteY191" fmla="*/ 398621 h 1008125"/>
                <a:gd name="connsiteX192" fmla="*/ 197929 w 1402184"/>
                <a:gd name="connsiteY192" fmla="*/ 398621 h 1008125"/>
                <a:gd name="connsiteX193" fmla="*/ 210312 w 1402184"/>
                <a:gd name="connsiteY193" fmla="*/ 402241 h 1008125"/>
                <a:gd name="connsiteX194" fmla="*/ 219837 w 1402184"/>
                <a:gd name="connsiteY194" fmla="*/ 400336 h 1008125"/>
                <a:gd name="connsiteX195" fmla="*/ 231372 w 1402184"/>
                <a:gd name="connsiteY195" fmla="*/ 405384 h 1008125"/>
                <a:gd name="connsiteX196" fmla="*/ 236325 w 1402184"/>
                <a:gd name="connsiteY196" fmla="*/ 399574 h 1008125"/>
                <a:gd name="connsiteX197" fmla="*/ 252993 w 1402184"/>
                <a:gd name="connsiteY197" fmla="*/ 401098 h 1008125"/>
                <a:gd name="connsiteX198" fmla="*/ 265557 w 1402184"/>
                <a:gd name="connsiteY198" fmla="*/ 405765 h 1008125"/>
                <a:gd name="connsiteX199" fmla="*/ 276987 w 1402184"/>
                <a:gd name="connsiteY199" fmla="*/ 418338 h 1008125"/>
                <a:gd name="connsiteX200" fmla="*/ 285750 w 1402184"/>
                <a:gd name="connsiteY200" fmla="*/ 449485 h 1008125"/>
                <a:gd name="connsiteX201" fmla="*/ 328241 w 1402184"/>
                <a:gd name="connsiteY201" fmla="*/ 451675 h 1008125"/>
                <a:gd name="connsiteX202" fmla="*/ 327955 w 1402184"/>
                <a:gd name="connsiteY202" fmla="*/ 427577 h 1008125"/>
                <a:gd name="connsiteX203" fmla="*/ 332327 w 1402184"/>
                <a:gd name="connsiteY203" fmla="*/ 424148 h 1008125"/>
                <a:gd name="connsiteX204" fmla="*/ 351196 w 1402184"/>
                <a:gd name="connsiteY204" fmla="*/ 429959 h 1008125"/>
                <a:gd name="connsiteX205" fmla="*/ 392811 w 1402184"/>
                <a:gd name="connsiteY205" fmla="*/ 433959 h 1008125"/>
                <a:gd name="connsiteX206" fmla="*/ 414442 w 1402184"/>
                <a:gd name="connsiteY206" fmla="*/ 426720 h 1008125"/>
                <a:gd name="connsiteX207" fmla="*/ 459486 w 1402184"/>
                <a:gd name="connsiteY207" fmla="*/ 380333 h 1008125"/>
                <a:gd name="connsiteX208" fmla="*/ 552079 w 1402184"/>
                <a:gd name="connsiteY208" fmla="*/ 298609 h 1008125"/>
                <a:gd name="connsiteX209" fmla="*/ 562927 w 1402184"/>
                <a:gd name="connsiteY209" fmla="*/ 293561 h 1008125"/>
                <a:gd name="connsiteX210" fmla="*/ 583406 w 1402184"/>
                <a:gd name="connsiteY210" fmla="*/ 292608 h 1008125"/>
                <a:gd name="connsiteX211" fmla="*/ 592179 w 1402184"/>
                <a:gd name="connsiteY211" fmla="*/ 286988 h 1008125"/>
                <a:gd name="connsiteX212" fmla="*/ 625697 w 1402184"/>
                <a:gd name="connsiteY212" fmla="*/ 231839 h 1008125"/>
                <a:gd name="connsiteX213" fmla="*/ 680095 w 1402184"/>
                <a:gd name="connsiteY213" fmla="*/ 180975 h 1008125"/>
                <a:gd name="connsiteX214" fmla="*/ 705326 w 1402184"/>
                <a:gd name="connsiteY214" fmla="*/ 151733 h 1008125"/>
                <a:gd name="connsiteX215" fmla="*/ 748865 w 1402184"/>
                <a:gd name="connsiteY215" fmla="*/ 71342 h 1008125"/>
                <a:gd name="connsiteX216" fmla="*/ 774773 w 1402184"/>
                <a:gd name="connsiteY216" fmla="*/ 58388 h 1008125"/>
                <a:gd name="connsiteX217" fmla="*/ 822684 w 1402184"/>
                <a:gd name="connsiteY217" fmla="*/ 51530 h 10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1402184" h="1008125">
                  <a:moveTo>
                    <a:pt x="887644" y="0"/>
                  </a:moveTo>
                  <a:lnTo>
                    <a:pt x="895255" y="15526"/>
                  </a:lnTo>
                  <a:lnTo>
                    <a:pt x="898598" y="36195"/>
                  </a:lnTo>
                  <a:lnTo>
                    <a:pt x="909647" y="62960"/>
                  </a:lnTo>
                  <a:lnTo>
                    <a:pt x="943937" y="106108"/>
                  </a:lnTo>
                  <a:lnTo>
                    <a:pt x="960692" y="117824"/>
                  </a:lnTo>
                  <a:lnTo>
                    <a:pt x="977179" y="148495"/>
                  </a:lnTo>
                  <a:lnTo>
                    <a:pt x="1004697" y="162401"/>
                  </a:lnTo>
                  <a:lnTo>
                    <a:pt x="1012898" y="182213"/>
                  </a:lnTo>
                  <a:lnTo>
                    <a:pt x="1029662" y="204121"/>
                  </a:lnTo>
                  <a:lnTo>
                    <a:pt x="1056227" y="222314"/>
                  </a:lnTo>
                  <a:lnTo>
                    <a:pt x="1073096" y="220409"/>
                  </a:lnTo>
                  <a:lnTo>
                    <a:pt x="1083278" y="212598"/>
                  </a:lnTo>
                  <a:lnTo>
                    <a:pt x="1088136" y="214789"/>
                  </a:lnTo>
                  <a:lnTo>
                    <a:pt x="1095385" y="225266"/>
                  </a:lnTo>
                  <a:lnTo>
                    <a:pt x="1107948" y="232600"/>
                  </a:lnTo>
                  <a:lnTo>
                    <a:pt x="1116711" y="245364"/>
                  </a:lnTo>
                  <a:lnTo>
                    <a:pt x="1134723" y="249174"/>
                  </a:lnTo>
                  <a:lnTo>
                    <a:pt x="1144248" y="270891"/>
                  </a:lnTo>
                  <a:lnTo>
                    <a:pt x="1157764" y="274130"/>
                  </a:lnTo>
                  <a:lnTo>
                    <a:pt x="1164155" y="285655"/>
                  </a:lnTo>
                  <a:lnTo>
                    <a:pt x="1173861" y="286607"/>
                  </a:lnTo>
                  <a:lnTo>
                    <a:pt x="1185586" y="295656"/>
                  </a:lnTo>
                  <a:lnTo>
                    <a:pt x="1193301" y="294989"/>
                  </a:lnTo>
                  <a:lnTo>
                    <a:pt x="1200731" y="280130"/>
                  </a:lnTo>
                  <a:lnTo>
                    <a:pt x="1205208" y="277559"/>
                  </a:lnTo>
                  <a:lnTo>
                    <a:pt x="1225972" y="277273"/>
                  </a:lnTo>
                  <a:lnTo>
                    <a:pt x="1237688" y="260890"/>
                  </a:lnTo>
                  <a:lnTo>
                    <a:pt x="1252261" y="263081"/>
                  </a:lnTo>
                  <a:lnTo>
                    <a:pt x="1267787" y="247269"/>
                  </a:lnTo>
                  <a:lnTo>
                    <a:pt x="1286170" y="272034"/>
                  </a:lnTo>
                  <a:lnTo>
                    <a:pt x="1289304" y="267938"/>
                  </a:lnTo>
                  <a:lnTo>
                    <a:pt x="1291685" y="242792"/>
                  </a:lnTo>
                  <a:lnTo>
                    <a:pt x="1316355" y="241173"/>
                  </a:lnTo>
                  <a:lnTo>
                    <a:pt x="1325127" y="255746"/>
                  </a:lnTo>
                  <a:lnTo>
                    <a:pt x="1333024" y="259842"/>
                  </a:lnTo>
                  <a:lnTo>
                    <a:pt x="1337034" y="241173"/>
                  </a:lnTo>
                  <a:lnTo>
                    <a:pt x="1348940" y="230600"/>
                  </a:lnTo>
                  <a:lnTo>
                    <a:pt x="1373610" y="223361"/>
                  </a:lnTo>
                  <a:lnTo>
                    <a:pt x="1397422" y="224981"/>
                  </a:lnTo>
                  <a:lnTo>
                    <a:pt x="1402185" y="231458"/>
                  </a:lnTo>
                  <a:lnTo>
                    <a:pt x="1401423" y="241173"/>
                  </a:lnTo>
                  <a:lnTo>
                    <a:pt x="1386364" y="264700"/>
                  </a:lnTo>
                  <a:lnTo>
                    <a:pt x="1390278" y="274415"/>
                  </a:lnTo>
                  <a:lnTo>
                    <a:pt x="1384754" y="282607"/>
                  </a:lnTo>
                  <a:lnTo>
                    <a:pt x="1348940" y="300419"/>
                  </a:lnTo>
                  <a:lnTo>
                    <a:pt x="1341796" y="316611"/>
                  </a:lnTo>
                  <a:lnTo>
                    <a:pt x="1341796" y="326422"/>
                  </a:lnTo>
                  <a:lnTo>
                    <a:pt x="1346559" y="337757"/>
                  </a:lnTo>
                  <a:lnTo>
                    <a:pt x="1358465" y="348329"/>
                  </a:lnTo>
                  <a:lnTo>
                    <a:pt x="1365609" y="361283"/>
                  </a:lnTo>
                  <a:lnTo>
                    <a:pt x="1365609" y="361283"/>
                  </a:lnTo>
                  <a:lnTo>
                    <a:pt x="1366466" y="368522"/>
                  </a:lnTo>
                  <a:lnTo>
                    <a:pt x="1339415" y="400241"/>
                  </a:lnTo>
                  <a:lnTo>
                    <a:pt x="1321889" y="409956"/>
                  </a:lnTo>
                  <a:lnTo>
                    <a:pt x="1310735" y="420434"/>
                  </a:lnTo>
                  <a:lnTo>
                    <a:pt x="1308354" y="454533"/>
                  </a:lnTo>
                  <a:lnTo>
                    <a:pt x="1301210" y="473964"/>
                  </a:lnTo>
                  <a:lnTo>
                    <a:pt x="1286923" y="441579"/>
                  </a:lnTo>
                  <a:lnTo>
                    <a:pt x="1275017" y="442341"/>
                  </a:lnTo>
                  <a:lnTo>
                    <a:pt x="1264634" y="461010"/>
                  </a:lnTo>
                  <a:lnTo>
                    <a:pt x="1256738" y="485299"/>
                  </a:lnTo>
                  <a:lnTo>
                    <a:pt x="1240822" y="510445"/>
                  </a:lnTo>
                  <a:lnTo>
                    <a:pt x="1248737" y="527495"/>
                  </a:lnTo>
                  <a:lnTo>
                    <a:pt x="1267016" y="551783"/>
                  </a:lnTo>
                  <a:lnTo>
                    <a:pt x="1271026" y="567214"/>
                  </a:lnTo>
                  <a:lnTo>
                    <a:pt x="1266263" y="603695"/>
                  </a:lnTo>
                  <a:lnTo>
                    <a:pt x="1259872" y="616649"/>
                  </a:lnTo>
                  <a:lnTo>
                    <a:pt x="1266263" y="641795"/>
                  </a:lnTo>
                  <a:lnTo>
                    <a:pt x="1275788" y="653891"/>
                  </a:lnTo>
                  <a:lnTo>
                    <a:pt x="1278922" y="666083"/>
                  </a:lnTo>
                  <a:lnTo>
                    <a:pt x="1279493" y="692849"/>
                  </a:lnTo>
                  <a:lnTo>
                    <a:pt x="1305973" y="687134"/>
                  </a:lnTo>
                  <a:lnTo>
                    <a:pt x="1329890" y="687896"/>
                  </a:lnTo>
                  <a:lnTo>
                    <a:pt x="1352845" y="710375"/>
                  </a:lnTo>
                  <a:lnTo>
                    <a:pt x="1352845" y="710375"/>
                  </a:lnTo>
                  <a:lnTo>
                    <a:pt x="1339025" y="735997"/>
                  </a:lnTo>
                  <a:lnTo>
                    <a:pt x="1341406" y="750284"/>
                  </a:lnTo>
                  <a:lnTo>
                    <a:pt x="1330071" y="756571"/>
                  </a:lnTo>
                  <a:lnTo>
                    <a:pt x="1331595" y="763143"/>
                  </a:lnTo>
                  <a:lnTo>
                    <a:pt x="1340368" y="773525"/>
                  </a:lnTo>
                  <a:lnTo>
                    <a:pt x="1339986" y="785146"/>
                  </a:lnTo>
                  <a:lnTo>
                    <a:pt x="1318736" y="804196"/>
                  </a:lnTo>
                  <a:lnTo>
                    <a:pt x="1311878" y="819150"/>
                  </a:lnTo>
                  <a:lnTo>
                    <a:pt x="1302268" y="828294"/>
                  </a:lnTo>
                  <a:lnTo>
                    <a:pt x="1311126" y="856488"/>
                  </a:lnTo>
                  <a:lnTo>
                    <a:pt x="1310164" y="867061"/>
                  </a:lnTo>
                  <a:lnTo>
                    <a:pt x="1303877" y="875538"/>
                  </a:lnTo>
                  <a:lnTo>
                    <a:pt x="1296448" y="876014"/>
                  </a:lnTo>
                  <a:lnTo>
                    <a:pt x="1283018" y="870204"/>
                  </a:lnTo>
                  <a:lnTo>
                    <a:pt x="1279693" y="872585"/>
                  </a:lnTo>
                  <a:lnTo>
                    <a:pt x="1281122" y="894302"/>
                  </a:lnTo>
                  <a:lnTo>
                    <a:pt x="1279779" y="901541"/>
                  </a:lnTo>
                  <a:lnTo>
                    <a:pt x="1273493" y="908876"/>
                  </a:lnTo>
                  <a:lnTo>
                    <a:pt x="1243593" y="905732"/>
                  </a:lnTo>
                  <a:lnTo>
                    <a:pt x="1237307" y="906780"/>
                  </a:lnTo>
                  <a:lnTo>
                    <a:pt x="1227592" y="914972"/>
                  </a:lnTo>
                  <a:lnTo>
                    <a:pt x="1222343" y="913257"/>
                  </a:lnTo>
                  <a:lnTo>
                    <a:pt x="1203579" y="878872"/>
                  </a:lnTo>
                  <a:lnTo>
                    <a:pt x="1189577" y="864108"/>
                  </a:lnTo>
                  <a:lnTo>
                    <a:pt x="1185491" y="863441"/>
                  </a:lnTo>
                  <a:lnTo>
                    <a:pt x="1179014" y="874205"/>
                  </a:lnTo>
                  <a:lnTo>
                    <a:pt x="1155002" y="872680"/>
                  </a:lnTo>
                  <a:lnTo>
                    <a:pt x="1151106" y="870204"/>
                  </a:lnTo>
                  <a:lnTo>
                    <a:pt x="1160250" y="852297"/>
                  </a:lnTo>
                  <a:lnTo>
                    <a:pt x="1156811" y="846582"/>
                  </a:lnTo>
                  <a:lnTo>
                    <a:pt x="1114149" y="837057"/>
                  </a:lnTo>
                  <a:lnTo>
                    <a:pt x="1105281" y="823722"/>
                  </a:lnTo>
                  <a:lnTo>
                    <a:pt x="1100614" y="821817"/>
                  </a:lnTo>
                  <a:lnTo>
                    <a:pt x="1074706" y="819150"/>
                  </a:lnTo>
                  <a:lnTo>
                    <a:pt x="1063190" y="829437"/>
                  </a:lnTo>
                  <a:lnTo>
                    <a:pt x="1052893" y="802767"/>
                  </a:lnTo>
                  <a:lnTo>
                    <a:pt x="1035368" y="795719"/>
                  </a:lnTo>
                  <a:lnTo>
                    <a:pt x="1013079" y="781336"/>
                  </a:lnTo>
                  <a:lnTo>
                    <a:pt x="997753" y="786194"/>
                  </a:lnTo>
                  <a:lnTo>
                    <a:pt x="987276" y="799529"/>
                  </a:lnTo>
                  <a:lnTo>
                    <a:pt x="971845" y="805625"/>
                  </a:lnTo>
                  <a:lnTo>
                    <a:pt x="958129" y="822770"/>
                  </a:lnTo>
                  <a:lnTo>
                    <a:pt x="948500" y="820103"/>
                  </a:lnTo>
                  <a:lnTo>
                    <a:pt x="930021" y="804386"/>
                  </a:lnTo>
                  <a:lnTo>
                    <a:pt x="897541" y="797719"/>
                  </a:lnTo>
                  <a:lnTo>
                    <a:pt x="883072" y="807434"/>
                  </a:lnTo>
                  <a:lnTo>
                    <a:pt x="869918" y="803815"/>
                  </a:lnTo>
                  <a:lnTo>
                    <a:pt x="849259" y="807434"/>
                  </a:lnTo>
                  <a:lnTo>
                    <a:pt x="838009" y="814388"/>
                  </a:lnTo>
                  <a:lnTo>
                    <a:pt x="829542" y="835343"/>
                  </a:lnTo>
                  <a:lnTo>
                    <a:pt x="823160" y="842105"/>
                  </a:lnTo>
                  <a:lnTo>
                    <a:pt x="800290" y="842201"/>
                  </a:lnTo>
                  <a:lnTo>
                    <a:pt x="789822" y="848011"/>
                  </a:lnTo>
                  <a:lnTo>
                    <a:pt x="786203" y="854297"/>
                  </a:lnTo>
                  <a:lnTo>
                    <a:pt x="773621" y="848868"/>
                  </a:lnTo>
                  <a:lnTo>
                    <a:pt x="768772" y="850392"/>
                  </a:lnTo>
                  <a:lnTo>
                    <a:pt x="762000" y="855917"/>
                  </a:lnTo>
                  <a:lnTo>
                    <a:pt x="745912" y="859822"/>
                  </a:lnTo>
                  <a:lnTo>
                    <a:pt x="742197" y="868585"/>
                  </a:lnTo>
                  <a:lnTo>
                    <a:pt x="728663" y="863918"/>
                  </a:lnTo>
                  <a:lnTo>
                    <a:pt x="723529" y="868871"/>
                  </a:lnTo>
                  <a:lnTo>
                    <a:pt x="718852" y="868585"/>
                  </a:lnTo>
                  <a:lnTo>
                    <a:pt x="711051" y="863251"/>
                  </a:lnTo>
                  <a:lnTo>
                    <a:pt x="700088" y="863346"/>
                  </a:lnTo>
                  <a:lnTo>
                    <a:pt x="686086" y="856202"/>
                  </a:lnTo>
                  <a:lnTo>
                    <a:pt x="672093" y="854393"/>
                  </a:lnTo>
                  <a:lnTo>
                    <a:pt x="653415" y="858393"/>
                  </a:lnTo>
                  <a:lnTo>
                    <a:pt x="622840" y="871728"/>
                  </a:lnTo>
                  <a:lnTo>
                    <a:pt x="588073" y="877634"/>
                  </a:lnTo>
                  <a:lnTo>
                    <a:pt x="516264" y="878777"/>
                  </a:lnTo>
                  <a:lnTo>
                    <a:pt x="465782" y="885254"/>
                  </a:lnTo>
                  <a:lnTo>
                    <a:pt x="456057" y="889063"/>
                  </a:lnTo>
                  <a:lnTo>
                    <a:pt x="461105" y="919448"/>
                  </a:lnTo>
                  <a:lnTo>
                    <a:pt x="459114" y="933831"/>
                  </a:lnTo>
                  <a:lnTo>
                    <a:pt x="453390" y="944213"/>
                  </a:lnTo>
                  <a:lnTo>
                    <a:pt x="437207" y="956310"/>
                  </a:lnTo>
                  <a:lnTo>
                    <a:pt x="397859" y="970693"/>
                  </a:lnTo>
                  <a:lnTo>
                    <a:pt x="378047" y="984790"/>
                  </a:lnTo>
                  <a:lnTo>
                    <a:pt x="364046" y="1003363"/>
                  </a:lnTo>
                  <a:lnTo>
                    <a:pt x="355854" y="1008126"/>
                  </a:lnTo>
                  <a:lnTo>
                    <a:pt x="355854" y="1008126"/>
                  </a:lnTo>
                  <a:lnTo>
                    <a:pt x="312706" y="994696"/>
                  </a:lnTo>
                  <a:lnTo>
                    <a:pt x="270996" y="973169"/>
                  </a:lnTo>
                  <a:lnTo>
                    <a:pt x="249460" y="965645"/>
                  </a:lnTo>
                  <a:lnTo>
                    <a:pt x="212407" y="927259"/>
                  </a:lnTo>
                  <a:lnTo>
                    <a:pt x="188509" y="911447"/>
                  </a:lnTo>
                  <a:lnTo>
                    <a:pt x="168973" y="906209"/>
                  </a:lnTo>
                  <a:lnTo>
                    <a:pt x="154314" y="912781"/>
                  </a:lnTo>
                  <a:lnTo>
                    <a:pt x="145542" y="912971"/>
                  </a:lnTo>
                  <a:lnTo>
                    <a:pt x="119253" y="889254"/>
                  </a:lnTo>
                  <a:lnTo>
                    <a:pt x="99831" y="879158"/>
                  </a:lnTo>
                  <a:lnTo>
                    <a:pt x="60684" y="869252"/>
                  </a:lnTo>
                  <a:lnTo>
                    <a:pt x="22384" y="871919"/>
                  </a:lnTo>
                  <a:lnTo>
                    <a:pt x="0" y="864203"/>
                  </a:lnTo>
                  <a:lnTo>
                    <a:pt x="0" y="864203"/>
                  </a:lnTo>
                  <a:lnTo>
                    <a:pt x="190" y="842105"/>
                  </a:lnTo>
                  <a:lnTo>
                    <a:pt x="10392" y="811054"/>
                  </a:lnTo>
                  <a:lnTo>
                    <a:pt x="5153" y="795052"/>
                  </a:lnTo>
                  <a:lnTo>
                    <a:pt x="4105" y="777907"/>
                  </a:lnTo>
                  <a:lnTo>
                    <a:pt x="10287" y="758190"/>
                  </a:lnTo>
                  <a:lnTo>
                    <a:pt x="8772" y="752475"/>
                  </a:lnTo>
                  <a:lnTo>
                    <a:pt x="16097" y="693230"/>
                  </a:lnTo>
                  <a:lnTo>
                    <a:pt x="11335" y="648938"/>
                  </a:lnTo>
                  <a:lnTo>
                    <a:pt x="13240" y="610267"/>
                  </a:lnTo>
                  <a:lnTo>
                    <a:pt x="13240" y="610267"/>
                  </a:lnTo>
                  <a:lnTo>
                    <a:pt x="23060" y="548354"/>
                  </a:lnTo>
                  <a:lnTo>
                    <a:pt x="82296" y="514541"/>
                  </a:lnTo>
                  <a:lnTo>
                    <a:pt x="113728" y="509873"/>
                  </a:lnTo>
                  <a:lnTo>
                    <a:pt x="133931" y="502730"/>
                  </a:lnTo>
                  <a:lnTo>
                    <a:pt x="144209" y="490157"/>
                  </a:lnTo>
                  <a:lnTo>
                    <a:pt x="164887" y="439484"/>
                  </a:lnTo>
                  <a:lnTo>
                    <a:pt x="158686" y="425577"/>
                  </a:lnTo>
                  <a:lnTo>
                    <a:pt x="171736" y="419862"/>
                  </a:lnTo>
                  <a:lnTo>
                    <a:pt x="179546" y="406813"/>
                  </a:lnTo>
                  <a:lnTo>
                    <a:pt x="193558" y="403765"/>
                  </a:lnTo>
                  <a:lnTo>
                    <a:pt x="197929" y="398621"/>
                  </a:lnTo>
                  <a:lnTo>
                    <a:pt x="197929" y="398621"/>
                  </a:lnTo>
                  <a:lnTo>
                    <a:pt x="210312" y="402241"/>
                  </a:lnTo>
                  <a:lnTo>
                    <a:pt x="219837" y="400336"/>
                  </a:lnTo>
                  <a:lnTo>
                    <a:pt x="231372" y="405384"/>
                  </a:lnTo>
                  <a:lnTo>
                    <a:pt x="236325" y="399574"/>
                  </a:lnTo>
                  <a:lnTo>
                    <a:pt x="252993" y="401098"/>
                  </a:lnTo>
                  <a:lnTo>
                    <a:pt x="265557" y="405765"/>
                  </a:lnTo>
                  <a:lnTo>
                    <a:pt x="276987" y="418338"/>
                  </a:lnTo>
                  <a:lnTo>
                    <a:pt x="285750" y="449485"/>
                  </a:lnTo>
                  <a:lnTo>
                    <a:pt x="328241" y="451675"/>
                  </a:lnTo>
                  <a:lnTo>
                    <a:pt x="327955" y="427577"/>
                  </a:lnTo>
                  <a:lnTo>
                    <a:pt x="332327" y="424148"/>
                  </a:lnTo>
                  <a:lnTo>
                    <a:pt x="351196" y="429959"/>
                  </a:lnTo>
                  <a:lnTo>
                    <a:pt x="392811" y="433959"/>
                  </a:lnTo>
                  <a:lnTo>
                    <a:pt x="414442" y="426720"/>
                  </a:lnTo>
                  <a:lnTo>
                    <a:pt x="459486" y="380333"/>
                  </a:lnTo>
                  <a:lnTo>
                    <a:pt x="552079" y="298609"/>
                  </a:lnTo>
                  <a:lnTo>
                    <a:pt x="562927" y="293561"/>
                  </a:lnTo>
                  <a:lnTo>
                    <a:pt x="583406" y="292608"/>
                  </a:lnTo>
                  <a:lnTo>
                    <a:pt x="592179" y="286988"/>
                  </a:lnTo>
                  <a:lnTo>
                    <a:pt x="625697" y="231839"/>
                  </a:lnTo>
                  <a:lnTo>
                    <a:pt x="680095" y="180975"/>
                  </a:lnTo>
                  <a:lnTo>
                    <a:pt x="705326" y="151733"/>
                  </a:lnTo>
                  <a:lnTo>
                    <a:pt x="748865" y="71342"/>
                  </a:lnTo>
                  <a:lnTo>
                    <a:pt x="774773" y="58388"/>
                  </a:lnTo>
                  <a:lnTo>
                    <a:pt x="822684" y="51530"/>
                  </a:lnTo>
                  <a:close/>
                </a:path>
              </a:pathLst>
            </a:custGeom>
            <a:grpFill/>
            <a:ln w="9525" cap="flat">
              <a:solidFill>
                <a:srgbClr val="F2AA84"/>
              </a:solidFill>
              <a:prstDash val="solid"/>
              <a:miter/>
            </a:ln>
          </p:spPr>
          <p:txBody>
            <a:bodyPr rtlCol="0" anchor="ctr"/>
            <a:lstStyle/>
            <a:p>
              <a:endParaRPr lang="es-HN"/>
            </a:p>
          </p:txBody>
        </p:sp>
        <p:sp>
          <p:nvSpPr>
            <p:cNvPr id="43" name="Forma libre: forma 42">
              <a:extLst>
                <a:ext uri="{FF2B5EF4-FFF2-40B4-BE49-F238E27FC236}">
                  <a16:creationId xmlns:a16="http://schemas.microsoft.com/office/drawing/2014/main" id="{2F00116A-AB8D-780E-4816-6C82A519C720}"/>
                </a:ext>
              </a:extLst>
            </p:cNvPr>
            <p:cNvSpPr/>
            <p:nvPr/>
          </p:nvSpPr>
          <p:spPr>
            <a:xfrm>
              <a:off x="7847960" y="2431190"/>
              <a:ext cx="1177385" cy="719232"/>
            </a:xfrm>
            <a:custGeom>
              <a:avLst/>
              <a:gdLst>
                <a:gd name="connsiteX0" fmla="*/ 890397 w 1177385"/>
                <a:gd name="connsiteY0" fmla="*/ 7239 h 719232"/>
                <a:gd name="connsiteX1" fmla="*/ 892207 w 1177385"/>
                <a:gd name="connsiteY1" fmla="*/ 20860 h 719232"/>
                <a:gd name="connsiteX2" fmla="*/ 886978 w 1177385"/>
                <a:gd name="connsiteY2" fmla="*/ 38386 h 719232"/>
                <a:gd name="connsiteX3" fmla="*/ 873728 w 1177385"/>
                <a:gd name="connsiteY3" fmla="*/ 63341 h 719232"/>
                <a:gd name="connsiteX4" fmla="*/ 871166 w 1177385"/>
                <a:gd name="connsiteY4" fmla="*/ 81344 h 719232"/>
                <a:gd name="connsiteX5" fmla="*/ 880119 w 1177385"/>
                <a:gd name="connsiteY5" fmla="*/ 102203 h 719232"/>
                <a:gd name="connsiteX6" fmla="*/ 957739 w 1177385"/>
                <a:gd name="connsiteY6" fmla="*/ 161925 h 719232"/>
                <a:gd name="connsiteX7" fmla="*/ 979741 w 1177385"/>
                <a:gd name="connsiteY7" fmla="*/ 182880 h 719232"/>
                <a:gd name="connsiteX8" fmla="*/ 989266 w 1177385"/>
                <a:gd name="connsiteY8" fmla="*/ 198120 h 719232"/>
                <a:gd name="connsiteX9" fmla="*/ 1010983 w 1177385"/>
                <a:gd name="connsiteY9" fmla="*/ 207359 h 719232"/>
                <a:gd name="connsiteX10" fmla="*/ 1016708 w 1177385"/>
                <a:gd name="connsiteY10" fmla="*/ 203168 h 719232"/>
                <a:gd name="connsiteX11" fmla="*/ 1018413 w 1177385"/>
                <a:gd name="connsiteY11" fmla="*/ 190500 h 719232"/>
                <a:gd name="connsiteX12" fmla="*/ 1025947 w 1177385"/>
                <a:gd name="connsiteY12" fmla="*/ 181451 h 719232"/>
                <a:gd name="connsiteX13" fmla="*/ 1053665 w 1177385"/>
                <a:gd name="connsiteY13" fmla="*/ 184594 h 719232"/>
                <a:gd name="connsiteX14" fmla="*/ 1067848 w 1177385"/>
                <a:gd name="connsiteY14" fmla="*/ 191738 h 719232"/>
                <a:gd name="connsiteX15" fmla="*/ 1076325 w 1177385"/>
                <a:gd name="connsiteY15" fmla="*/ 203644 h 719232"/>
                <a:gd name="connsiteX16" fmla="*/ 1075563 w 1177385"/>
                <a:gd name="connsiteY16" fmla="*/ 234029 h 719232"/>
                <a:gd name="connsiteX17" fmla="*/ 1088993 w 1177385"/>
                <a:gd name="connsiteY17" fmla="*/ 246507 h 719232"/>
                <a:gd name="connsiteX18" fmla="*/ 1094242 w 1177385"/>
                <a:gd name="connsiteY18" fmla="*/ 261080 h 719232"/>
                <a:gd name="connsiteX19" fmla="*/ 1100900 w 1177385"/>
                <a:gd name="connsiteY19" fmla="*/ 263747 h 719232"/>
                <a:gd name="connsiteX20" fmla="*/ 1105662 w 1177385"/>
                <a:gd name="connsiteY20" fmla="*/ 273748 h 719232"/>
                <a:gd name="connsiteX21" fmla="*/ 1113768 w 1177385"/>
                <a:gd name="connsiteY21" fmla="*/ 277368 h 719232"/>
                <a:gd name="connsiteX22" fmla="*/ 1136618 w 1177385"/>
                <a:gd name="connsiteY22" fmla="*/ 278320 h 719232"/>
                <a:gd name="connsiteX23" fmla="*/ 1159774 w 1177385"/>
                <a:gd name="connsiteY23" fmla="*/ 272034 h 719232"/>
                <a:gd name="connsiteX24" fmla="*/ 1168622 w 1177385"/>
                <a:gd name="connsiteY24" fmla="*/ 275082 h 719232"/>
                <a:gd name="connsiteX25" fmla="*/ 1177385 w 1177385"/>
                <a:gd name="connsiteY25" fmla="*/ 286988 h 719232"/>
                <a:gd name="connsiteX26" fmla="*/ 1177385 w 1177385"/>
                <a:gd name="connsiteY26" fmla="*/ 286988 h 719232"/>
                <a:gd name="connsiteX27" fmla="*/ 1158440 w 1177385"/>
                <a:gd name="connsiteY27" fmla="*/ 319754 h 719232"/>
                <a:gd name="connsiteX28" fmla="*/ 1144724 w 1177385"/>
                <a:gd name="connsiteY28" fmla="*/ 326327 h 719232"/>
                <a:gd name="connsiteX29" fmla="*/ 1135485 w 1177385"/>
                <a:gd name="connsiteY29" fmla="*/ 338519 h 719232"/>
                <a:gd name="connsiteX30" fmla="*/ 1134628 w 1177385"/>
                <a:gd name="connsiteY30" fmla="*/ 346043 h 719232"/>
                <a:gd name="connsiteX31" fmla="*/ 1146534 w 1177385"/>
                <a:gd name="connsiteY31" fmla="*/ 379857 h 719232"/>
                <a:gd name="connsiteX32" fmla="*/ 1133675 w 1177385"/>
                <a:gd name="connsiteY32" fmla="*/ 402431 h 719232"/>
                <a:gd name="connsiteX33" fmla="*/ 1137390 w 1177385"/>
                <a:gd name="connsiteY33" fmla="*/ 419386 h 719232"/>
                <a:gd name="connsiteX34" fmla="*/ 1134628 w 1177385"/>
                <a:gd name="connsiteY34" fmla="*/ 431578 h 719232"/>
                <a:gd name="connsiteX35" fmla="*/ 1107091 w 1177385"/>
                <a:gd name="connsiteY35" fmla="*/ 485108 h 719232"/>
                <a:gd name="connsiteX36" fmla="*/ 1107091 w 1177385"/>
                <a:gd name="connsiteY36" fmla="*/ 530161 h 719232"/>
                <a:gd name="connsiteX37" fmla="*/ 1093280 w 1177385"/>
                <a:gd name="connsiteY37" fmla="*/ 547116 h 719232"/>
                <a:gd name="connsiteX38" fmla="*/ 1092337 w 1177385"/>
                <a:gd name="connsiteY38" fmla="*/ 555498 h 719232"/>
                <a:gd name="connsiteX39" fmla="*/ 1102433 w 1177385"/>
                <a:gd name="connsiteY39" fmla="*/ 571500 h 719232"/>
                <a:gd name="connsiteX40" fmla="*/ 1103376 w 1177385"/>
                <a:gd name="connsiteY40" fmla="*/ 578072 h 719232"/>
                <a:gd name="connsiteX41" fmla="*/ 1101576 w 1177385"/>
                <a:gd name="connsiteY41" fmla="*/ 585597 h 719232"/>
                <a:gd name="connsiteX42" fmla="*/ 1096909 w 1177385"/>
                <a:gd name="connsiteY42" fmla="*/ 589312 h 719232"/>
                <a:gd name="connsiteX43" fmla="*/ 1094146 w 1177385"/>
                <a:gd name="connsiteY43" fmla="*/ 607219 h 719232"/>
                <a:gd name="connsiteX44" fmla="*/ 1102433 w 1177385"/>
                <a:gd name="connsiteY44" fmla="*/ 609981 h 719232"/>
                <a:gd name="connsiteX45" fmla="*/ 1109767 w 1177385"/>
                <a:gd name="connsiteY45" fmla="*/ 608076 h 719232"/>
                <a:gd name="connsiteX46" fmla="*/ 1113482 w 1177385"/>
                <a:gd name="connsiteY46" fmla="*/ 612839 h 719232"/>
                <a:gd name="connsiteX47" fmla="*/ 1109767 w 1177385"/>
                <a:gd name="connsiteY47" fmla="*/ 622173 h 719232"/>
                <a:gd name="connsiteX48" fmla="*/ 1097861 w 1177385"/>
                <a:gd name="connsiteY48" fmla="*/ 627793 h 719232"/>
                <a:gd name="connsiteX49" fmla="*/ 1093280 w 1177385"/>
                <a:gd name="connsiteY49" fmla="*/ 636270 h 719232"/>
                <a:gd name="connsiteX50" fmla="*/ 1104052 w 1177385"/>
                <a:gd name="connsiteY50" fmla="*/ 652082 h 719232"/>
                <a:gd name="connsiteX51" fmla="*/ 1099290 w 1177385"/>
                <a:gd name="connsiteY51" fmla="*/ 661702 h 719232"/>
                <a:gd name="connsiteX52" fmla="*/ 1088231 w 1177385"/>
                <a:gd name="connsiteY52" fmla="*/ 654272 h 719232"/>
                <a:gd name="connsiteX53" fmla="*/ 1077763 w 1177385"/>
                <a:gd name="connsiteY53" fmla="*/ 657987 h 719232"/>
                <a:gd name="connsiteX54" fmla="*/ 1067372 w 1177385"/>
                <a:gd name="connsiteY54" fmla="*/ 669227 h 719232"/>
                <a:gd name="connsiteX55" fmla="*/ 1054132 w 1177385"/>
                <a:gd name="connsiteY55" fmla="*/ 668941 h 719232"/>
                <a:gd name="connsiteX56" fmla="*/ 1047664 w 1177385"/>
                <a:gd name="connsiteY56" fmla="*/ 671989 h 719232"/>
                <a:gd name="connsiteX57" fmla="*/ 1036234 w 1177385"/>
                <a:gd name="connsiteY57" fmla="*/ 668750 h 719232"/>
                <a:gd name="connsiteX58" fmla="*/ 1035186 w 1177385"/>
                <a:gd name="connsiteY58" fmla="*/ 674370 h 719232"/>
                <a:gd name="connsiteX59" fmla="*/ 1028900 w 1177385"/>
                <a:gd name="connsiteY59" fmla="*/ 680276 h 719232"/>
                <a:gd name="connsiteX60" fmla="*/ 1009078 w 1177385"/>
                <a:gd name="connsiteY60" fmla="*/ 693896 h 719232"/>
                <a:gd name="connsiteX61" fmla="*/ 1007745 w 1177385"/>
                <a:gd name="connsiteY61" fmla="*/ 711041 h 719232"/>
                <a:gd name="connsiteX62" fmla="*/ 1000801 w 1177385"/>
                <a:gd name="connsiteY62" fmla="*/ 719233 h 719232"/>
                <a:gd name="connsiteX63" fmla="*/ 990705 w 1177385"/>
                <a:gd name="connsiteY63" fmla="*/ 711041 h 719232"/>
                <a:gd name="connsiteX64" fmla="*/ 980704 w 1177385"/>
                <a:gd name="connsiteY64" fmla="*/ 713042 h 719232"/>
                <a:gd name="connsiteX65" fmla="*/ 977275 w 1177385"/>
                <a:gd name="connsiteY65" fmla="*/ 710756 h 719232"/>
                <a:gd name="connsiteX66" fmla="*/ 967178 w 1177385"/>
                <a:gd name="connsiteY66" fmla="*/ 694753 h 719232"/>
                <a:gd name="connsiteX67" fmla="*/ 921744 w 1177385"/>
                <a:gd name="connsiteY67" fmla="*/ 663988 h 719232"/>
                <a:gd name="connsiteX68" fmla="*/ 898979 w 1177385"/>
                <a:gd name="connsiteY68" fmla="*/ 665131 h 719232"/>
                <a:gd name="connsiteX69" fmla="*/ 885825 w 1177385"/>
                <a:gd name="connsiteY69" fmla="*/ 658559 h 719232"/>
                <a:gd name="connsiteX70" fmla="*/ 879072 w 1177385"/>
                <a:gd name="connsiteY70" fmla="*/ 662654 h 719232"/>
                <a:gd name="connsiteX71" fmla="*/ 875167 w 1177385"/>
                <a:gd name="connsiteY71" fmla="*/ 674846 h 719232"/>
                <a:gd name="connsiteX72" fmla="*/ 869442 w 1177385"/>
                <a:gd name="connsiteY72" fmla="*/ 679704 h 719232"/>
                <a:gd name="connsiteX73" fmla="*/ 832866 w 1177385"/>
                <a:gd name="connsiteY73" fmla="*/ 683324 h 719232"/>
                <a:gd name="connsiteX74" fmla="*/ 826398 w 1177385"/>
                <a:gd name="connsiteY74" fmla="*/ 679799 h 719232"/>
                <a:gd name="connsiteX75" fmla="*/ 826398 w 1177385"/>
                <a:gd name="connsiteY75" fmla="*/ 679799 h 719232"/>
                <a:gd name="connsiteX76" fmla="*/ 814302 w 1177385"/>
                <a:gd name="connsiteY76" fmla="*/ 667131 h 719232"/>
                <a:gd name="connsiteX77" fmla="*/ 782012 w 1177385"/>
                <a:gd name="connsiteY77" fmla="*/ 643223 h 719232"/>
                <a:gd name="connsiteX78" fmla="*/ 778773 w 1177385"/>
                <a:gd name="connsiteY78" fmla="*/ 617792 h 719232"/>
                <a:gd name="connsiteX79" fmla="*/ 768096 w 1177385"/>
                <a:gd name="connsiteY79" fmla="*/ 603123 h 719232"/>
                <a:gd name="connsiteX80" fmla="*/ 727719 w 1177385"/>
                <a:gd name="connsiteY80" fmla="*/ 573405 h 719232"/>
                <a:gd name="connsiteX81" fmla="*/ 694668 w 1177385"/>
                <a:gd name="connsiteY81" fmla="*/ 543878 h 719232"/>
                <a:gd name="connsiteX82" fmla="*/ 679418 w 1177385"/>
                <a:gd name="connsiteY82" fmla="*/ 552450 h 719232"/>
                <a:gd name="connsiteX83" fmla="*/ 658558 w 1177385"/>
                <a:gd name="connsiteY83" fmla="*/ 550355 h 719232"/>
                <a:gd name="connsiteX84" fmla="*/ 649424 w 1177385"/>
                <a:gd name="connsiteY84" fmla="*/ 555784 h 719232"/>
                <a:gd name="connsiteX85" fmla="*/ 642652 w 1177385"/>
                <a:gd name="connsiteY85" fmla="*/ 548449 h 719232"/>
                <a:gd name="connsiteX86" fmla="*/ 616172 w 1177385"/>
                <a:gd name="connsiteY86" fmla="*/ 541687 h 719232"/>
                <a:gd name="connsiteX87" fmla="*/ 578072 w 1177385"/>
                <a:gd name="connsiteY87" fmla="*/ 541115 h 719232"/>
                <a:gd name="connsiteX88" fmla="*/ 562080 w 1177385"/>
                <a:gd name="connsiteY88" fmla="*/ 548449 h 719232"/>
                <a:gd name="connsiteX89" fmla="*/ 523789 w 1177385"/>
                <a:gd name="connsiteY89" fmla="*/ 577310 h 719232"/>
                <a:gd name="connsiteX90" fmla="*/ 510740 w 1177385"/>
                <a:gd name="connsiteY90" fmla="*/ 582359 h 719232"/>
                <a:gd name="connsiteX91" fmla="*/ 488071 w 1177385"/>
                <a:gd name="connsiteY91" fmla="*/ 583311 h 719232"/>
                <a:gd name="connsiteX92" fmla="*/ 469782 w 1177385"/>
                <a:gd name="connsiteY92" fmla="*/ 592836 h 719232"/>
                <a:gd name="connsiteX93" fmla="*/ 458638 w 1177385"/>
                <a:gd name="connsiteY93" fmla="*/ 584264 h 719232"/>
                <a:gd name="connsiteX94" fmla="*/ 341195 w 1177385"/>
                <a:gd name="connsiteY94" fmla="*/ 562737 h 719232"/>
                <a:gd name="connsiteX95" fmla="*/ 319564 w 1177385"/>
                <a:gd name="connsiteY95" fmla="*/ 563023 h 719232"/>
                <a:gd name="connsiteX96" fmla="*/ 298047 w 1177385"/>
                <a:gd name="connsiteY96" fmla="*/ 567690 h 719232"/>
                <a:gd name="connsiteX97" fmla="*/ 273082 w 1177385"/>
                <a:gd name="connsiteY97" fmla="*/ 576834 h 719232"/>
                <a:gd name="connsiteX98" fmla="*/ 258223 w 1177385"/>
                <a:gd name="connsiteY98" fmla="*/ 588931 h 719232"/>
                <a:gd name="connsiteX99" fmla="*/ 244507 w 1177385"/>
                <a:gd name="connsiteY99" fmla="*/ 592074 h 719232"/>
                <a:gd name="connsiteX100" fmla="*/ 231657 w 1177385"/>
                <a:gd name="connsiteY100" fmla="*/ 579692 h 719232"/>
                <a:gd name="connsiteX101" fmla="*/ 215074 w 1177385"/>
                <a:gd name="connsiteY101" fmla="*/ 582263 h 719232"/>
                <a:gd name="connsiteX102" fmla="*/ 183642 w 1177385"/>
                <a:gd name="connsiteY102" fmla="*/ 566357 h 719232"/>
                <a:gd name="connsiteX103" fmla="*/ 174974 w 1177385"/>
                <a:gd name="connsiteY103" fmla="*/ 555403 h 719232"/>
                <a:gd name="connsiteX104" fmla="*/ 172879 w 1177385"/>
                <a:gd name="connsiteY104" fmla="*/ 523303 h 719232"/>
                <a:gd name="connsiteX105" fmla="*/ 154410 w 1177385"/>
                <a:gd name="connsiteY105" fmla="*/ 507682 h 719232"/>
                <a:gd name="connsiteX106" fmla="*/ 128216 w 1177385"/>
                <a:gd name="connsiteY106" fmla="*/ 499491 h 719232"/>
                <a:gd name="connsiteX107" fmla="*/ 83344 w 1177385"/>
                <a:gd name="connsiteY107" fmla="*/ 497205 h 719232"/>
                <a:gd name="connsiteX108" fmla="*/ 54197 w 1177385"/>
                <a:gd name="connsiteY108" fmla="*/ 491966 h 719232"/>
                <a:gd name="connsiteX109" fmla="*/ 26289 w 1177385"/>
                <a:gd name="connsiteY109" fmla="*/ 505301 h 719232"/>
                <a:gd name="connsiteX110" fmla="*/ 26289 w 1177385"/>
                <a:gd name="connsiteY110" fmla="*/ 505301 h 719232"/>
                <a:gd name="connsiteX111" fmla="*/ 2381 w 1177385"/>
                <a:gd name="connsiteY111" fmla="*/ 496062 h 719232"/>
                <a:gd name="connsiteX112" fmla="*/ 0 w 1177385"/>
                <a:gd name="connsiteY112" fmla="*/ 482060 h 719232"/>
                <a:gd name="connsiteX113" fmla="*/ 25441 w 1177385"/>
                <a:gd name="connsiteY113" fmla="*/ 424148 h 719232"/>
                <a:gd name="connsiteX114" fmla="*/ 26670 w 1177385"/>
                <a:gd name="connsiteY114" fmla="*/ 417005 h 719232"/>
                <a:gd name="connsiteX115" fmla="*/ 19431 w 1177385"/>
                <a:gd name="connsiteY115" fmla="*/ 383000 h 719232"/>
                <a:gd name="connsiteX116" fmla="*/ 25622 w 1177385"/>
                <a:gd name="connsiteY116" fmla="*/ 355759 h 719232"/>
                <a:gd name="connsiteX117" fmla="*/ 49921 w 1177385"/>
                <a:gd name="connsiteY117" fmla="*/ 354520 h 719232"/>
                <a:gd name="connsiteX118" fmla="*/ 69532 w 1177385"/>
                <a:gd name="connsiteY118" fmla="*/ 342328 h 719232"/>
                <a:gd name="connsiteX119" fmla="*/ 79915 w 1177385"/>
                <a:gd name="connsiteY119" fmla="*/ 339471 h 719232"/>
                <a:gd name="connsiteX120" fmla="*/ 135264 w 1177385"/>
                <a:gd name="connsiteY120" fmla="*/ 344424 h 719232"/>
                <a:gd name="connsiteX121" fmla="*/ 150400 w 1177385"/>
                <a:gd name="connsiteY121" fmla="*/ 350234 h 719232"/>
                <a:gd name="connsiteX122" fmla="*/ 164125 w 1177385"/>
                <a:gd name="connsiteY122" fmla="*/ 349377 h 719232"/>
                <a:gd name="connsiteX123" fmla="*/ 175746 w 1177385"/>
                <a:gd name="connsiteY123" fmla="*/ 343662 h 719232"/>
                <a:gd name="connsiteX124" fmla="*/ 199082 w 1177385"/>
                <a:gd name="connsiteY124" fmla="*/ 346519 h 719232"/>
                <a:gd name="connsiteX125" fmla="*/ 237935 w 1177385"/>
                <a:gd name="connsiteY125" fmla="*/ 337566 h 719232"/>
                <a:gd name="connsiteX126" fmla="*/ 256603 w 1177385"/>
                <a:gd name="connsiteY126" fmla="*/ 323469 h 719232"/>
                <a:gd name="connsiteX127" fmla="*/ 271663 w 1177385"/>
                <a:gd name="connsiteY127" fmla="*/ 323850 h 719232"/>
                <a:gd name="connsiteX128" fmla="*/ 286712 w 1177385"/>
                <a:gd name="connsiteY128" fmla="*/ 326803 h 719232"/>
                <a:gd name="connsiteX129" fmla="*/ 300323 w 1177385"/>
                <a:gd name="connsiteY129" fmla="*/ 346424 h 719232"/>
                <a:gd name="connsiteX130" fmla="*/ 327193 w 1177385"/>
                <a:gd name="connsiteY130" fmla="*/ 360331 h 719232"/>
                <a:gd name="connsiteX131" fmla="*/ 355854 w 1177385"/>
                <a:gd name="connsiteY131" fmla="*/ 357854 h 719232"/>
                <a:gd name="connsiteX132" fmla="*/ 381962 w 1177385"/>
                <a:gd name="connsiteY132" fmla="*/ 344329 h 719232"/>
                <a:gd name="connsiteX133" fmla="*/ 389191 w 1177385"/>
                <a:gd name="connsiteY133" fmla="*/ 348710 h 719232"/>
                <a:gd name="connsiteX134" fmla="*/ 396250 w 1177385"/>
                <a:gd name="connsiteY134" fmla="*/ 368522 h 719232"/>
                <a:gd name="connsiteX135" fmla="*/ 403003 w 1177385"/>
                <a:gd name="connsiteY135" fmla="*/ 372713 h 719232"/>
                <a:gd name="connsiteX136" fmla="*/ 418157 w 1177385"/>
                <a:gd name="connsiteY136" fmla="*/ 369189 h 719232"/>
                <a:gd name="connsiteX137" fmla="*/ 447304 w 1177385"/>
                <a:gd name="connsiteY137" fmla="*/ 372237 h 719232"/>
                <a:gd name="connsiteX138" fmla="*/ 455295 w 1177385"/>
                <a:gd name="connsiteY138" fmla="*/ 370427 h 719232"/>
                <a:gd name="connsiteX139" fmla="*/ 467582 w 1177385"/>
                <a:gd name="connsiteY139" fmla="*/ 359664 h 719232"/>
                <a:gd name="connsiteX140" fmla="*/ 471964 w 1177385"/>
                <a:gd name="connsiteY140" fmla="*/ 360140 h 719232"/>
                <a:gd name="connsiteX141" fmla="*/ 480822 w 1177385"/>
                <a:gd name="connsiteY141" fmla="*/ 369856 h 719232"/>
                <a:gd name="connsiteX142" fmla="*/ 495214 w 1177385"/>
                <a:gd name="connsiteY142" fmla="*/ 371665 h 719232"/>
                <a:gd name="connsiteX143" fmla="*/ 501968 w 1177385"/>
                <a:gd name="connsiteY143" fmla="*/ 369094 h 719232"/>
                <a:gd name="connsiteX144" fmla="*/ 530361 w 1177385"/>
                <a:gd name="connsiteY144" fmla="*/ 346424 h 719232"/>
                <a:gd name="connsiteX145" fmla="*/ 539972 w 1177385"/>
                <a:gd name="connsiteY145" fmla="*/ 323374 h 719232"/>
                <a:gd name="connsiteX146" fmla="*/ 553307 w 1177385"/>
                <a:gd name="connsiteY146" fmla="*/ 308039 h 719232"/>
                <a:gd name="connsiteX147" fmla="*/ 556555 w 1177385"/>
                <a:gd name="connsiteY147" fmla="*/ 292894 h 719232"/>
                <a:gd name="connsiteX148" fmla="*/ 551602 w 1177385"/>
                <a:gd name="connsiteY148" fmla="*/ 275749 h 719232"/>
                <a:gd name="connsiteX149" fmla="*/ 554355 w 1177385"/>
                <a:gd name="connsiteY149" fmla="*/ 271177 h 719232"/>
                <a:gd name="connsiteX150" fmla="*/ 577510 w 1177385"/>
                <a:gd name="connsiteY150" fmla="*/ 259556 h 719232"/>
                <a:gd name="connsiteX151" fmla="*/ 582463 w 1177385"/>
                <a:gd name="connsiteY151" fmla="*/ 243649 h 719232"/>
                <a:gd name="connsiteX152" fmla="*/ 609600 w 1177385"/>
                <a:gd name="connsiteY152" fmla="*/ 225838 h 719232"/>
                <a:gd name="connsiteX153" fmla="*/ 620849 w 1177385"/>
                <a:gd name="connsiteY153" fmla="*/ 205169 h 719232"/>
                <a:gd name="connsiteX154" fmla="*/ 635136 w 1177385"/>
                <a:gd name="connsiteY154" fmla="*/ 194405 h 719232"/>
                <a:gd name="connsiteX155" fmla="*/ 643795 w 1177385"/>
                <a:gd name="connsiteY155" fmla="*/ 175165 h 719232"/>
                <a:gd name="connsiteX156" fmla="*/ 666750 w 1177385"/>
                <a:gd name="connsiteY156" fmla="*/ 163354 h 719232"/>
                <a:gd name="connsiteX157" fmla="*/ 674370 w 1177385"/>
                <a:gd name="connsiteY157" fmla="*/ 148495 h 719232"/>
                <a:gd name="connsiteX158" fmla="*/ 685228 w 1177385"/>
                <a:gd name="connsiteY158" fmla="*/ 142780 h 719232"/>
                <a:gd name="connsiteX159" fmla="*/ 680561 w 1177385"/>
                <a:gd name="connsiteY159" fmla="*/ 121730 h 719232"/>
                <a:gd name="connsiteX160" fmla="*/ 682371 w 1177385"/>
                <a:gd name="connsiteY160" fmla="*/ 114300 h 719232"/>
                <a:gd name="connsiteX161" fmla="*/ 685038 w 1177385"/>
                <a:gd name="connsiteY161" fmla="*/ 111157 h 719232"/>
                <a:gd name="connsiteX162" fmla="*/ 716385 w 1177385"/>
                <a:gd name="connsiteY162" fmla="*/ 106394 h 719232"/>
                <a:gd name="connsiteX163" fmla="*/ 740673 w 1177385"/>
                <a:gd name="connsiteY163" fmla="*/ 89249 h 719232"/>
                <a:gd name="connsiteX164" fmla="*/ 742378 w 1177385"/>
                <a:gd name="connsiteY164" fmla="*/ 80296 h 719232"/>
                <a:gd name="connsiteX165" fmla="*/ 724186 w 1177385"/>
                <a:gd name="connsiteY165" fmla="*/ 66199 h 719232"/>
                <a:gd name="connsiteX166" fmla="*/ 725805 w 1177385"/>
                <a:gd name="connsiteY166" fmla="*/ 52197 h 719232"/>
                <a:gd name="connsiteX167" fmla="*/ 758485 w 1177385"/>
                <a:gd name="connsiteY167" fmla="*/ 38481 h 719232"/>
                <a:gd name="connsiteX168" fmla="*/ 780288 w 1177385"/>
                <a:gd name="connsiteY168" fmla="*/ 20860 h 719232"/>
                <a:gd name="connsiteX169" fmla="*/ 792109 w 1177385"/>
                <a:gd name="connsiteY169" fmla="*/ 15335 h 719232"/>
                <a:gd name="connsiteX170" fmla="*/ 815540 w 1177385"/>
                <a:gd name="connsiteY170" fmla="*/ 13621 h 719232"/>
                <a:gd name="connsiteX171" fmla="*/ 824770 w 1177385"/>
                <a:gd name="connsiteY171" fmla="*/ 9144 h 719232"/>
                <a:gd name="connsiteX172" fmla="*/ 858498 w 1177385"/>
                <a:gd name="connsiteY172" fmla="*/ 9716 h 719232"/>
                <a:gd name="connsiteX173" fmla="*/ 883920 w 1177385"/>
                <a:gd name="connsiteY173" fmla="*/ 0 h 7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77385" h="719232">
                  <a:moveTo>
                    <a:pt x="890397" y="7239"/>
                  </a:moveTo>
                  <a:lnTo>
                    <a:pt x="892207" y="20860"/>
                  </a:lnTo>
                  <a:lnTo>
                    <a:pt x="886978" y="38386"/>
                  </a:lnTo>
                  <a:lnTo>
                    <a:pt x="873728" y="63341"/>
                  </a:lnTo>
                  <a:lnTo>
                    <a:pt x="871166" y="81344"/>
                  </a:lnTo>
                  <a:lnTo>
                    <a:pt x="880119" y="102203"/>
                  </a:lnTo>
                  <a:lnTo>
                    <a:pt x="957739" y="161925"/>
                  </a:lnTo>
                  <a:lnTo>
                    <a:pt x="979741" y="182880"/>
                  </a:lnTo>
                  <a:lnTo>
                    <a:pt x="989266" y="198120"/>
                  </a:lnTo>
                  <a:lnTo>
                    <a:pt x="1010983" y="207359"/>
                  </a:lnTo>
                  <a:lnTo>
                    <a:pt x="1016708" y="203168"/>
                  </a:lnTo>
                  <a:lnTo>
                    <a:pt x="1018413" y="190500"/>
                  </a:lnTo>
                  <a:lnTo>
                    <a:pt x="1025947" y="181451"/>
                  </a:lnTo>
                  <a:lnTo>
                    <a:pt x="1053665" y="184594"/>
                  </a:lnTo>
                  <a:lnTo>
                    <a:pt x="1067848" y="191738"/>
                  </a:lnTo>
                  <a:lnTo>
                    <a:pt x="1076325" y="203644"/>
                  </a:lnTo>
                  <a:lnTo>
                    <a:pt x="1075563" y="234029"/>
                  </a:lnTo>
                  <a:lnTo>
                    <a:pt x="1088993" y="246507"/>
                  </a:lnTo>
                  <a:lnTo>
                    <a:pt x="1094242" y="261080"/>
                  </a:lnTo>
                  <a:lnTo>
                    <a:pt x="1100900" y="263747"/>
                  </a:lnTo>
                  <a:lnTo>
                    <a:pt x="1105662" y="273748"/>
                  </a:lnTo>
                  <a:lnTo>
                    <a:pt x="1113768" y="277368"/>
                  </a:lnTo>
                  <a:lnTo>
                    <a:pt x="1136618" y="278320"/>
                  </a:lnTo>
                  <a:lnTo>
                    <a:pt x="1159774" y="272034"/>
                  </a:lnTo>
                  <a:lnTo>
                    <a:pt x="1168622" y="275082"/>
                  </a:lnTo>
                  <a:lnTo>
                    <a:pt x="1177385" y="286988"/>
                  </a:lnTo>
                  <a:lnTo>
                    <a:pt x="1177385" y="286988"/>
                  </a:lnTo>
                  <a:lnTo>
                    <a:pt x="1158440" y="319754"/>
                  </a:lnTo>
                  <a:lnTo>
                    <a:pt x="1144724" y="326327"/>
                  </a:lnTo>
                  <a:lnTo>
                    <a:pt x="1135485" y="338519"/>
                  </a:lnTo>
                  <a:lnTo>
                    <a:pt x="1134628" y="346043"/>
                  </a:lnTo>
                  <a:lnTo>
                    <a:pt x="1146534" y="379857"/>
                  </a:lnTo>
                  <a:lnTo>
                    <a:pt x="1133675" y="402431"/>
                  </a:lnTo>
                  <a:lnTo>
                    <a:pt x="1137390" y="419386"/>
                  </a:lnTo>
                  <a:lnTo>
                    <a:pt x="1134628" y="431578"/>
                  </a:lnTo>
                  <a:lnTo>
                    <a:pt x="1107091" y="485108"/>
                  </a:lnTo>
                  <a:lnTo>
                    <a:pt x="1107091" y="530161"/>
                  </a:lnTo>
                  <a:lnTo>
                    <a:pt x="1093280" y="547116"/>
                  </a:lnTo>
                  <a:lnTo>
                    <a:pt x="1092337" y="555498"/>
                  </a:lnTo>
                  <a:lnTo>
                    <a:pt x="1102433" y="571500"/>
                  </a:lnTo>
                  <a:lnTo>
                    <a:pt x="1103376" y="578072"/>
                  </a:lnTo>
                  <a:lnTo>
                    <a:pt x="1101576" y="585597"/>
                  </a:lnTo>
                  <a:lnTo>
                    <a:pt x="1096909" y="589312"/>
                  </a:lnTo>
                  <a:lnTo>
                    <a:pt x="1094146" y="607219"/>
                  </a:lnTo>
                  <a:lnTo>
                    <a:pt x="1102433" y="609981"/>
                  </a:lnTo>
                  <a:lnTo>
                    <a:pt x="1109767" y="608076"/>
                  </a:lnTo>
                  <a:lnTo>
                    <a:pt x="1113482" y="612839"/>
                  </a:lnTo>
                  <a:lnTo>
                    <a:pt x="1109767" y="622173"/>
                  </a:lnTo>
                  <a:lnTo>
                    <a:pt x="1097861" y="627793"/>
                  </a:lnTo>
                  <a:lnTo>
                    <a:pt x="1093280" y="636270"/>
                  </a:lnTo>
                  <a:lnTo>
                    <a:pt x="1104052" y="652082"/>
                  </a:lnTo>
                  <a:lnTo>
                    <a:pt x="1099290" y="661702"/>
                  </a:lnTo>
                  <a:lnTo>
                    <a:pt x="1088231" y="654272"/>
                  </a:lnTo>
                  <a:lnTo>
                    <a:pt x="1077763" y="657987"/>
                  </a:lnTo>
                  <a:lnTo>
                    <a:pt x="1067372" y="669227"/>
                  </a:lnTo>
                  <a:lnTo>
                    <a:pt x="1054132" y="668941"/>
                  </a:lnTo>
                  <a:lnTo>
                    <a:pt x="1047664" y="671989"/>
                  </a:lnTo>
                  <a:lnTo>
                    <a:pt x="1036234" y="668750"/>
                  </a:lnTo>
                  <a:lnTo>
                    <a:pt x="1035186" y="674370"/>
                  </a:lnTo>
                  <a:lnTo>
                    <a:pt x="1028900" y="680276"/>
                  </a:lnTo>
                  <a:lnTo>
                    <a:pt x="1009078" y="693896"/>
                  </a:lnTo>
                  <a:lnTo>
                    <a:pt x="1007745" y="711041"/>
                  </a:lnTo>
                  <a:lnTo>
                    <a:pt x="1000801" y="719233"/>
                  </a:lnTo>
                  <a:lnTo>
                    <a:pt x="990705" y="711041"/>
                  </a:lnTo>
                  <a:lnTo>
                    <a:pt x="980704" y="713042"/>
                  </a:lnTo>
                  <a:lnTo>
                    <a:pt x="977275" y="710756"/>
                  </a:lnTo>
                  <a:lnTo>
                    <a:pt x="967178" y="694753"/>
                  </a:lnTo>
                  <a:lnTo>
                    <a:pt x="921744" y="663988"/>
                  </a:lnTo>
                  <a:lnTo>
                    <a:pt x="898979" y="665131"/>
                  </a:lnTo>
                  <a:lnTo>
                    <a:pt x="885825" y="658559"/>
                  </a:lnTo>
                  <a:lnTo>
                    <a:pt x="879072" y="662654"/>
                  </a:lnTo>
                  <a:lnTo>
                    <a:pt x="875167" y="674846"/>
                  </a:lnTo>
                  <a:lnTo>
                    <a:pt x="869442" y="679704"/>
                  </a:lnTo>
                  <a:lnTo>
                    <a:pt x="832866" y="683324"/>
                  </a:lnTo>
                  <a:lnTo>
                    <a:pt x="826398" y="679799"/>
                  </a:lnTo>
                  <a:lnTo>
                    <a:pt x="826398" y="679799"/>
                  </a:lnTo>
                  <a:lnTo>
                    <a:pt x="814302" y="667131"/>
                  </a:lnTo>
                  <a:lnTo>
                    <a:pt x="782012" y="643223"/>
                  </a:lnTo>
                  <a:lnTo>
                    <a:pt x="778773" y="617792"/>
                  </a:lnTo>
                  <a:lnTo>
                    <a:pt x="768096" y="603123"/>
                  </a:lnTo>
                  <a:lnTo>
                    <a:pt x="727719" y="573405"/>
                  </a:lnTo>
                  <a:lnTo>
                    <a:pt x="694668" y="543878"/>
                  </a:lnTo>
                  <a:lnTo>
                    <a:pt x="679418" y="552450"/>
                  </a:lnTo>
                  <a:lnTo>
                    <a:pt x="658558" y="550355"/>
                  </a:lnTo>
                  <a:lnTo>
                    <a:pt x="649424" y="555784"/>
                  </a:lnTo>
                  <a:lnTo>
                    <a:pt x="642652" y="548449"/>
                  </a:lnTo>
                  <a:lnTo>
                    <a:pt x="616172" y="541687"/>
                  </a:lnTo>
                  <a:lnTo>
                    <a:pt x="578072" y="541115"/>
                  </a:lnTo>
                  <a:lnTo>
                    <a:pt x="562080" y="548449"/>
                  </a:lnTo>
                  <a:lnTo>
                    <a:pt x="523789" y="577310"/>
                  </a:lnTo>
                  <a:lnTo>
                    <a:pt x="510740" y="582359"/>
                  </a:lnTo>
                  <a:lnTo>
                    <a:pt x="488071" y="583311"/>
                  </a:lnTo>
                  <a:lnTo>
                    <a:pt x="469782" y="592836"/>
                  </a:lnTo>
                  <a:lnTo>
                    <a:pt x="458638" y="584264"/>
                  </a:lnTo>
                  <a:lnTo>
                    <a:pt x="341195" y="562737"/>
                  </a:lnTo>
                  <a:lnTo>
                    <a:pt x="319564" y="563023"/>
                  </a:lnTo>
                  <a:lnTo>
                    <a:pt x="298047" y="567690"/>
                  </a:lnTo>
                  <a:lnTo>
                    <a:pt x="273082" y="576834"/>
                  </a:lnTo>
                  <a:lnTo>
                    <a:pt x="258223" y="588931"/>
                  </a:lnTo>
                  <a:lnTo>
                    <a:pt x="244507" y="592074"/>
                  </a:lnTo>
                  <a:lnTo>
                    <a:pt x="231657" y="579692"/>
                  </a:lnTo>
                  <a:lnTo>
                    <a:pt x="215074" y="582263"/>
                  </a:lnTo>
                  <a:lnTo>
                    <a:pt x="183642" y="566357"/>
                  </a:lnTo>
                  <a:lnTo>
                    <a:pt x="174974" y="555403"/>
                  </a:lnTo>
                  <a:lnTo>
                    <a:pt x="172879" y="523303"/>
                  </a:lnTo>
                  <a:lnTo>
                    <a:pt x="154410" y="507682"/>
                  </a:lnTo>
                  <a:lnTo>
                    <a:pt x="128216" y="499491"/>
                  </a:lnTo>
                  <a:lnTo>
                    <a:pt x="83344" y="497205"/>
                  </a:lnTo>
                  <a:lnTo>
                    <a:pt x="54197" y="491966"/>
                  </a:lnTo>
                  <a:lnTo>
                    <a:pt x="26289" y="505301"/>
                  </a:lnTo>
                  <a:lnTo>
                    <a:pt x="26289" y="505301"/>
                  </a:lnTo>
                  <a:lnTo>
                    <a:pt x="2381" y="496062"/>
                  </a:lnTo>
                  <a:lnTo>
                    <a:pt x="0" y="482060"/>
                  </a:lnTo>
                  <a:lnTo>
                    <a:pt x="25441" y="424148"/>
                  </a:lnTo>
                  <a:lnTo>
                    <a:pt x="26670" y="417005"/>
                  </a:lnTo>
                  <a:lnTo>
                    <a:pt x="19431" y="383000"/>
                  </a:lnTo>
                  <a:lnTo>
                    <a:pt x="25622" y="355759"/>
                  </a:lnTo>
                  <a:lnTo>
                    <a:pt x="49921" y="354520"/>
                  </a:lnTo>
                  <a:lnTo>
                    <a:pt x="69532" y="342328"/>
                  </a:lnTo>
                  <a:lnTo>
                    <a:pt x="79915" y="339471"/>
                  </a:lnTo>
                  <a:lnTo>
                    <a:pt x="135264" y="344424"/>
                  </a:lnTo>
                  <a:lnTo>
                    <a:pt x="150400" y="350234"/>
                  </a:lnTo>
                  <a:lnTo>
                    <a:pt x="164125" y="349377"/>
                  </a:lnTo>
                  <a:lnTo>
                    <a:pt x="175746" y="343662"/>
                  </a:lnTo>
                  <a:lnTo>
                    <a:pt x="199082" y="346519"/>
                  </a:lnTo>
                  <a:lnTo>
                    <a:pt x="237935" y="337566"/>
                  </a:lnTo>
                  <a:lnTo>
                    <a:pt x="256603" y="323469"/>
                  </a:lnTo>
                  <a:lnTo>
                    <a:pt x="271663" y="323850"/>
                  </a:lnTo>
                  <a:lnTo>
                    <a:pt x="286712" y="326803"/>
                  </a:lnTo>
                  <a:lnTo>
                    <a:pt x="300323" y="346424"/>
                  </a:lnTo>
                  <a:lnTo>
                    <a:pt x="327193" y="360331"/>
                  </a:lnTo>
                  <a:lnTo>
                    <a:pt x="355854" y="357854"/>
                  </a:lnTo>
                  <a:lnTo>
                    <a:pt x="381962" y="344329"/>
                  </a:lnTo>
                  <a:lnTo>
                    <a:pt x="389191" y="348710"/>
                  </a:lnTo>
                  <a:lnTo>
                    <a:pt x="396250" y="368522"/>
                  </a:lnTo>
                  <a:lnTo>
                    <a:pt x="403003" y="372713"/>
                  </a:lnTo>
                  <a:lnTo>
                    <a:pt x="418157" y="369189"/>
                  </a:lnTo>
                  <a:lnTo>
                    <a:pt x="447304" y="372237"/>
                  </a:lnTo>
                  <a:lnTo>
                    <a:pt x="455295" y="370427"/>
                  </a:lnTo>
                  <a:lnTo>
                    <a:pt x="467582" y="359664"/>
                  </a:lnTo>
                  <a:lnTo>
                    <a:pt x="471964" y="360140"/>
                  </a:lnTo>
                  <a:lnTo>
                    <a:pt x="480822" y="369856"/>
                  </a:lnTo>
                  <a:lnTo>
                    <a:pt x="495214" y="371665"/>
                  </a:lnTo>
                  <a:lnTo>
                    <a:pt x="501968" y="369094"/>
                  </a:lnTo>
                  <a:lnTo>
                    <a:pt x="530361" y="346424"/>
                  </a:lnTo>
                  <a:lnTo>
                    <a:pt x="539972" y="323374"/>
                  </a:lnTo>
                  <a:lnTo>
                    <a:pt x="553307" y="308039"/>
                  </a:lnTo>
                  <a:lnTo>
                    <a:pt x="556555" y="292894"/>
                  </a:lnTo>
                  <a:lnTo>
                    <a:pt x="551602" y="275749"/>
                  </a:lnTo>
                  <a:lnTo>
                    <a:pt x="554355" y="271177"/>
                  </a:lnTo>
                  <a:lnTo>
                    <a:pt x="577510" y="259556"/>
                  </a:lnTo>
                  <a:lnTo>
                    <a:pt x="582463" y="243649"/>
                  </a:lnTo>
                  <a:lnTo>
                    <a:pt x="609600" y="225838"/>
                  </a:lnTo>
                  <a:lnTo>
                    <a:pt x="620849" y="205169"/>
                  </a:lnTo>
                  <a:lnTo>
                    <a:pt x="635136" y="194405"/>
                  </a:lnTo>
                  <a:lnTo>
                    <a:pt x="643795" y="175165"/>
                  </a:lnTo>
                  <a:lnTo>
                    <a:pt x="666750" y="163354"/>
                  </a:lnTo>
                  <a:lnTo>
                    <a:pt x="674370" y="148495"/>
                  </a:lnTo>
                  <a:lnTo>
                    <a:pt x="685228" y="142780"/>
                  </a:lnTo>
                  <a:lnTo>
                    <a:pt x="680561" y="121730"/>
                  </a:lnTo>
                  <a:lnTo>
                    <a:pt x="682371" y="114300"/>
                  </a:lnTo>
                  <a:lnTo>
                    <a:pt x="685038" y="111157"/>
                  </a:lnTo>
                  <a:lnTo>
                    <a:pt x="716385" y="106394"/>
                  </a:lnTo>
                  <a:lnTo>
                    <a:pt x="740673" y="89249"/>
                  </a:lnTo>
                  <a:lnTo>
                    <a:pt x="742378" y="80296"/>
                  </a:lnTo>
                  <a:lnTo>
                    <a:pt x="724186" y="66199"/>
                  </a:lnTo>
                  <a:lnTo>
                    <a:pt x="725805" y="52197"/>
                  </a:lnTo>
                  <a:lnTo>
                    <a:pt x="758485" y="38481"/>
                  </a:lnTo>
                  <a:lnTo>
                    <a:pt x="780288" y="20860"/>
                  </a:lnTo>
                  <a:lnTo>
                    <a:pt x="792109" y="15335"/>
                  </a:lnTo>
                  <a:lnTo>
                    <a:pt x="815540" y="13621"/>
                  </a:lnTo>
                  <a:lnTo>
                    <a:pt x="824770" y="9144"/>
                  </a:lnTo>
                  <a:lnTo>
                    <a:pt x="858498" y="9716"/>
                  </a:lnTo>
                  <a:lnTo>
                    <a:pt x="883920" y="0"/>
                  </a:lnTo>
                  <a:close/>
                </a:path>
              </a:pathLst>
            </a:custGeom>
            <a:grpFill/>
            <a:ln w="9525" cap="flat">
              <a:solidFill>
                <a:srgbClr val="F2AA84"/>
              </a:solidFill>
              <a:prstDash val="solid"/>
              <a:miter/>
            </a:ln>
          </p:spPr>
          <p:txBody>
            <a:bodyPr rtlCol="0" anchor="ctr"/>
            <a:lstStyle/>
            <a:p>
              <a:endParaRPr lang="es-HN"/>
            </a:p>
          </p:txBody>
        </p:sp>
        <p:sp>
          <p:nvSpPr>
            <p:cNvPr id="44" name="Forma libre: forma 43">
              <a:extLst>
                <a:ext uri="{FF2B5EF4-FFF2-40B4-BE49-F238E27FC236}">
                  <a16:creationId xmlns:a16="http://schemas.microsoft.com/office/drawing/2014/main" id="{143088D4-C1DC-67F4-FC22-11A39E2896C3}"/>
                </a:ext>
              </a:extLst>
            </p:cNvPr>
            <p:cNvSpPr/>
            <p:nvPr/>
          </p:nvSpPr>
          <p:spPr>
            <a:xfrm>
              <a:off x="8543285" y="5219825"/>
              <a:ext cx="1132808" cy="742854"/>
            </a:xfrm>
            <a:custGeom>
              <a:avLst/>
              <a:gdLst>
                <a:gd name="connsiteX0" fmla="*/ 798490 w 1132808"/>
                <a:gd name="connsiteY0" fmla="*/ 247745 h 742854"/>
                <a:gd name="connsiteX1" fmla="*/ 800291 w 1132808"/>
                <a:gd name="connsiteY1" fmla="*/ 259937 h 742854"/>
                <a:gd name="connsiteX2" fmla="*/ 812492 w 1132808"/>
                <a:gd name="connsiteY2" fmla="*/ 273272 h 742854"/>
                <a:gd name="connsiteX3" fmla="*/ 816197 w 1132808"/>
                <a:gd name="connsiteY3" fmla="*/ 288703 h 742854"/>
                <a:gd name="connsiteX4" fmla="*/ 817731 w 1132808"/>
                <a:gd name="connsiteY4" fmla="*/ 306705 h 742854"/>
                <a:gd name="connsiteX5" fmla="*/ 812397 w 1132808"/>
                <a:gd name="connsiteY5" fmla="*/ 329089 h 742854"/>
                <a:gd name="connsiteX6" fmla="*/ 802386 w 1132808"/>
                <a:gd name="connsiteY6" fmla="*/ 340043 h 742854"/>
                <a:gd name="connsiteX7" fmla="*/ 786298 w 1132808"/>
                <a:gd name="connsiteY7" fmla="*/ 347281 h 742854"/>
                <a:gd name="connsiteX8" fmla="*/ 765439 w 1132808"/>
                <a:gd name="connsiteY8" fmla="*/ 355283 h 742854"/>
                <a:gd name="connsiteX9" fmla="*/ 751437 w 1132808"/>
                <a:gd name="connsiteY9" fmla="*/ 356140 h 742854"/>
                <a:gd name="connsiteX10" fmla="*/ 736092 w 1132808"/>
                <a:gd name="connsiteY10" fmla="*/ 352996 h 742854"/>
                <a:gd name="connsiteX11" fmla="*/ 722862 w 1132808"/>
                <a:gd name="connsiteY11" fmla="*/ 345853 h 742854"/>
                <a:gd name="connsiteX12" fmla="*/ 712765 w 1132808"/>
                <a:gd name="connsiteY12" fmla="*/ 331375 h 742854"/>
                <a:gd name="connsiteX13" fmla="*/ 696944 w 1132808"/>
                <a:gd name="connsiteY13" fmla="*/ 318040 h 742854"/>
                <a:gd name="connsiteX14" fmla="*/ 687810 w 1132808"/>
                <a:gd name="connsiteY14" fmla="*/ 290894 h 742854"/>
                <a:gd name="connsiteX15" fmla="*/ 693992 w 1132808"/>
                <a:gd name="connsiteY15" fmla="*/ 268510 h 742854"/>
                <a:gd name="connsiteX16" fmla="*/ 690277 w 1132808"/>
                <a:gd name="connsiteY16" fmla="*/ 261080 h 742854"/>
                <a:gd name="connsiteX17" fmla="*/ 667607 w 1132808"/>
                <a:gd name="connsiteY17" fmla="*/ 242983 h 742854"/>
                <a:gd name="connsiteX18" fmla="*/ 655415 w 1132808"/>
                <a:gd name="connsiteY18" fmla="*/ 238601 h 742854"/>
                <a:gd name="connsiteX19" fmla="*/ 630660 w 1132808"/>
                <a:gd name="connsiteY19" fmla="*/ 239173 h 742854"/>
                <a:gd name="connsiteX20" fmla="*/ 630184 w 1132808"/>
                <a:gd name="connsiteY20" fmla="*/ 250698 h 742854"/>
                <a:gd name="connsiteX21" fmla="*/ 619411 w 1132808"/>
                <a:gd name="connsiteY21" fmla="*/ 255937 h 742854"/>
                <a:gd name="connsiteX22" fmla="*/ 612553 w 1132808"/>
                <a:gd name="connsiteY22" fmla="*/ 248507 h 742854"/>
                <a:gd name="connsiteX23" fmla="*/ 603990 w 1132808"/>
                <a:gd name="connsiteY23" fmla="*/ 247269 h 742854"/>
                <a:gd name="connsiteX24" fmla="*/ 581882 w 1132808"/>
                <a:gd name="connsiteY24" fmla="*/ 261080 h 742854"/>
                <a:gd name="connsiteX25" fmla="*/ 571414 w 1132808"/>
                <a:gd name="connsiteY25" fmla="*/ 262223 h 742854"/>
                <a:gd name="connsiteX26" fmla="*/ 544544 w 1132808"/>
                <a:gd name="connsiteY26" fmla="*/ 246983 h 742854"/>
                <a:gd name="connsiteX27" fmla="*/ 524075 w 1132808"/>
                <a:gd name="connsiteY27" fmla="*/ 227838 h 742854"/>
                <a:gd name="connsiteX28" fmla="*/ 525494 w 1132808"/>
                <a:gd name="connsiteY28" fmla="*/ 219361 h 742854"/>
                <a:gd name="connsiteX29" fmla="*/ 545878 w 1132808"/>
                <a:gd name="connsiteY29" fmla="*/ 186785 h 742854"/>
                <a:gd name="connsiteX30" fmla="*/ 547211 w 1132808"/>
                <a:gd name="connsiteY30" fmla="*/ 170212 h 742854"/>
                <a:gd name="connsiteX31" fmla="*/ 557689 w 1132808"/>
                <a:gd name="connsiteY31" fmla="*/ 160496 h 742854"/>
                <a:gd name="connsiteX32" fmla="*/ 591312 w 1132808"/>
                <a:gd name="connsiteY32" fmla="*/ 143542 h 742854"/>
                <a:gd name="connsiteX33" fmla="*/ 624278 w 1132808"/>
                <a:gd name="connsiteY33" fmla="*/ 134017 h 742854"/>
                <a:gd name="connsiteX34" fmla="*/ 639985 w 1132808"/>
                <a:gd name="connsiteY34" fmla="*/ 134493 h 742854"/>
                <a:gd name="connsiteX35" fmla="*/ 652177 w 1132808"/>
                <a:gd name="connsiteY35" fmla="*/ 126206 h 742854"/>
                <a:gd name="connsiteX36" fmla="*/ 673999 w 1132808"/>
                <a:gd name="connsiteY36" fmla="*/ 125254 h 742854"/>
                <a:gd name="connsiteX37" fmla="*/ 697049 w 1132808"/>
                <a:gd name="connsiteY37" fmla="*/ 143542 h 742854"/>
                <a:gd name="connsiteX38" fmla="*/ 700088 w 1132808"/>
                <a:gd name="connsiteY38" fmla="*/ 149733 h 742854"/>
                <a:gd name="connsiteX39" fmla="*/ 700088 w 1132808"/>
                <a:gd name="connsiteY39" fmla="*/ 149733 h 742854"/>
                <a:gd name="connsiteX40" fmla="*/ 700288 w 1132808"/>
                <a:gd name="connsiteY40" fmla="*/ 156972 h 742854"/>
                <a:gd name="connsiteX41" fmla="*/ 700288 w 1132808"/>
                <a:gd name="connsiteY41" fmla="*/ 156972 h 742854"/>
                <a:gd name="connsiteX42" fmla="*/ 694382 w 1132808"/>
                <a:gd name="connsiteY42" fmla="*/ 177165 h 742854"/>
                <a:gd name="connsiteX43" fmla="*/ 694382 w 1132808"/>
                <a:gd name="connsiteY43" fmla="*/ 177165 h 742854"/>
                <a:gd name="connsiteX44" fmla="*/ 699145 w 1132808"/>
                <a:gd name="connsiteY44" fmla="*/ 215646 h 742854"/>
                <a:gd name="connsiteX45" fmla="*/ 699145 w 1132808"/>
                <a:gd name="connsiteY45" fmla="*/ 215646 h 742854"/>
                <a:gd name="connsiteX46" fmla="*/ 704088 w 1132808"/>
                <a:gd name="connsiteY46" fmla="*/ 233172 h 742854"/>
                <a:gd name="connsiteX47" fmla="*/ 718290 w 1132808"/>
                <a:gd name="connsiteY47" fmla="*/ 247650 h 742854"/>
                <a:gd name="connsiteX48" fmla="*/ 735140 w 1132808"/>
                <a:gd name="connsiteY48" fmla="*/ 245650 h 742854"/>
                <a:gd name="connsiteX49" fmla="*/ 744093 w 1132808"/>
                <a:gd name="connsiteY49" fmla="*/ 248984 h 742854"/>
                <a:gd name="connsiteX50" fmla="*/ 762772 w 1132808"/>
                <a:gd name="connsiteY50" fmla="*/ 242792 h 742854"/>
                <a:gd name="connsiteX51" fmla="*/ 783431 w 1132808"/>
                <a:gd name="connsiteY51" fmla="*/ 250793 h 742854"/>
                <a:gd name="connsiteX52" fmla="*/ 788680 w 1132808"/>
                <a:gd name="connsiteY52" fmla="*/ 247269 h 742854"/>
                <a:gd name="connsiteX53" fmla="*/ 789156 w 1132808"/>
                <a:gd name="connsiteY53" fmla="*/ 240506 h 742854"/>
                <a:gd name="connsiteX54" fmla="*/ 795909 w 1132808"/>
                <a:gd name="connsiteY54" fmla="*/ 242411 h 742854"/>
                <a:gd name="connsiteX55" fmla="*/ 795909 w 1132808"/>
                <a:gd name="connsiteY55" fmla="*/ 242411 h 742854"/>
                <a:gd name="connsiteX56" fmla="*/ 798490 w 1132808"/>
                <a:gd name="connsiteY56" fmla="*/ 247745 h 742854"/>
                <a:gd name="connsiteX57" fmla="*/ 315287 w 1132808"/>
                <a:gd name="connsiteY57" fmla="*/ 15430 h 742854"/>
                <a:gd name="connsiteX58" fmla="*/ 316421 w 1132808"/>
                <a:gd name="connsiteY58" fmla="*/ 20193 h 742854"/>
                <a:gd name="connsiteX59" fmla="*/ 333289 w 1132808"/>
                <a:gd name="connsiteY59" fmla="*/ 34195 h 742854"/>
                <a:gd name="connsiteX60" fmla="*/ 345481 w 1132808"/>
                <a:gd name="connsiteY60" fmla="*/ 51721 h 742854"/>
                <a:gd name="connsiteX61" fmla="*/ 349282 w 1132808"/>
                <a:gd name="connsiteY61" fmla="*/ 52292 h 742854"/>
                <a:gd name="connsiteX62" fmla="*/ 349196 w 1132808"/>
                <a:gd name="connsiteY62" fmla="*/ 44672 h 742854"/>
                <a:gd name="connsiteX63" fmla="*/ 341567 w 1132808"/>
                <a:gd name="connsiteY63" fmla="*/ 33528 h 742854"/>
                <a:gd name="connsiteX64" fmla="*/ 336718 w 1132808"/>
                <a:gd name="connsiteY64" fmla="*/ 0 h 742854"/>
                <a:gd name="connsiteX65" fmla="*/ 352711 w 1132808"/>
                <a:gd name="connsiteY65" fmla="*/ 8287 h 742854"/>
                <a:gd name="connsiteX66" fmla="*/ 358045 w 1132808"/>
                <a:gd name="connsiteY66" fmla="*/ 55531 h 742854"/>
                <a:gd name="connsiteX67" fmla="*/ 368151 w 1132808"/>
                <a:gd name="connsiteY67" fmla="*/ 97917 h 742854"/>
                <a:gd name="connsiteX68" fmla="*/ 386048 w 1132808"/>
                <a:gd name="connsiteY68" fmla="*/ 150876 h 742854"/>
                <a:gd name="connsiteX69" fmla="*/ 435397 w 1132808"/>
                <a:gd name="connsiteY69" fmla="*/ 225457 h 742854"/>
                <a:gd name="connsiteX70" fmla="*/ 439112 w 1132808"/>
                <a:gd name="connsiteY70" fmla="*/ 240697 h 742854"/>
                <a:gd name="connsiteX71" fmla="*/ 439588 w 1132808"/>
                <a:gd name="connsiteY71" fmla="*/ 264700 h 742854"/>
                <a:gd name="connsiteX72" fmla="*/ 450056 w 1132808"/>
                <a:gd name="connsiteY72" fmla="*/ 302038 h 742854"/>
                <a:gd name="connsiteX73" fmla="*/ 452066 w 1132808"/>
                <a:gd name="connsiteY73" fmla="*/ 321659 h 742854"/>
                <a:gd name="connsiteX74" fmla="*/ 471402 w 1132808"/>
                <a:gd name="connsiteY74" fmla="*/ 365951 h 742854"/>
                <a:gd name="connsiteX75" fmla="*/ 489690 w 1132808"/>
                <a:gd name="connsiteY75" fmla="*/ 394621 h 742854"/>
                <a:gd name="connsiteX76" fmla="*/ 512074 w 1132808"/>
                <a:gd name="connsiteY76" fmla="*/ 419195 h 742854"/>
                <a:gd name="connsiteX77" fmla="*/ 531409 w 1132808"/>
                <a:gd name="connsiteY77" fmla="*/ 427387 h 742854"/>
                <a:gd name="connsiteX78" fmla="*/ 569405 w 1132808"/>
                <a:gd name="connsiteY78" fmla="*/ 482822 h 742854"/>
                <a:gd name="connsiteX79" fmla="*/ 592169 w 1132808"/>
                <a:gd name="connsiteY79" fmla="*/ 501110 h 742854"/>
                <a:gd name="connsiteX80" fmla="*/ 620278 w 1132808"/>
                <a:gd name="connsiteY80" fmla="*/ 530447 h 742854"/>
                <a:gd name="connsiteX81" fmla="*/ 635222 w 1132808"/>
                <a:gd name="connsiteY81" fmla="*/ 531209 h 742854"/>
                <a:gd name="connsiteX82" fmla="*/ 638375 w 1132808"/>
                <a:gd name="connsiteY82" fmla="*/ 523494 h 742854"/>
                <a:gd name="connsiteX83" fmla="*/ 642366 w 1132808"/>
                <a:gd name="connsiteY83" fmla="*/ 522922 h 742854"/>
                <a:gd name="connsiteX84" fmla="*/ 661045 w 1132808"/>
                <a:gd name="connsiteY84" fmla="*/ 526352 h 742854"/>
                <a:gd name="connsiteX85" fmla="*/ 675046 w 1132808"/>
                <a:gd name="connsiteY85" fmla="*/ 537686 h 742854"/>
                <a:gd name="connsiteX86" fmla="*/ 706765 w 1132808"/>
                <a:gd name="connsiteY86" fmla="*/ 549402 h 742854"/>
                <a:gd name="connsiteX87" fmla="*/ 733244 w 1132808"/>
                <a:gd name="connsiteY87" fmla="*/ 578644 h 742854"/>
                <a:gd name="connsiteX88" fmla="*/ 740388 w 1132808"/>
                <a:gd name="connsiteY88" fmla="*/ 582930 h 742854"/>
                <a:gd name="connsiteX89" fmla="*/ 750770 w 1132808"/>
                <a:gd name="connsiteY89" fmla="*/ 582644 h 742854"/>
                <a:gd name="connsiteX90" fmla="*/ 758009 w 1132808"/>
                <a:gd name="connsiteY90" fmla="*/ 592741 h 742854"/>
                <a:gd name="connsiteX91" fmla="*/ 776573 w 1132808"/>
                <a:gd name="connsiteY91" fmla="*/ 607123 h 742854"/>
                <a:gd name="connsiteX92" fmla="*/ 786098 w 1132808"/>
                <a:gd name="connsiteY92" fmla="*/ 611029 h 742854"/>
                <a:gd name="connsiteX93" fmla="*/ 796966 w 1132808"/>
                <a:gd name="connsiteY93" fmla="*/ 607314 h 742854"/>
                <a:gd name="connsiteX94" fmla="*/ 801910 w 1132808"/>
                <a:gd name="connsiteY94" fmla="*/ 609600 h 742854"/>
                <a:gd name="connsiteX95" fmla="*/ 801910 w 1132808"/>
                <a:gd name="connsiteY95" fmla="*/ 609600 h 742854"/>
                <a:gd name="connsiteX96" fmla="*/ 809244 w 1132808"/>
                <a:gd name="connsiteY96" fmla="*/ 615029 h 742854"/>
                <a:gd name="connsiteX97" fmla="*/ 809244 w 1132808"/>
                <a:gd name="connsiteY97" fmla="*/ 615029 h 742854"/>
                <a:gd name="connsiteX98" fmla="*/ 838972 w 1132808"/>
                <a:gd name="connsiteY98" fmla="*/ 629698 h 742854"/>
                <a:gd name="connsiteX99" fmla="*/ 868585 w 1132808"/>
                <a:gd name="connsiteY99" fmla="*/ 628555 h 742854"/>
                <a:gd name="connsiteX100" fmla="*/ 931069 w 1132808"/>
                <a:gd name="connsiteY100" fmla="*/ 638747 h 742854"/>
                <a:gd name="connsiteX101" fmla="*/ 954986 w 1132808"/>
                <a:gd name="connsiteY101" fmla="*/ 651415 h 742854"/>
                <a:gd name="connsiteX102" fmla="*/ 971655 w 1132808"/>
                <a:gd name="connsiteY102" fmla="*/ 646557 h 742854"/>
                <a:gd name="connsiteX103" fmla="*/ 985266 w 1132808"/>
                <a:gd name="connsiteY103" fmla="*/ 647414 h 742854"/>
                <a:gd name="connsiteX104" fmla="*/ 1053760 w 1132808"/>
                <a:gd name="connsiteY104" fmla="*/ 689991 h 742854"/>
                <a:gd name="connsiteX105" fmla="*/ 1060799 w 1132808"/>
                <a:gd name="connsiteY105" fmla="*/ 691039 h 742854"/>
                <a:gd name="connsiteX106" fmla="*/ 1070896 w 1132808"/>
                <a:gd name="connsiteY106" fmla="*/ 686086 h 742854"/>
                <a:gd name="connsiteX107" fmla="*/ 1095280 w 1132808"/>
                <a:gd name="connsiteY107" fmla="*/ 700373 h 742854"/>
                <a:gd name="connsiteX108" fmla="*/ 1120245 w 1132808"/>
                <a:gd name="connsiteY108" fmla="*/ 701993 h 742854"/>
                <a:gd name="connsiteX109" fmla="*/ 1125484 w 1132808"/>
                <a:gd name="connsiteY109" fmla="*/ 698849 h 742854"/>
                <a:gd name="connsiteX110" fmla="*/ 1125484 w 1132808"/>
                <a:gd name="connsiteY110" fmla="*/ 698849 h 742854"/>
                <a:gd name="connsiteX111" fmla="*/ 1132808 w 1132808"/>
                <a:gd name="connsiteY111" fmla="*/ 729044 h 742854"/>
                <a:gd name="connsiteX112" fmla="*/ 1129198 w 1132808"/>
                <a:gd name="connsiteY112" fmla="*/ 742855 h 742854"/>
                <a:gd name="connsiteX113" fmla="*/ 1129198 w 1132808"/>
                <a:gd name="connsiteY113" fmla="*/ 742855 h 742854"/>
                <a:gd name="connsiteX114" fmla="*/ 1109663 w 1132808"/>
                <a:gd name="connsiteY114" fmla="*/ 735806 h 742854"/>
                <a:gd name="connsiteX115" fmla="*/ 937260 w 1132808"/>
                <a:gd name="connsiteY115" fmla="*/ 649414 h 742854"/>
                <a:gd name="connsiteX116" fmla="*/ 872023 w 1132808"/>
                <a:gd name="connsiteY116" fmla="*/ 649700 h 742854"/>
                <a:gd name="connsiteX117" fmla="*/ 750951 w 1132808"/>
                <a:gd name="connsiteY117" fmla="*/ 605219 h 742854"/>
                <a:gd name="connsiteX118" fmla="*/ 744865 w 1132808"/>
                <a:gd name="connsiteY118" fmla="*/ 601313 h 742854"/>
                <a:gd name="connsiteX119" fmla="*/ 707336 w 1132808"/>
                <a:gd name="connsiteY119" fmla="*/ 552355 h 742854"/>
                <a:gd name="connsiteX120" fmla="*/ 649034 w 1132808"/>
                <a:gd name="connsiteY120" fmla="*/ 542354 h 742854"/>
                <a:gd name="connsiteX121" fmla="*/ 638937 w 1132808"/>
                <a:gd name="connsiteY121" fmla="*/ 546449 h 742854"/>
                <a:gd name="connsiteX122" fmla="*/ 630374 w 1132808"/>
                <a:gd name="connsiteY122" fmla="*/ 570071 h 742854"/>
                <a:gd name="connsiteX123" fmla="*/ 547688 w 1132808"/>
                <a:gd name="connsiteY123" fmla="*/ 707898 h 742854"/>
                <a:gd name="connsiteX124" fmla="*/ 531124 w 1132808"/>
                <a:gd name="connsiteY124" fmla="*/ 706469 h 742854"/>
                <a:gd name="connsiteX125" fmla="*/ 516836 w 1132808"/>
                <a:gd name="connsiteY125" fmla="*/ 693611 h 742854"/>
                <a:gd name="connsiteX126" fmla="*/ 492347 w 1132808"/>
                <a:gd name="connsiteY126" fmla="*/ 693134 h 742854"/>
                <a:gd name="connsiteX127" fmla="*/ 487109 w 1132808"/>
                <a:gd name="connsiteY127" fmla="*/ 684562 h 742854"/>
                <a:gd name="connsiteX128" fmla="*/ 474917 w 1132808"/>
                <a:gd name="connsiteY128" fmla="*/ 683895 h 742854"/>
                <a:gd name="connsiteX129" fmla="*/ 468344 w 1132808"/>
                <a:gd name="connsiteY129" fmla="*/ 673989 h 742854"/>
                <a:gd name="connsiteX130" fmla="*/ 462439 w 1132808"/>
                <a:gd name="connsiteY130" fmla="*/ 676370 h 742854"/>
                <a:gd name="connsiteX131" fmla="*/ 455019 w 1132808"/>
                <a:gd name="connsiteY131" fmla="*/ 671798 h 742854"/>
                <a:gd name="connsiteX132" fmla="*/ 452828 w 1132808"/>
                <a:gd name="connsiteY132" fmla="*/ 675227 h 742854"/>
                <a:gd name="connsiteX133" fmla="*/ 439303 w 1132808"/>
                <a:gd name="connsiteY133" fmla="*/ 665512 h 742854"/>
                <a:gd name="connsiteX134" fmla="*/ 438064 w 1132808"/>
                <a:gd name="connsiteY134" fmla="*/ 658273 h 742854"/>
                <a:gd name="connsiteX135" fmla="*/ 429587 w 1132808"/>
                <a:gd name="connsiteY135" fmla="*/ 649700 h 742854"/>
                <a:gd name="connsiteX136" fmla="*/ 431006 w 1132808"/>
                <a:gd name="connsiteY136" fmla="*/ 638556 h 742854"/>
                <a:gd name="connsiteX137" fmla="*/ 429778 w 1132808"/>
                <a:gd name="connsiteY137" fmla="*/ 631127 h 742854"/>
                <a:gd name="connsiteX138" fmla="*/ 425768 w 1132808"/>
                <a:gd name="connsiteY138" fmla="*/ 628460 h 742854"/>
                <a:gd name="connsiteX139" fmla="*/ 427101 w 1132808"/>
                <a:gd name="connsiteY139" fmla="*/ 623126 h 742854"/>
                <a:gd name="connsiteX140" fmla="*/ 407670 w 1132808"/>
                <a:gd name="connsiteY140" fmla="*/ 587788 h 742854"/>
                <a:gd name="connsiteX141" fmla="*/ 384429 w 1132808"/>
                <a:gd name="connsiteY141" fmla="*/ 561499 h 742854"/>
                <a:gd name="connsiteX142" fmla="*/ 379095 w 1132808"/>
                <a:gd name="connsiteY142" fmla="*/ 562261 h 742854"/>
                <a:gd name="connsiteX143" fmla="*/ 372332 w 1132808"/>
                <a:gd name="connsiteY143" fmla="*/ 546259 h 742854"/>
                <a:gd name="connsiteX144" fmla="*/ 366713 w 1132808"/>
                <a:gd name="connsiteY144" fmla="*/ 545211 h 742854"/>
                <a:gd name="connsiteX145" fmla="*/ 354616 w 1132808"/>
                <a:gd name="connsiteY145" fmla="*/ 530162 h 742854"/>
                <a:gd name="connsiteX146" fmla="*/ 348996 w 1132808"/>
                <a:gd name="connsiteY146" fmla="*/ 530162 h 742854"/>
                <a:gd name="connsiteX147" fmla="*/ 345091 w 1132808"/>
                <a:gd name="connsiteY147" fmla="*/ 522161 h 742854"/>
                <a:gd name="connsiteX148" fmla="*/ 338242 w 1132808"/>
                <a:gd name="connsiteY148" fmla="*/ 519494 h 742854"/>
                <a:gd name="connsiteX149" fmla="*/ 336433 w 1132808"/>
                <a:gd name="connsiteY149" fmla="*/ 511207 h 742854"/>
                <a:gd name="connsiteX150" fmla="*/ 340995 w 1132808"/>
                <a:gd name="connsiteY150" fmla="*/ 509873 h 742854"/>
                <a:gd name="connsiteX151" fmla="*/ 342138 w 1132808"/>
                <a:gd name="connsiteY151" fmla="*/ 502920 h 742854"/>
                <a:gd name="connsiteX152" fmla="*/ 326431 w 1132808"/>
                <a:gd name="connsiteY152" fmla="*/ 499872 h 742854"/>
                <a:gd name="connsiteX153" fmla="*/ 321669 w 1132808"/>
                <a:gd name="connsiteY153" fmla="*/ 494538 h 742854"/>
                <a:gd name="connsiteX154" fmla="*/ 327565 w 1132808"/>
                <a:gd name="connsiteY154" fmla="*/ 490061 h 742854"/>
                <a:gd name="connsiteX155" fmla="*/ 326517 w 1132808"/>
                <a:gd name="connsiteY155" fmla="*/ 486632 h 742854"/>
                <a:gd name="connsiteX156" fmla="*/ 310525 w 1132808"/>
                <a:gd name="connsiteY156" fmla="*/ 485680 h 742854"/>
                <a:gd name="connsiteX157" fmla="*/ 307753 w 1132808"/>
                <a:gd name="connsiteY157" fmla="*/ 469106 h 742854"/>
                <a:gd name="connsiteX158" fmla="*/ 302990 w 1132808"/>
                <a:gd name="connsiteY158" fmla="*/ 460820 h 742854"/>
                <a:gd name="connsiteX159" fmla="*/ 294989 w 1132808"/>
                <a:gd name="connsiteY159" fmla="*/ 458057 h 742854"/>
                <a:gd name="connsiteX160" fmla="*/ 294799 w 1132808"/>
                <a:gd name="connsiteY160" fmla="*/ 451676 h 742854"/>
                <a:gd name="connsiteX161" fmla="*/ 288989 w 1132808"/>
                <a:gd name="connsiteY161" fmla="*/ 446627 h 742854"/>
                <a:gd name="connsiteX162" fmla="*/ 285855 w 1132808"/>
                <a:gd name="connsiteY162" fmla="*/ 445580 h 742854"/>
                <a:gd name="connsiteX163" fmla="*/ 283083 w 1132808"/>
                <a:gd name="connsiteY163" fmla="*/ 449009 h 742854"/>
                <a:gd name="connsiteX164" fmla="*/ 274044 w 1132808"/>
                <a:gd name="connsiteY164" fmla="*/ 444151 h 742854"/>
                <a:gd name="connsiteX165" fmla="*/ 273272 w 1132808"/>
                <a:gd name="connsiteY165" fmla="*/ 437197 h 742854"/>
                <a:gd name="connsiteX166" fmla="*/ 267662 w 1132808"/>
                <a:gd name="connsiteY166" fmla="*/ 435293 h 742854"/>
                <a:gd name="connsiteX167" fmla="*/ 253175 w 1132808"/>
                <a:gd name="connsiteY167" fmla="*/ 416814 h 742854"/>
                <a:gd name="connsiteX168" fmla="*/ 230896 w 1132808"/>
                <a:gd name="connsiteY168" fmla="*/ 403098 h 742854"/>
                <a:gd name="connsiteX169" fmla="*/ 225085 w 1132808"/>
                <a:gd name="connsiteY169" fmla="*/ 401193 h 742854"/>
                <a:gd name="connsiteX170" fmla="*/ 220228 w 1132808"/>
                <a:gd name="connsiteY170" fmla="*/ 404908 h 742854"/>
                <a:gd name="connsiteX171" fmla="*/ 213655 w 1132808"/>
                <a:gd name="connsiteY171" fmla="*/ 397955 h 742854"/>
                <a:gd name="connsiteX172" fmla="*/ 206693 w 1132808"/>
                <a:gd name="connsiteY172" fmla="*/ 402431 h 742854"/>
                <a:gd name="connsiteX173" fmla="*/ 203559 w 1132808"/>
                <a:gd name="connsiteY173" fmla="*/ 400812 h 742854"/>
                <a:gd name="connsiteX174" fmla="*/ 202606 w 1132808"/>
                <a:gd name="connsiteY174" fmla="*/ 393383 h 742854"/>
                <a:gd name="connsiteX175" fmla="*/ 188881 w 1132808"/>
                <a:gd name="connsiteY175" fmla="*/ 380714 h 742854"/>
                <a:gd name="connsiteX176" fmla="*/ 188119 w 1132808"/>
                <a:gd name="connsiteY176" fmla="*/ 372142 h 742854"/>
                <a:gd name="connsiteX177" fmla="*/ 176213 w 1132808"/>
                <a:gd name="connsiteY177" fmla="*/ 365665 h 742854"/>
                <a:gd name="connsiteX178" fmla="*/ 169831 w 1132808"/>
                <a:gd name="connsiteY178" fmla="*/ 366427 h 742854"/>
                <a:gd name="connsiteX179" fmla="*/ 155258 w 1132808"/>
                <a:gd name="connsiteY179" fmla="*/ 355949 h 742854"/>
                <a:gd name="connsiteX180" fmla="*/ 160877 w 1132808"/>
                <a:gd name="connsiteY180" fmla="*/ 349853 h 742854"/>
                <a:gd name="connsiteX181" fmla="*/ 158210 w 1132808"/>
                <a:gd name="connsiteY181" fmla="*/ 343757 h 742854"/>
                <a:gd name="connsiteX182" fmla="*/ 143161 w 1132808"/>
                <a:gd name="connsiteY182" fmla="*/ 329279 h 742854"/>
                <a:gd name="connsiteX183" fmla="*/ 121644 w 1132808"/>
                <a:gd name="connsiteY183" fmla="*/ 321659 h 742854"/>
                <a:gd name="connsiteX184" fmla="*/ 100775 w 1132808"/>
                <a:gd name="connsiteY184" fmla="*/ 289274 h 742854"/>
                <a:gd name="connsiteX185" fmla="*/ 52016 w 1132808"/>
                <a:gd name="connsiteY185" fmla="*/ 252413 h 742854"/>
                <a:gd name="connsiteX186" fmla="*/ 19250 w 1132808"/>
                <a:gd name="connsiteY186" fmla="*/ 242602 h 742854"/>
                <a:gd name="connsiteX187" fmla="*/ 6858 w 1132808"/>
                <a:gd name="connsiteY187" fmla="*/ 223552 h 742854"/>
                <a:gd name="connsiteX188" fmla="*/ 8582 w 1132808"/>
                <a:gd name="connsiteY188" fmla="*/ 208121 h 742854"/>
                <a:gd name="connsiteX189" fmla="*/ 0 w 1132808"/>
                <a:gd name="connsiteY189" fmla="*/ 195358 h 742854"/>
                <a:gd name="connsiteX190" fmla="*/ 0 w 1132808"/>
                <a:gd name="connsiteY190" fmla="*/ 195358 h 742854"/>
                <a:gd name="connsiteX191" fmla="*/ 17821 w 1132808"/>
                <a:gd name="connsiteY191" fmla="*/ 182499 h 742854"/>
                <a:gd name="connsiteX192" fmla="*/ 18002 w 1132808"/>
                <a:gd name="connsiteY192" fmla="*/ 173546 h 742854"/>
                <a:gd name="connsiteX193" fmla="*/ 24965 w 1132808"/>
                <a:gd name="connsiteY193" fmla="*/ 165830 h 742854"/>
                <a:gd name="connsiteX194" fmla="*/ 23155 w 1132808"/>
                <a:gd name="connsiteY194" fmla="*/ 156401 h 742854"/>
                <a:gd name="connsiteX195" fmla="*/ 31061 w 1132808"/>
                <a:gd name="connsiteY195" fmla="*/ 150209 h 742854"/>
                <a:gd name="connsiteX196" fmla="*/ 35633 w 1132808"/>
                <a:gd name="connsiteY196" fmla="*/ 132207 h 742854"/>
                <a:gd name="connsiteX197" fmla="*/ 73533 w 1132808"/>
                <a:gd name="connsiteY197" fmla="*/ 93250 h 742854"/>
                <a:gd name="connsiteX198" fmla="*/ 73533 w 1132808"/>
                <a:gd name="connsiteY198" fmla="*/ 93250 h 742854"/>
                <a:gd name="connsiteX199" fmla="*/ 88678 w 1132808"/>
                <a:gd name="connsiteY199" fmla="*/ 91630 h 742854"/>
                <a:gd name="connsiteX200" fmla="*/ 105823 w 1132808"/>
                <a:gd name="connsiteY200" fmla="*/ 97822 h 742854"/>
                <a:gd name="connsiteX201" fmla="*/ 125730 w 1132808"/>
                <a:gd name="connsiteY201" fmla="*/ 83629 h 742854"/>
                <a:gd name="connsiteX202" fmla="*/ 166402 w 1132808"/>
                <a:gd name="connsiteY202" fmla="*/ 79248 h 742854"/>
                <a:gd name="connsiteX203" fmla="*/ 175736 w 1132808"/>
                <a:gd name="connsiteY203" fmla="*/ 72962 h 742854"/>
                <a:gd name="connsiteX204" fmla="*/ 184795 w 1132808"/>
                <a:gd name="connsiteY204" fmla="*/ 49339 h 742854"/>
                <a:gd name="connsiteX205" fmla="*/ 198692 w 1132808"/>
                <a:gd name="connsiteY205" fmla="*/ 39243 h 742854"/>
                <a:gd name="connsiteX206" fmla="*/ 209836 w 1132808"/>
                <a:gd name="connsiteY206" fmla="*/ 37338 h 742854"/>
                <a:gd name="connsiteX207" fmla="*/ 225647 w 1132808"/>
                <a:gd name="connsiteY207" fmla="*/ 45053 h 742854"/>
                <a:gd name="connsiteX208" fmla="*/ 243650 w 1132808"/>
                <a:gd name="connsiteY208" fmla="*/ 46482 h 742854"/>
                <a:gd name="connsiteX209" fmla="*/ 246802 w 1132808"/>
                <a:gd name="connsiteY209" fmla="*/ 40005 h 742854"/>
                <a:gd name="connsiteX210" fmla="*/ 265471 w 1132808"/>
                <a:gd name="connsiteY210" fmla="*/ 34004 h 742854"/>
                <a:gd name="connsiteX211" fmla="*/ 294989 w 1132808"/>
                <a:gd name="connsiteY211" fmla="*/ 30575 h 742854"/>
                <a:gd name="connsiteX212" fmla="*/ 315287 w 1132808"/>
                <a:gd name="connsiteY212" fmla="*/ 15430 h 74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32808" h="742854">
                  <a:moveTo>
                    <a:pt x="798490" y="247745"/>
                  </a:moveTo>
                  <a:lnTo>
                    <a:pt x="800291" y="259937"/>
                  </a:lnTo>
                  <a:lnTo>
                    <a:pt x="812492" y="273272"/>
                  </a:lnTo>
                  <a:lnTo>
                    <a:pt x="816197" y="288703"/>
                  </a:lnTo>
                  <a:lnTo>
                    <a:pt x="817731" y="306705"/>
                  </a:lnTo>
                  <a:lnTo>
                    <a:pt x="812397" y="329089"/>
                  </a:lnTo>
                  <a:lnTo>
                    <a:pt x="802386" y="340043"/>
                  </a:lnTo>
                  <a:lnTo>
                    <a:pt x="786298" y="347281"/>
                  </a:lnTo>
                  <a:lnTo>
                    <a:pt x="765439" y="355283"/>
                  </a:lnTo>
                  <a:lnTo>
                    <a:pt x="751437" y="356140"/>
                  </a:lnTo>
                  <a:lnTo>
                    <a:pt x="736092" y="352996"/>
                  </a:lnTo>
                  <a:lnTo>
                    <a:pt x="722862" y="345853"/>
                  </a:lnTo>
                  <a:lnTo>
                    <a:pt x="712765" y="331375"/>
                  </a:lnTo>
                  <a:lnTo>
                    <a:pt x="696944" y="318040"/>
                  </a:lnTo>
                  <a:lnTo>
                    <a:pt x="687810" y="290894"/>
                  </a:lnTo>
                  <a:lnTo>
                    <a:pt x="693992" y="268510"/>
                  </a:lnTo>
                  <a:lnTo>
                    <a:pt x="690277" y="261080"/>
                  </a:lnTo>
                  <a:lnTo>
                    <a:pt x="667607" y="242983"/>
                  </a:lnTo>
                  <a:lnTo>
                    <a:pt x="655415" y="238601"/>
                  </a:lnTo>
                  <a:lnTo>
                    <a:pt x="630660" y="239173"/>
                  </a:lnTo>
                  <a:lnTo>
                    <a:pt x="630184" y="250698"/>
                  </a:lnTo>
                  <a:lnTo>
                    <a:pt x="619411" y="255937"/>
                  </a:lnTo>
                  <a:lnTo>
                    <a:pt x="612553" y="248507"/>
                  </a:lnTo>
                  <a:lnTo>
                    <a:pt x="603990" y="247269"/>
                  </a:lnTo>
                  <a:lnTo>
                    <a:pt x="581882" y="261080"/>
                  </a:lnTo>
                  <a:lnTo>
                    <a:pt x="571414" y="262223"/>
                  </a:lnTo>
                  <a:lnTo>
                    <a:pt x="544544" y="246983"/>
                  </a:lnTo>
                  <a:lnTo>
                    <a:pt x="524075" y="227838"/>
                  </a:lnTo>
                  <a:lnTo>
                    <a:pt x="525494" y="219361"/>
                  </a:lnTo>
                  <a:lnTo>
                    <a:pt x="545878" y="186785"/>
                  </a:lnTo>
                  <a:lnTo>
                    <a:pt x="547211" y="170212"/>
                  </a:lnTo>
                  <a:lnTo>
                    <a:pt x="557689" y="160496"/>
                  </a:lnTo>
                  <a:lnTo>
                    <a:pt x="591312" y="143542"/>
                  </a:lnTo>
                  <a:lnTo>
                    <a:pt x="624278" y="134017"/>
                  </a:lnTo>
                  <a:lnTo>
                    <a:pt x="639985" y="134493"/>
                  </a:lnTo>
                  <a:lnTo>
                    <a:pt x="652177" y="126206"/>
                  </a:lnTo>
                  <a:lnTo>
                    <a:pt x="673999" y="125254"/>
                  </a:lnTo>
                  <a:lnTo>
                    <a:pt x="697049" y="143542"/>
                  </a:lnTo>
                  <a:lnTo>
                    <a:pt x="700088" y="149733"/>
                  </a:lnTo>
                  <a:lnTo>
                    <a:pt x="700088" y="149733"/>
                  </a:lnTo>
                  <a:lnTo>
                    <a:pt x="700288" y="156972"/>
                  </a:lnTo>
                  <a:lnTo>
                    <a:pt x="700288" y="156972"/>
                  </a:lnTo>
                  <a:lnTo>
                    <a:pt x="694382" y="177165"/>
                  </a:lnTo>
                  <a:lnTo>
                    <a:pt x="694382" y="177165"/>
                  </a:lnTo>
                  <a:lnTo>
                    <a:pt x="699145" y="215646"/>
                  </a:lnTo>
                  <a:lnTo>
                    <a:pt x="699145" y="215646"/>
                  </a:lnTo>
                  <a:lnTo>
                    <a:pt x="704088" y="233172"/>
                  </a:lnTo>
                  <a:lnTo>
                    <a:pt x="718290" y="247650"/>
                  </a:lnTo>
                  <a:lnTo>
                    <a:pt x="735140" y="245650"/>
                  </a:lnTo>
                  <a:lnTo>
                    <a:pt x="744093" y="248984"/>
                  </a:lnTo>
                  <a:lnTo>
                    <a:pt x="762772" y="242792"/>
                  </a:lnTo>
                  <a:lnTo>
                    <a:pt x="783431" y="250793"/>
                  </a:lnTo>
                  <a:lnTo>
                    <a:pt x="788680" y="247269"/>
                  </a:lnTo>
                  <a:lnTo>
                    <a:pt x="789156" y="240506"/>
                  </a:lnTo>
                  <a:lnTo>
                    <a:pt x="795909" y="242411"/>
                  </a:lnTo>
                  <a:lnTo>
                    <a:pt x="795909" y="242411"/>
                  </a:lnTo>
                  <a:lnTo>
                    <a:pt x="798490" y="247745"/>
                  </a:lnTo>
                  <a:close/>
                  <a:moveTo>
                    <a:pt x="315287" y="15430"/>
                  </a:moveTo>
                  <a:lnTo>
                    <a:pt x="316421" y="20193"/>
                  </a:lnTo>
                  <a:lnTo>
                    <a:pt x="333289" y="34195"/>
                  </a:lnTo>
                  <a:lnTo>
                    <a:pt x="345481" y="51721"/>
                  </a:lnTo>
                  <a:lnTo>
                    <a:pt x="349282" y="52292"/>
                  </a:lnTo>
                  <a:lnTo>
                    <a:pt x="349196" y="44672"/>
                  </a:lnTo>
                  <a:lnTo>
                    <a:pt x="341567" y="33528"/>
                  </a:lnTo>
                  <a:lnTo>
                    <a:pt x="336718" y="0"/>
                  </a:lnTo>
                  <a:lnTo>
                    <a:pt x="352711" y="8287"/>
                  </a:lnTo>
                  <a:lnTo>
                    <a:pt x="358045" y="55531"/>
                  </a:lnTo>
                  <a:lnTo>
                    <a:pt x="368151" y="97917"/>
                  </a:lnTo>
                  <a:lnTo>
                    <a:pt x="386048" y="150876"/>
                  </a:lnTo>
                  <a:lnTo>
                    <a:pt x="435397" y="225457"/>
                  </a:lnTo>
                  <a:lnTo>
                    <a:pt x="439112" y="240697"/>
                  </a:lnTo>
                  <a:lnTo>
                    <a:pt x="439588" y="264700"/>
                  </a:lnTo>
                  <a:lnTo>
                    <a:pt x="450056" y="302038"/>
                  </a:lnTo>
                  <a:lnTo>
                    <a:pt x="452066" y="321659"/>
                  </a:lnTo>
                  <a:lnTo>
                    <a:pt x="471402" y="365951"/>
                  </a:lnTo>
                  <a:lnTo>
                    <a:pt x="489690" y="394621"/>
                  </a:lnTo>
                  <a:lnTo>
                    <a:pt x="512074" y="419195"/>
                  </a:lnTo>
                  <a:lnTo>
                    <a:pt x="531409" y="427387"/>
                  </a:lnTo>
                  <a:lnTo>
                    <a:pt x="569405" y="482822"/>
                  </a:lnTo>
                  <a:lnTo>
                    <a:pt x="592169" y="501110"/>
                  </a:lnTo>
                  <a:lnTo>
                    <a:pt x="620278" y="530447"/>
                  </a:lnTo>
                  <a:lnTo>
                    <a:pt x="635222" y="531209"/>
                  </a:lnTo>
                  <a:lnTo>
                    <a:pt x="638375" y="523494"/>
                  </a:lnTo>
                  <a:lnTo>
                    <a:pt x="642366" y="522922"/>
                  </a:lnTo>
                  <a:lnTo>
                    <a:pt x="661045" y="526352"/>
                  </a:lnTo>
                  <a:lnTo>
                    <a:pt x="675046" y="537686"/>
                  </a:lnTo>
                  <a:lnTo>
                    <a:pt x="706765" y="549402"/>
                  </a:lnTo>
                  <a:lnTo>
                    <a:pt x="733244" y="578644"/>
                  </a:lnTo>
                  <a:lnTo>
                    <a:pt x="740388" y="582930"/>
                  </a:lnTo>
                  <a:lnTo>
                    <a:pt x="750770" y="582644"/>
                  </a:lnTo>
                  <a:lnTo>
                    <a:pt x="758009" y="592741"/>
                  </a:lnTo>
                  <a:lnTo>
                    <a:pt x="776573" y="607123"/>
                  </a:lnTo>
                  <a:lnTo>
                    <a:pt x="786098" y="611029"/>
                  </a:lnTo>
                  <a:lnTo>
                    <a:pt x="796966" y="607314"/>
                  </a:lnTo>
                  <a:lnTo>
                    <a:pt x="801910" y="609600"/>
                  </a:lnTo>
                  <a:lnTo>
                    <a:pt x="801910" y="609600"/>
                  </a:lnTo>
                  <a:lnTo>
                    <a:pt x="809244" y="615029"/>
                  </a:lnTo>
                  <a:lnTo>
                    <a:pt x="809244" y="615029"/>
                  </a:lnTo>
                  <a:lnTo>
                    <a:pt x="838972" y="629698"/>
                  </a:lnTo>
                  <a:lnTo>
                    <a:pt x="868585" y="628555"/>
                  </a:lnTo>
                  <a:lnTo>
                    <a:pt x="931069" y="638747"/>
                  </a:lnTo>
                  <a:lnTo>
                    <a:pt x="954986" y="651415"/>
                  </a:lnTo>
                  <a:lnTo>
                    <a:pt x="971655" y="646557"/>
                  </a:lnTo>
                  <a:lnTo>
                    <a:pt x="985266" y="647414"/>
                  </a:lnTo>
                  <a:lnTo>
                    <a:pt x="1053760" y="689991"/>
                  </a:lnTo>
                  <a:lnTo>
                    <a:pt x="1060799" y="691039"/>
                  </a:lnTo>
                  <a:lnTo>
                    <a:pt x="1070896" y="686086"/>
                  </a:lnTo>
                  <a:lnTo>
                    <a:pt x="1095280" y="700373"/>
                  </a:lnTo>
                  <a:lnTo>
                    <a:pt x="1120245" y="701993"/>
                  </a:lnTo>
                  <a:lnTo>
                    <a:pt x="1125484" y="698849"/>
                  </a:lnTo>
                  <a:lnTo>
                    <a:pt x="1125484" y="698849"/>
                  </a:lnTo>
                  <a:lnTo>
                    <a:pt x="1132808" y="729044"/>
                  </a:lnTo>
                  <a:lnTo>
                    <a:pt x="1129198" y="742855"/>
                  </a:lnTo>
                  <a:lnTo>
                    <a:pt x="1129198" y="742855"/>
                  </a:lnTo>
                  <a:lnTo>
                    <a:pt x="1109663" y="735806"/>
                  </a:lnTo>
                  <a:lnTo>
                    <a:pt x="937260" y="649414"/>
                  </a:lnTo>
                  <a:lnTo>
                    <a:pt x="872023" y="649700"/>
                  </a:lnTo>
                  <a:lnTo>
                    <a:pt x="750951" y="605219"/>
                  </a:lnTo>
                  <a:lnTo>
                    <a:pt x="744865" y="601313"/>
                  </a:lnTo>
                  <a:lnTo>
                    <a:pt x="707336" y="552355"/>
                  </a:lnTo>
                  <a:lnTo>
                    <a:pt x="649034" y="542354"/>
                  </a:lnTo>
                  <a:lnTo>
                    <a:pt x="638937" y="546449"/>
                  </a:lnTo>
                  <a:lnTo>
                    <a:pt x="630374" y="570071"/>
                  </a:lnTo>
                  <a:lnTo>
                    <a:pt x="547688" y="707898"/>
                  </a:lnTo>
                  <a:lnTo>
                    <a:pt x="531124" y="706469"/>
                  </a:lnTo>
                  <a:lnTo>
                    <a:pt x="516836" y="693611"/>
                  </a:lnTo>
                  <a:lnTo>
                    <a:pt x="492347" y="693134"/>
                  </a:lnTo>
                  <a:lnTo>
                    <a:pt x="487109" y="684562"/>
                  </a:lnTo>
                  <a:lnTo>
                    <a:pt x="474917" y="683895"/>
                  </a:lnTo>
                  <a:lnTo>
                    <a:pt x="468344" y="673989"/>
                  </a:lnTo>
                  <a:lnTo>
                    <a:pt x="462439" y="676370"/>
                  </a:lnTo>
                  <a:lnTo>
                    <a:pt x="455019" y="671798"/>
                  </a:lnTo>
                  <a:lnTo>
                    <a:pt x="452828" y="675227"/>
                  </a:lnTo>
                  <a:lnTo>
                    <a:pt x="439303" y="665512"/>
                  </a:lnTo>
                  <a:lnTo>
                    <a:pt x="438064" y="658273"/>
                  </a:lnTo>
                  <a:lnTo>
                    <a:pt x="429587" y="649700"/>
                  </a:lnTo>
                  <a:lnTo>
                    <a:pt x="431006" y="638556"/>
                  </a:lnTo>
                  <a:lnTo>
                    <a:pt x="429778" y="631127"/>
                  </a:lnTo>
                  <a:lnTo>
                    <a:pt x="425768" y="628460"/>
                  </a:lnTo>
                  <a:lnTo>
                    <a:pt x="427101" y="623126"/>
                  </a:lnTo>
                  <a:lnTo>
                    <a:pt x="407670" y="587788"/>
                  </a:lnTo>
                  <a:lnTo>
                    <a:pt x="384429" y="561499"/>
                  </a:lnTo>
                  <a:lnTo>
                    <a:pt x="379095" y="562261"/>
                  </a:lnTo>
                  <a:lnTo>
                    <a:pt x="372332" y="546259"/>
                  </a:lnTo>
                  <a:lnTo>
                    <a:pt x="366713" y="545211"/>
                  </a:lnTo>
                  <a:lnTo>
                    <a:pt x="354616" y="530162"/>
                  </a:lnTo>
                  <a:lnTo>
                    <a:pt x="348996" y="530162"/>
                  </a:lnTo>
                  <a:lnTo>
                    <a:pt x="345091" y="522161"/>
                  </a:lnTo>
                  <a:lnTo>
                    <a:pt x="338242" y="519494"/>
                  </a:lnTo>
                  <a:lnTo>
                    <a:pt x="336433" y="511207"/>
                  </a:lnTo>
                  <a:lnTo>
                    <a:pt x="340995" y="509873"/>
                  </a:lnTo>
                  <a:lnTo>
                    <a:pt x="342138" y="502920"/>
                  </a:lnTo>
                  <a:lnTo>
                    <a:pt x="326431" y="499872"/>
                  </a:lnTo>
                  <a:lnTo>
                    <a:pt x="321669" y="494538"/>
                  </a:lnTo>
                  <a:lnTo>
                    <a:pt x="327565" y="490061"/>
                  </a:lnTo>
                  <a:lnTo>
                    <a:pt x="326517" y="486632"/>
                  </a:lnTo>
                  <a:lnTo>
                    <a:pt x="310525" y="485680"/>
                  </a:lnTo>
                  <a:lnTo>
                    <a:pt x="307753" y="469106"/>
                  </a:lnTo>
                  <a:lnTo>
                    <a:pt x="302990" y="460820"/>
                  </a:lnTo>
                  <a:lnTo>
                    <a:pt x="294989" y="458057"/>
                  </a:lnTo>
                  <a:lnTo>
                    <a:pt x="294799" y="451676"/>
                  </a:lnTo>
                  <a:lnTo>
                    <a:pt x="288989" y="446627"/>
                  </a:lnTo>
                  <a:lnTo>
                    <a:pt x="285855" y="445580"/>
                  </a:lnTo>
                  <a:lnTo>
                    <a:pt x="283083" y="449009"/>
                  </a:lnTo>
                  <a:lnTo>
                    <a:pt x="274044" y="444151"/>
                  </a:lnTo>
                  <a:lnTo>
                    <a:pt x="273272" y="437197"/>
                  </a:lnTo>
                  <a:lnTo>
                    <a:pt x="267662" y="435293"/>
                  </a:lnTo>
                  <a:lnTo>
                    <a:pt x="253175" y="416814"/>
                  </a:lnTo>
                  <a:lnTo>
                    <a:pt x="230896" y="403098"/>
                  </a:lnTo>
                  <a:lnTo>
                    <a:pt x="225085" y="401193"/>
                  </a:lnTo>
                  <a:lnTo>
                    <a:pt x="220228" y="404908"/>
                  </a:lnTo>
                  <a:lnTo>
                    <a:pt x="213655" y="397955"/>
                  </a:lnTo>
                  <a:lnTo>
                    <a:pt x="206693" y="402431"/>
                  </a:lnTo>
                  <a:lnTo>
                    <a:pt x="203559" y="400812"/>
                  </a:lnTo>
                  <a:lnTo>
                    <a:pt x="202606" y="393383"/>
                  </a:lnTo>
                  <a:lnTo>
                    <a:pt x="188881" y="380714"/>
                  </a:lnTo>
                  <a:lnTo>
                    <a:pt x="188119" y="372142"/>
                  </a:lnTo>
                  <a:lnTo>
                    <a:pt x="176213" y="365665"/>
                  </a:lnTo>
                  <a:lnTo>
                    <a:pt x="169831" y="366427"/>
                  </a:lnTo>
                  <a:lnTo>
                    <a:pt x="155258" y="355949"/>
                  </a:lnTo>
                  <a:lnTo>
                    <a:pt x="160877" y="349853"/>
                  </a:lnTo>
                  <a:lnTo>
                    <a:pt x="158210" y="343757"/>
                  </a:lnTo>
                  <a:lnTo>
                    <a:pt x="143161" y="329279"/>
                  </a:lnTo>
                  <a:lnTo>
                    <a:pt x="121644" y="321659"/>
                  </a:lnTo>
                  <a:lnTo>
                    <a:pt x="100775" y="289274"/>
                  </a:lnTo>
                  <a:lnTo>
                    <a:pt x="52016" y="252413"/>
                  </a:lnTo>
                  <a:lnTo>
                    <a:pt x="19250" y="242602"/>
                  </a:lnTo>
                  <a:lnTo>
                    <a:pt x="6858" y="223552"/>
                  </a:lnTo>
                  <a:lnTo>
                    <a:pt x="8582" y="208121"/>
                  </a:lnTo>
                  <a:lnTo>
                    <a:pt x="0" y="195358"/>
                  </a:lnTo>
                  <a:lnTo>
                    <a:pt x="0" y="195358"/>
                  </a:lnTo>
                  <a:lnTo>
                    <a:pt x="17821" y="182499"/>
                  </a:lnTo>
                  <a:lnTo>
                    <a:pt x="18002" y="173546"/>
                  </a:lnTo>
                  <a:lnTo>
                    <a:pt x="24965" y="165830"/>
                  </a:lnTo>
                  <a:lnTo>
                    <a:pt x="23155" y="156401"/>
                  </a:lnTo>
                  <a:lnTo>
                    <a:pt x="31061" y="150209"/>
                  </a:lnTo>
                  <a:lnTo>
                    <a:pt x="35633" y="132207"/>
                  </a:lnTo>
                  <a:lnTo>
                    <a:pt x="73533" y="93250"/>
                  </a:lnTo>
                  <a:lnTo>
                    <a:pt x="73533" y="93250"/>
                  </a:lnTo>
                  <a:lnTo>
                    <a:pt x="88678" y="91630"/>
                  </a:lnTo>
                  <a:lnTo>
                    <a:pt x="105823" y="97822"/>
                  </a:lnTo>
                  <a:lnTo>
                    <a:pt x="125730" y="83629"/>
                  </a:lnTo>
                  <a:lnTo>
                    <a:pt x="166402" y="79248"/>
                  </a:lnTo>
                  <a:lnTo>
                    <a:pt x="175736" y="72962"/>
                  </a:lnTo>
                  <a:lnTo>
                    <a:pt x="184795" y="49339"/>
                  </a:lnTo>
                  <a:lnTo>
                    <a:pt x="198692" y="39243"/>
                  </a:lnTo>
                  <a:lnTo>
                    <a:pt x="209836" y="37338"/>
                  </a:lnTo>
                  <a:lnTo>
                    <a:pt x="225647" y="45053"/>
                  </a:lnTo>
                  <a:lnTo>
                    <a:pt x="243650" y="46482"/>
                  </a:lnTo>
                  <a:lnTo>
                    <a:pt x="246802" y="40005"/>
                  </a:lnTo>
                  <a:lnTo>
                    <a:pt x="265471" y="34004"/>
                  </a:lnTo>
                  <a:lnTo>
                    <a:pt x="294989" y="30575"/>
                  </a:lnTo>
                  <a:lnTo>
                    <a:pt x="315287" y="15430"/>
                  </a:lnTo>
                  <a:close/>
                </a:path>
              </a:pathLst>
            </a:custGeom>
            <a:grpFill/>
            <a:ln w="9525" cap="flat">
              <a:solidFill>
                <a:srgbClr val="F2AA84"/>
              </a:solidFill>
              <a:prstDash val="solid"/>
              <a:miter/>
            </a:ln>
          </p:spPr>
          <p:txBody>
            <a:bodyPr rtlCol="0" anchor="ctr"/>
            <a:lstStyle/>
            <a:p>
              <a:endParaRPr lang="es-HN"/>
            </a:p>
          </p:txBody>
        </p:sp>
        <p:sp>
          <p:nvSpPr>
            <p:cNvPr id="45" name="Forma libre: forma 44">
              <a:extLst>
                <a:ext uri="{FF2B5EF4-FFF2-40B4-BE49-F238E27FC236}">
                  <a16:creationId xmlns:a16="http://schemas.microsoft.com/office/drawing/2014/main" id="{9F49F06E-3B59-A6C2-D832-17E06CFE1105}"/>
                </a:ext>
              </a:extLst>
            </p:cNvPr>
            <p:cNvSpPr/>
            <p:nvPr/>
          </p:nvSpPr>
          <p:spPr>
            <a:xfrm>
              <a:off x="9669721" y="5018371"/>
              <a:ext cx="1747161" cy="1333214"/>
            </a:xfrm>
            <a:custGeom>
              <a:avLst/>
              <a:gdLst>
                <a:gd name="connsiteX0" fmla="*/ 292789 w 1747161"/>
                <a:gd name="connsiteY0" fmla="*/ 836200 h 1333214"/>
                <a:gd name="connsiteX1" fmla="*/ 292789 w 1747161"/>
                <a:gd name="connsiteY1" fmla="*/ 836200 h 1333214"/>
                <a:gd name="connsiteX2" fmla="*/ 289084 w 1747161"/>
                <a:gd name="connsiteY2" fmla="*/ 849249 h 1333214"/>
                <a:gd name="connsiteX3" fmla="*/ 303743 w 1747161"/>
                <a:gd name="connsiteY3" fmla="*/ 856583 h 1333214"/>
                <a:gd name="connsiteX4" fmla="*/ 300323 w 1747161"/>
                <a:gd name="connsiteY4" fmla="*/ 863060 h 1333214"/>
                <a:gd name="connsiteX5" fmla="*/ 288417 w 1747161"/>
                <a:gd name="connsiteY5" fmla="*/ 862489 h 1333214"/>
                <a:gd name="connsiteX6" fmla="*/ 255461 w 1747161"/>
                <a:gd name="connsiteY6" fmla="*/ 835628 h 1333214"/>
                <a:gd name="connsiteX7" fmla="*/ 249260 w 1747161"/>
                <a:gd name="connsiteY7" fmla="*/ 823436 h 1333214"/>
                <a:gd name="connsiteX8" fmla="*/ 268796 w 1747161"/>
                <a:gd name="connsiteY8" fmla="*/ 835723 h 1333214"/>
                <a:gd name="connsiteX9" fmla="*/ 268796 w 1747161"/>
                <a:gd name="connsiteY9" fmla="*/ 835723 h 1333214"/>
                <a:gd name="connsiteX10" fmla="*/ 292789 w 1747161"/>
                <a:gd name="connsiteY10" fmla="*/ 836200 h 1333214"/>
                <a:gd name="connsiteX11" fmla="*/ 238792 w 1747161"/>
                <a:gd name="connsiteY11" fmla="*/ 821150 h 1333214"/>
                <a:gd name="connsiteX12" fmla="*/ 240402 w 1747161"/>
                <a:gd name="connsiteY12" fmla="*/ 823531 h 1333214"/>
                <a:gd name="connsiteX13" fmla="*/ 240402 w 1747161"/>
                <a:gd name="connsiteY13" fmla="*/ 823531 h 1333214"/>
                <a:gd name="connsiteX14" fmla="*/ 238982 w 1747161"/>
                <a:gd name="connsiteY14" fmla="*/ 825532 h 1333214"/>
                <a:gd name="connsiteX15" fmla="*/ 238982 w 1747161"/>
                <a:gd name="connsiteY15" fmla="*/ 825532 h 1333214"/>
                <a:gd name="connsiteX16" fmla="*/ 226305 w 1747161"/>
                <a:gd name="connsiteY16" fmla="*/ 823151 h 1333214"/>
                <a:gd name="connsiteX17" fmla="*/ 226305 w 1747161"/>
                <a:gd name="connsiteY17" fmla="*/ 823151 h 1333214"/>
                <a:gd name="connsiteX18" fmla="*/ 220685 w 1747161"/>
                <a:gd name="connsiteY18" fmla="*/ 826103 h 1333214"/>
                <a:gd name="connsiteX19" fmla="*/ 219256 w 1747161"/>
                <a:gd name="connsiteY19" fmla="*/ 823722 h 1333214"/>
                <a:gd name="connsiteX20" fmla="*/ 222780 w 1747161"/>
                <a:gd name="connsiteY20" fmla="*/ 815435 h 1333214"/>
                <a:gd name="connsiteX21" fmla="*/ 219646 w 1747161"/>
                <a:gd name="connsiteY21" fmla="*/ 802386 h 1333214"/>
                <a:gd name="connsiteX22" fmla="*/ 230781 w 1747161"/>
                <a:gd name="connsiteY22" fmla="*/ 799624 h 1333214"/>
                <a:gd name="connsiteX23" fmla="*/ 235068 w 1747161"/>
                <a:gd name="connsiteY23" fmla="*/ 794861 h 1333214"/>
                <a:gd name="connsiteX24" fmla="*/ 234887 w 1747161"/>
                <a:gd name="connsiteY24" fmla="*/ 816959 h 1333214"/>
                <a:gd name="connsiteX25" fmla="*/ 234887 w 1747161"/>
                <a:gd name="connsiteY25" fmla="*/ 816959 h 1333214"/>
                <a:gd name="connsiteX26" fmla="*/ 238792 w 1747161"/>
                <a:gd name="connsiteY26" fmla="*/ 821150 h 1333214"/>
                <a:gd name="connsiteX27" fmla="*/ 142589 w 1747161"/>
                <a:gd name="connsiteY27" fmla="*/ 802862 h 1333214"/>
                <a:gd name="connsiteX28" fmla="*/ 138008 w 1747161"/>
                <a:gd name="connsiteY28" fmla="*/ 815721 h 1333214"/>
                <a:gd name="connsiteX29" fmla="*/ 138113 w 1747161"/>
                <a:gd name="connsiteY29" fmla="*/ 830580 h 1333214"/>
                <a:gd name="connsiteX30" fmla="*/ 133921 w 1747161"/>
                <a:gd name="connsiteY30" fmla="*/ 832009 h 1333214"/>
                <a:gd name="connsiteX31" fmla="*/ 125349 w 1747161"/>
                <a:gd name="connsiteY31" fmla="*/ 818197 h 1333214"/>
                <a:gd name="connsiteX32" fmla="*/ 131254 w 1747161"/>
                <a:gd name="connsiteY32" fmla="*/ 808291 h 1333214"/>
                <a:gd name="connsiteX33" fmla="*/ 131921 w 1747161"/>
                <a:gd name="connsiteY33" fmla="*/ 798957 h 1333214"/>
                <a:gd name="connsiteX34" fmla="*/ 143628 w 1747161"/>
                <a:gd name="connsiteY34" fmla="*/ 791432 h 1333214"/>
                <a:gd name="connsiteX35" fmla="*/ 143628 w 1747161"/>
                <a:gd name="connsiteY35" fmla="*/ 791432 h 1333214"/>
                <a:gd name="connsiteX36" fmla="*/ 142589 w 1747161"/>
                <a:gd name="connsiteY36" fmla="*/ 802862 h 1333214"/>
                <a:gd name="connsiteX37" fmla="*/ 177251 w 1747161"/>
                <a:gd name="connsiteY37" fmla="*/ 772382 h 1333214"/>
                <a:gd name="connsiteX38" fmla="*/ 186595 w 1747161"/>
                <a:gd name="connsiteY38" fmla="*/ 785813 h 1333214"/>
                <a:gd name="connsiteX39" fmla="*/ 192881 w 1747161"/>
                <a:gd name="connsiteY39" fmla="*/ 786003 h 1333214"/>
                <a:gd name="connsiteX40" fmla="*/ 196215 w 1747161"/>
                <a:gd name="connsiteY40" fmla="*/ 800862 h 1333214"/>
                <a:gd name="connsiteX41" fmla="*/ 203359 w 1747161"/>
                <a:gd name="connsiteY41" fmla="*/ 812768 h 1333214"/>
                <a:gd name="connsiteX42" fmla="*/ 197253 w 1747161"/>
                <a:gd name="connsiteY42" fmla="*/ 816483 h 1333214"/>
                <a:gd name="connsiteX43" fmla="*/ 182299 w 1747161"/>
                <a:gd name="connsiteY43" fmla="*/ 817245 h 1333214"/>
                <a:gd name="connsiteX44" fmla="*/ 156591 w 1747161"/>
                <a:gd name="connsiteY44" fmla="*/ 835628 h 1333214"/>
                <a:gd name="connsiteX45" fmla="*/ 144866 w 1747161"/>
                <a:gd name="connsiteY45" fmla="*/ 811530 h 1333214"/>
                <a:gd name="connsiteX46" fmla="*/ 153724 w 1747161"/>
                <a:gd name="connsiteY46" fmla="*/ 792956 h 1333214"/>
                <a:gd name="connsiteX47" fmla="*/ 148780 w 1747161"/>
                <a:gd name="connsiteY47" fmla="*/ 777335 h 1333214"/>
                <a:gd name="connsiteX48" fmla="*/ 153638 w 1747161"/>
                <a:gd name="connsiteY48" fmla="*/ 774763 h 1333214"/>
                <a:gd name="connsiteX49" fmla="*/ 171536 w 1747161"/>
                <a:gd name="connsiteY49" fmla="*/ 778383 h 1333214"/>
                <a:gd name="connsiteX50" fmla="*/ 172974 w 1747161"/>
                <a:gd name="connsiteY50" fmla="*/ 773049 h 1333214"/>
                <a:gd name="connsiteX51" fmla="*/ 177251 w 1747161"/>
                <a:gd name="connsiteY51" fmla="*/ 772382 h 1333214"/>
                <a:gd name="connsiteX52" fmla="*/ 93050 w 1747161"/>
                <a:gd name="connsiteY52" fmla="*/ 265271 h 1333214"/>
                <a:gd name="connsiteX53" fmla="*/ 98298 w 1747161"/>
                <a:gd name="connsiteY53" fmla="*/ 261938 h 1333214"/>
                <a:gd name="connsiteX54" fmla="*/ 97431 w 1747161"/>
                <a:gd name="connsiteY54" fmla="*/ 254318 h 1333214"/>
                <a:gd name="connsiteX55" fmla="*/ 106766 w 1747161"/>
                <a:gd name="connsiteY55" fmla="*/ 247555 h 1333214"/>
                <a:gd name="connsiteX56" fmla="*/ 109252 w 1747161"/>
                <a:gd name="connsiteY56" fmla="*/ 233744 h 1333214"/>
                <a:gd name="connsiteX57" fmla="*/ 136588 w 1747161"/>
                <a:gd name="connsiteY57" fmla="*/ 229171 h 1333214"/>
                <a:gd name="connsiteX58" fmla="*/ 155734 w 1747161"/>
                <a:gd name="connsiteY58" fmla="*/ 213455 h 1333214"/>
                <a:gd name="connsiteX59" fmla="*/ 155734 w 1747161"/>
                <a:gd name="connsiteY59" fmla="*/ 203835 h 1333214"/>
                <a:gd name="connsiteX60" fmla="*/ 161535 w 1747161"/>
                <a:gd name="connsiteY60" fmla="*/ 203073 h 1333214"/>
                <a:gd name="connsiteX61" fmla="*/ 161439 w 1747161"/>
                <a:gd name="connsiteY61" fmla="*/ 196882 h 1333214"/>
                <a:gd name="connsiteX62" fmla="*/ 175070 w 1747161"/>
                <a:gd name="connsiteY62" fmla="*/ 198787 h 1333214"/>
                <a:gd name="connsiteX63" fmla="*/ 187547 w 1747161"/>
                <a:gd name="connsiteY63" fmla="*/ 207073 h 1333214"/>
                <a:gd name="connsiteX64" fmla="*/ 192777 w 1747161"/>
                <a:gd name="connsiteY64" fmla="*/ 197072 h 1333214"/>
                <a:gd name="connsiteX65" fmla="*/ 203645 w 1747161"/>
                <a:gd name="connsiteY65" fmla="*/ 195358 h 1333214"/>
                <a:gd name="connsiteX66" fmla="*/ 217732 w 1747161"/>
                <a:gd name="connsiteY66" fmla="*/ 170116 h 1333214"/>
                <a:gd name="connsiteX67" fmla="*/ 236887 w 1747161"/>
                <a:gd name="connsiteY67" fmla="*/ 167069 h 1333214"/>
                <a:gd name="connsiteX68" fmla="*/ 238411 w 1747161"/>
                <a:gd name="connsiteY68" fmla="*/ 161639 h 1333214"/>
                <a:gd name="connsiteX69" fmla="*/ 247736 w 1747161"/>
                <a:gd name="connsiteY69" fmla="*/ 153829 h 1333214"/>
                <a:gd name="connsiteX70" fmla="*/ 242497 w 1747161"/>
                <a:gd name="connsiteY70" fmla="*/ 134303 h 1333214"/>
                <a:gd name="connsiteX71" fmla="*/ 254880 w 1747161"/>
                <a:gd name="connsiteY71" fmla="*/ 127921 h 1333214"/>
                <a:gd name="connsiteX72" fmla="*/ 260880 w 1747161"/>
                <a:gd name="connsiteY72" fmla="*/ 110299 h 1333214"/>
                <a:gd name="connsiteX73" fmla="*/ 300609 w 1747161"/>
                <a:gd name="connsiteY73" fmla="*/ 98298 h 1333214"/>
                <a:gd name="connsiteX74" fmla="*/ 309363 w 1747161"/>
                <a:gd name="connsiteY74" fmla="*/ 89154 h 1333214"/>
                <a:gd name="connsiteX75" fmla="*/ 318802 w 1747161"/>
                <a:gd name="connsiteY75" fmla="*/ 90869 h 1333214"/>
                <a:gd name="connsiteX76" fmla="*/ 327755 w 1747161"/>
                <a:gd name="connsiteY76" fmla="*/ 85535 h 1333214"/>
                <a:gd name="connsiteX77" fmla="*/ 338033 w 1747161"/>
                <a:gd name="connsiteY77" fmla="*/ 84391 h 1333214"/>
                <a:gd name="connsiteX78" fmla="*/ 357369 w 1747161"/>
                <a:gd name="connsiteY78" fmla="*/ 59150 h 1333214"/>
                <a:gd name="connsiteX79" fmla="*/ 425472 w 1747161"/>
                <a:gd name="connsiteY79" fmla="*/ 22574 h 1333214"/>
                <a:gd name="connsiteX80" fmla="*/ 455962 w 1747161"/>
                <a:gd name="connsiteY80" fmla="*/ 12097 h 1333214"/>
                <a:gd name="connsiteX81" fmla="*/ 485004 w 1747161"/>
                <a:gd name="connsiteY81" fmla="*/ 12287 h 1333214"/>
                <a:gd name="connsiteX82" fmla="*/ 519579 w 1747161"/>
                <a:gd name="connsiteY82" fmla="*/ 0 h 1333214"/>
                <a:gd name="connsiteX83" fmla="*/ 544249 w 1747161"/>
                <a:gd name="connsiteY83" fmla="*/ 953 h 1333214"/>
                <a:gd name="connsiteX84" fmla="*/ 554831 w 1747161"/>
                <a:gd name="connsiteY84" fmla="*/ 4477 h 1333214"/>
                <a:gd name="connsiteX85" fmla="*/ 577968 w 1747161"/>
                <a:gd name="connsiteY85" fmla="*/ 857 h 1333214"/>
                <a:gd name="connsiteX86" fmla="*/ 626736 w 1747161"/>
                <a:gd name="connsiteY86" fmla="*/ 12668 h 1333214"/>
                <a:gd name="connsiteX87" fmla="*/ 665512 w 1747161"/>
                <a:gd name="connsiteY87" fmla="*/ 13906 h 1333214"/>
                <a:gd name="connsiteX88" fmla="*/ 665512 w 1747161"/>
                <a:gd name="connsiteY88" fmla="*/ 13906 h 1333214"/>
                <a:gd name="connsiteX89" fmla="*/ 675218 w 1747161"/>
                <a:gd name="connsiteY89" fmla="*/ 58293 h 1333214"/>
                <a:gd name="connsiteX90" fmla="*/ 695992 w 1747161"/>
                <a:gd name="connsiteY90" fmla="*/ 116110 h 1333214"/>
                <a:gd name="connsiteX91" fmla="*/ 701516 w 1747161"/>
                <a:gd name="connsiteY91" fmla="*/ 122777 h 1333214"/>
                <a:gd name="connsiteX92" fmla="*/ 715613 w 1747161"/>
                <a:gd name="connsiteY92" fmla="*/ 121634 h 1333214"/>
                <a:gd name="connsiteX93" fmla="*/ 722557 w 1747161"/>
                <a:gd name="connsiteY93" fmla="*/ 127540 h 1333214"/>
                <a:gd name="connsiteX94" fmla="*/ 722757 w 1747161"/>
                <a:gd name="connsiteY94" fmla="*/ 138970 h 1333214"/>
                <a:gd name="connsiteX95" fmla="*/ 711422 w 1747161"/>
                <a:gd name="connsiteY95" fmla="*/ 173069 h 1333214"/>
                <a:gd name="connsiteX96" fmla="*/ 710565 w 1747161"/>
                <a:gd name="connsiteY96" fmla="*/ 195167 h 1333214"/>
                <a:gd name="connsiteX97" fmla="*/ 714556 w 1747161"/>
                <a:gd name="connsiteY97" fmla="*/ 205835 h 1333214"/>
                <a:gd name="connsiteX98" fmla="*/ 742664 w 1747161"/>
                <a:gd name="connsiteY98" fmla="*/ 241078 h 1333214"/>
                <a:gd name="connsiteX99" fmla="*/ 748094 w 1747161"/>
                <a:gd name="connsiteY99" fmla="*/ 255365 h 1333214"/>
                <a:gd name="connsiteX100" fmla="*/ 745712 w 1747161"/>
                <a:gd name="connsiteY100" fmla="*/ 279749 h 1333214"/>
                <a:gd name="connsiteX101" fmla="*/ 718080 w 1747161"/>
                <a:gd name="connsiteY101" fmla="*/ 325660 h 1333214"/>
                <a:gd name="connsiteX102" fmla="*/ 709994 w 1747161"/>
                <a:gd name="connsiteY102" fmla="*/ 358997 h 1333214"/>
                <a:gd name="connsiteX103" fmla="*/ 710279 w 1747161"/>
                <a:gd name="connsiteY103" fmla="*/ 393954 h 1333214"/>
                <a:gd name="connsiteX104" fmla="*/ 719423 w 1747161"/>
                <a:gd name="connsiteY104" fmla="*/ 436436 h 1333214"/>
                <a:gd name="connsiteX105" fmla="*/ 719995 w 1747161"/>
                <a:gd name="connsiteY105" fmla="*/ 477012 h 1333214"/>
                <a:gd name="connsiteX106" fmla="*/ 725138 w 1747161"/>
                <a:gd name="connsiteY106" fmla="*/ 490538 h 1333214"/>
                <a:gd name="connsiteX107" fmla="*/ 741521 w 1747161"/>
                <a:gd name="connsiteY107" fmla="*/ 502158 h 1333214"/>
                <a:gd name="connsiteX108" fmla="*/ 806758 w 1747161"/>
                <a:gd name="connsiteY108" fmla="*/ 519017 h 1333214"/>
                <a:gd name="connsiteX109" fmla="*/ 843429 w 1747161"/>
                <a:gd name="connsiteY109" fmla="*/ 546449 h 1333214"/>
                <a:gd name="connsiteX110" fmla="*/ 883825 w 1747161"/>
                <a:gd name="connsiteY110" fmla="*/ 570929 h 1333214"/>
                <a:gd name="connsiteX111" fmla="*/ 948204 w 1747161"/>
                <a:gd name="connsiteY111" fmla="*/ 597694 h 1333214"/>
                <a:gd name="connsiteX112" fmla="*/ 955262 w 1747161"/>
                <a:gd name="connsiteY112" fmla="*/ 610172 h 1333214"/>
                <a:gd name="connsiteX113" fmla="*/ 955634 w 1747161"/>
                <a:gd name="connsiteY113" fmla="*/ 616934 h 1333214"/>
                <a:gd name="connsiteX114" fmla="*/ 950871 w 1747161"/>
                <a:gd name="connsiteY114" fmla="*/ 646271 h 1333214"/>
                <a:gd name="connsiteX115" fmla="*/ 951643 w 1747161"/>
                <a:gd name="connsiteY115" fmla="*/ 667512 h 1333214"/>
                <a:gd name="connsiteX116" fmla="*/ 960968 w 1747161"/>
                <a:gd name="connsiteY116" fmla="*/ 683419 h 1333214"/>
                <a:gd name="connsiteX117" fmla="*/ 969921 w 1747161"/>
                <a:gd name="connsiteY117" fmla="*/ 691039 h 1333214"/>
                <a:gd name="connsiteX118" fmla="*/ 1015365 w 1747161"/>
                <a:gd name="connsiteY118" fmla="*/ 707612 h 1333214"/>
                <a:gd name="connsiteX119" fmla="*/ 1088412 w 1747161"/>
                <a:gd name="connsiteY119" fmla="*/ 744760 h 1333214"/>
                <a:gd name="connsiteX120" fmla="*/ 1102319 w 1747161"/>
                <a:gd name="connsiteY120" fmla="*/ 757809 h 1333214"/>
                <a:gd name="connsiteX121" fmla="*/ 1148144 w 1747161"/>
                <a:gd name="connsiteY121" fmla="*/ 834199 h 1333214"/>
                <a:gd name="connsiteX122" fmla="*/ 1163946 w 1747161"/>
                <a:gd name="connsiteY122" fmla="*/ 842201 h 1333214"/>
                <a:gd name="connsiteX123" fmla="*/ 1173280 w 1747161"/>
                <a:gd name="connsiteY123" fmla="*/ 841915 h 1333214"/>
                <a:gd name="connsiteX124" fmla="*/ 1179005 w 1747161"/>
                <a:gd name="connsiteY124" fmla="*/ 848963 h 1333214"/>
                <a:gd name="connsiteX125" fmla="*/ 1184434 w 1747161"/>
                <a:gd name="connsiteY125" fmla="*/ 847820 h 1333214"/>
                <a:gd name="connsiteX126" fmla="*/ 1192616 w 1747161"/>
                <a:gd name="connsiteY126" fmla="*/ 853059 h 1333214"/>
                <a:gd name="connsiteX127" fmla="*/ 1197664 w 1747161"/>
                <a:gd name="connsiteY127" fmla="*/ 850297 h 1333214"/>
                <a:gd name="connsiteX128" fmla="*/ 1209675 w 1747161"/>
                <a:gd name="connsiteY128" fmla="*/ 857631 h 1333214"/>
                <a:gd name="connsiteX129" fmla="*/ 1222439 w 1747161"/>
                <a:gd name="connsiteY129" fmla="*/ 854583 h 1333214"/>
                <a:gd name="connsiteX130" fmla="*/ 1257767 w 1747161"/>
                <a:gd name="connsiteY130" fmla="*/ 863346 h 1333214"/>
                <a:gd name="connsiteX131" fmla="*/ 1275579 w 1747161"/>
                <a:gd name="connsiteY131" fmla="*/ 858774 h 1333214"/>
                <a:gd name="connsiteX132" fmla="*/ 1286342 w 1747161"/>
                <a:gd name="connsiteY132" fmla="*/ 851916 h 1333214"/>
                <a:gd name="connsiteX133" fmla="*/ 1291304 w 1747161"/>
                <a:gd name="connsiteY133" fmla="*/ 857345 h 1333214"/>
                <a:gd name="connsiteX134" fmla="*/ 1302630 w 1747161"/>
                <a:gd name="connsiteY134" fmla="*/ 855250 h 1333214"/>
                <a:gd name="connsiteX135" fmla="*/ 1303782 w 1747161"/>
                <a:gd name="connsiteY135" fmla="*/ 861822 h 1333214"/>
                <a:gd name="connsiteX136" fmla="*/ 1297296 w 1747161"/>
                <a:gd name="connsiteY136" fmla="*/ 865727 h 1333214"/>
                <a:gd name="connsiteX137" fmla="*/ 1303011 w 1747161"/>
                <a:gd name="connsiteY137" fmla="*/ 886778 h 1333214"/>
                <a:gd name="connsiteX138" fmla="*/ 1314450 w 1747161"/>
                <a:gd name="connsiteY138" fmla="*/ 904018 h 1333214"/>
                <a:gd name="connsiteX139" fmla="*/ 1323689 w 1747161"/>
                <a:gd name="connsiteY139" fmla="*/ 908876 h 1333214"/>
                <a:gd name="connsiteX140" fmla="*/ 1331871 w 1747161"/>
                <a:gd name="connsiteY140" fmla="*/ 903351 h 1333214"/>
                <a:gd name="connsiteX141" fmla="*/ 1350921 w 1747161"/>
                <a:gd name="connsiteY141" fmla="*/ 899541 h 1333214"/>
                <a:gd name="connsiteX142" fmla="*/ 1358456 w 1747161"/>
                <a:gd name="connsiteY142" fmla="*/ 893064 h 1333214"/>
                <a:gd name="connsiteX143" fmla="*/ 1368362 w 1747161"/>
                <a:gd name="connsiteY143" fmla="*/ 894207 h 1333214"/>
                <a:gd name="connsiteX144" fmla="*/ 1381020 w 1747161"/>
                <a:gd name="connsiteY144" fmla="*/ 880205 h 1333214"/>
                <a:gd name="connsiteX145" fmla="*/ 1384459 w 1747161"/>
                <a:gd name="connsiteY145" fmla="*/ 879824 h 1333214"/>
                <a:gd name="connsiteX146" fmla="*/ 1387593 w 1747161"/>
                <a:gd name="connsiteY146" fmla="*/ 885635 h 1333214"/>
                <a:gd name="connsiteX147" fmla="*/ 1398546 w 1747161"/>
                <a:gd name="connsiteY147" fmla="*/ 884206 h 1333214"/>
                <a:gd name="connsiteX148" fmla="*/ 1401699 w 1747161"/>
                <a:gd name="connsiteY148" fmla="*/ 888778 h 1333214"/>
                <a:gd name="connsiteX149" fmla="*/ 1422559 w 1747161"/>
                <a:gd name="connsiteY149" fmla="*/ 882587 h 1333214"/>
                <a:gd name="connsiteX150" fmla="*/ 1422273 w 1747161"/>
                <a:gd name="connsiteY150" fmla="*/ 874205 h 1333214"/>
                <a:gd name="connsiteX151" fmla="*/ 1434370 w 1747161"/>
                <a:gd name="connsiteY151" fmla="*/ 871347 h 1333214"/>
                <a:gd name="connsiteX152" fmla="*/ 1446171 w 1747161"/>
                <a:gd name="connsiteY152" fmla="*/ 878491 h 1333214"/>
                <a:gd name="connsiteX153" fmla="*/ 1459706 w 1747161"/>
                <a:gd name="connsiteY153" fmla="*/ 866680 h 1333214"/>
                <a:gd name="connsiteX154" fmla="*/ 1468374 w 1747161"/>
                <a:gd name="connsiteY154" fmla="*/ 867347 h 1333214"/>
                <a:gd name="connsiteX155" fmla="*/ 1477042 w 1747161"/>
                <a:gd name="connsiteY155" fmla="*/ 880396 h 1333214"/>
                <a:gd name="connsiteX156" fmla="*/ 1473508 w 1747161"/>
                <a:gd name="connsiteY156" fmla="*/ 905447 h 1333214"/>
                <a:gd name="connsiteX157" fmla="*/ 1485414 w 1747161"/>
                <a:gd name="connsiteY157" fmla="*/ 923258 h 1333214"/>
                <a:gd name="connsiteX158" fmla="*/ 1484948 w 1747161"/>
                <a:gd name="connsiteY158" fmla="*/ 939641 h 1333214"/>
                <a:gd name="connsiteX159" fmla="*/ 1490091 w 1747161"/>
                <a:gd name="connsiteY159" fmla="*/ 947833 h 1333214"/>
                <a:gd name="connsiteX160" fmla="*/ 1496463 w 1747161"/>
                <a:gd name="connsiteY160" fmla="*/ 951643 h 1333214"/>
                <a:gd name="connsiteX161" fmla="*/ 1506274 w 1747161"/>
                <a:gd name="connsiteY161" fmla="*/ 943547 h 1333214"/>
                <a:gd name="connsiteX162" fmla="*/ 1516656 w 1747161"/>
                <a:gd name="connsiteY162" fmla="*/ 940118 h 1333214"/>
                <a:gd name="connsiteX163" fmla="*/ 1549708 w 1747161"/>
                <a:gd name="connsiteY163" fmla="*/ 946595 h 1333214"/>
                <a:gd name="connsiteX164" fmla="*/ 1549708 w 1747161"/>
                <a:gd name="connsiteY164" fmla="*/ 946595 h 1333214"/>
                <a:gd name="connsiteX165" fmla="*/ 1559433 w 1747161"/>
                <a:gd name="connsiteY165" fmla="*/ 947452 h 1333214"/>
                <a:gd name="connsiteX166" fmla="*/ 1586379 w 1747161"/>
                <a:gd name="connsiteY166" fmla="*/ 969836 h 1333214"/>
                <a:gd name="connsiteX167" fmla="*/ 1634576 w 1747161"/>
                <a:gd name="connsiteY167" fmla="*/ 1044226 h 1333214"/>
                <a:gd name="connsiteX168" fmla="*/ 1654578 w 1747161"/>
                <a:gd name="connsiteY168" fmla="*/ 1063752 h 1333214"/>
                <a:gd name="connsiteX169" fmla="*/ 1670399 w 1747161"/>
                <a:gd name="connsiteY169" fmla="*/ 1073277 h 1333214"/>
                <a:gd name="connsiteX170" fmla="*/ 1671723 w 1747161"/>
                <a:gd name="connsiteY170" fmla="*/ 1079659 h 1333214"/>
                <a:gd name="connsiteX171" fmla="*/ 1668685 w 1747161"/>
                <a:gd name="connsiteY171" fmla="*/ 1084612 h 1333214"/>
                <a:gd name="connsiteX172" fmla="*/ 1672104 w 1747161"/>
                <a:gd name="connsiteY172" fmla="*/ 1088041 h 1333214"/>
                <a:gd name="connsiteX173" fmla="*/ 1691259 w 1747161"/>
                <a:gd name="connsiteY173" fmla="*/ 1088803 h 1333214"/>
                <a:gd name="connsiteX174" fmla="*/ 1689916 w 1747161"/>
                <a:gd name="connsiteY174" fmla="*/ 1079849 h 1333214"/>
                <a:gd name="connsiteX175" fmla="*/ 1675057 w 1747161"/>
                <a:gd name="connsiteY175" fmla="*/ 1066133 h 1333214"/>
                <a:gd name="connsiteX176" fmla="*/ 1686011 w 1747161"/>
                <a:gd name="connsiteY176" fmla="*/ 1067086 h 1333214"/>
                <a:gd name="connsiteX177" fmla="*/ 1694879 w 1747161"/>
                <a:gd name="connsiteY177" fmla="*/ 1063752 h 1333214"/>
                <a:gd name="connsiteX178" fmla="*/ 1714014 w 1747161"/>
                <a:gd name="connsiteY178" fmla="*/ 1067086 h 1333214"/>
                <a:gd name="connsiteX179" fmla="*/ 1713071 w 1747161"/>
                <a:gd name="connsiteY179" fmla="*/ 1073944 h 1333214"/>
                <a:gd name="connsiteX180" fmla="*/ 1732407 w 1747161"/>
                <a:gd name="connsiteY180" fmla="*/ 1097566 h 1333214"/>
                <a:gd name="connsiteX181" fmla="*/ 1728111 w 1747161"/>
                <a:gd name="connsiteY181" fmla="*/ 1115187 h 1333214"/>
                <a:gd name="connsiteX182" fmla="*/ 1738398 w 1747161"/>
                <a:gd name="connsiteY182" fmla="*/ 1128236 h 1333214"/>
                <a:gd name="connsiteX183" fmla="*/ 1739837 w 1747161"/>
                <a:gd name="connsiteY183" fmla="*/ 1136332 h 1333214"/>
                <a:gd name="connsiteX184" fmla="*/ 1736398 w 1747161"/>
                <a:gd name="connsiteY184" fmla="*/ 1171670 h 1333214"/>
                <a:gd name="connsiteX185" fmla="*/ 1747161 w 1747161"/>
                <a:gd name="connsiteY185" fmla="*/ 1202817 h 1333214"/>
                <a:gd name="connsiteX186" fmla="*/ 1744504 w 1747161"/>
                <a:gd name="connsiteY186" fmla="*/ 1214819 h 1333214"/>
                <a:gd name="connsiteX187" fmla="*/ 1731921 w 1747161"/>
                <a:gd name="connsiteY187" fmla="*/ 1233487 h 1333214"/>
                <a:gd name="connsiteX188" fmla="*/ 1722311 w 1747161"/>
                <a:gd name="connsiteY188" fmla="*/ 1238345 h 1333214"/>
                <a:gd name="connsiteX189" fmla="*/ 1702108 w 1747161"/>
                <a:gd name="connsiteY189" fmla="*/ 1242251 h 1333214"/>
                <a:gd name="connsiteX190" fmla="*/ 1685068 w 1747161"/>
                <a:gd name="connsiteY190" fmla="*/ 1238536 h 1333214"/>
                <a:gd name="connsiteX191" fmla="*/ 1677257 w 1747161"/>
                <a:gd name="connsiteY191" fmla="*/ 1245108 h 1333214"/>
                <a:gd name="connsiteX192" fmla="*/ 1662579 w 1747161"/>
                <a:gd name="connsiteY192" fmla="*/ 1246251 h 1333214"/>
                <a:gd name="connsiteX193" fmla="*/ 1650492 w 1747161"/>
                <a:gd name="connsiteY193" fmla="*/ 1251680 h 1333214"/>
                <a:gd name="connsiteX194" fmla="*/ 1632395 w 1747161"/>
                <a:gd name="connsiteY194" fmla="*/ 1263396 h 1333214"/>
                <a:gd name="connsiteX195" fmla="*/ 1600667 w 1747161"/>
                <a:gd name="connsiteY195" fmla="*/ 1262824 h 1333214"/>
                <a:gd name="connsiteX196" fmla="*/ 1574759 w 1747161"/>
                <a:gd name="connsiteY196" fmla="*/ 1289685 h 1333214"/>
                <a:gd name="connsiteX197" fmla="*/ 1555814 w 1747161"/>
                <a:gd name="connsiteY197" fmla="*/ 1288161 h 1333214"/>
                <a:gd name="connsiteX198" fmla="*/ 1542374 w 1747161"/>
                <a:gd name="connsiteY198" fmla="*/ 1292733 h 1333214"/>
                <a:gd name="connsiteX199" fmla="*/ 1538573 w 1747161"/>
                <a:gd name="connsiteY199" fmla="*/ 1301020 h 1333214"/>
                <a:gd name="connsiteX200" fmla="*/ 1515904 w 1747161"/>
                <a:gd name="connsiteY200" fmla="*/ 1320737 h 1333214"/>
                <a:gd name="connsiteX201" fmla="*/ 1476556 w 1747161"/>
                <a:gd name="connsiteY201" fmla="*/ 1318069 h 1333214"/>
                <a:gd name="connsiteX202" fmla="*/ 1469031 w 1747161"/>
                <a:gd name="connsiteY202" fmla="*/ 1325023 h 1333214"/>
                <a:gd name="connsiteX203" fmla="*/ 1445505 w 1747161"/>
                <a:gd name="connsiteY203" fmla="*/ 1333214 h 1333214"/>
                <a:gd name="connsiteX204" fmla="*/ 1436932 w 1747161"/>
                <a:gd name="connsiteY204" fmla="*/ 1332167 h 1333214"/>
                <a:gd name="connsiteX205" fmla="*/ 1428645 w 1747161"/>
                <a:gd name="connsiteY205" fmla="*/ 1316355 h 1333214"/>
                <a:gd name="connsiteX206" fmla="*/ 1400070 w 1747161"/>
                <a:gd name="connsiteY206" fmla="*/ 1308164 h 1333214"/>
                <a:gd name="connsiteX207" fmla="*/ 1394355 w 1747161"/>
                <a:gd name="connsiteY207" fmla="*/ 1302067 h 1333214"/>
                <a:gd name="connsiteX208" fmla="*/ 1390650 w 1747161"/>
                <a:gd name="connsiteY208" fmla="*/ 1288447 h 1333214"/>
                <a:gd name="connsiteX209" fmla="*/ 1354646 w 1747161"/>
                <a:gd name="connsiteY209" fmla="*/ 1267873 h 1333214"/>
                <a:gd name="connsiteX210" fmla="*/ 1335205 w 1747161"/>
                <a:gd name="connsiteY210" fmla="*/ 1238726 h 1333214"/>
                <a:gd name="connsiteX211" fmla="*/ 1323299 w 1747161"/>
                <a:gd name="connsiteY211" fmla="*/ 1240346 h 1333214"/>
                <a:gd name="connsiteX212" fmla="*/ 1319679 w 1747161"/>
                <a:gd name="connsiteY212" fmla="*/ 1254824 h 1333214"/>
                <a:gd name="connsiteX213" fmla="*/ 1309116 w 1747161"/>
                <a:gd name="connsiteY213" fmla="*/ 1250156 h 1333214"/>
                <a:gd name="connsiteX214" fmla="*/ 1299105 w 1747161"/>
                <a:gd name="connsiteY214" fmla="*/ 1250442 h 1333214"/>
                <a:gd name="connsiteX215" fmla="*/ 1293686 w 1747161"/>
                <a:gd name="connsiteY215" fmla="*/ 1255871 h 1333214"/>
                <a:gd name="connsiteX216" fmla="*/ 1290438 w 1747161"/>
                <a:gd name="connsiteY216" fmla="*/ 1266635 h 1333214"/>
                <a:gd name="connsiteX217" fmla="*/ 1283494 w 1747161"/>
                <a:gd name="connsiteY217" fmla="*/ 1268635 h 1333214"/>
                <a:gd name="connsiteX218" fmla="*/ 1272054 w 1747161"/>
                <a:gd name="connsiteY218" fmla="*/ 1267778 h 1333214"/>
                <a:gd name="connsiteX219" fmla="*/ 1246251 w 1747161"/>
                <a:gd name="connsiteY219" fmla="*/ 1255871 h 1333214"/>
                <a:gd name="connsiteX220" fmla="*/ 1229478 w 1747161"/>
                <a:gd name="connsiteY220" fmla="*/ 1263491 h 1333214"/>
                <a:gd name="connsiteX221" fmla="*/ 1219200 w 1747161"/>
                <a:gd name="connsiteY221" fmla="*/ 1261205 h 1333214"/>
                <a:gd name="connsiteX222" fmla="*/ 1211771 w 1747161"/>
                <a:gd name="connsiteY222" fmla="*/ 1240441 h 1333214"/>
                <a:gd name="connsiteX223" fmla="*/ 1163860 w 1747161"/>
                <a:gd name="connsiteY223" fmla="*/ 1245203 h 1333214"/>
                <a:gd name="connsiteX224" fmla="*/ 1144991 w 1747161"/>
                <a:gd name="connsiteY224" fmla="*/ 1240726 h 1333214"/>
                <a:gd name="connsiteX225" fmla="*/ 1132618 w 1747161"/>
                <a:gd name="connsiteY225" fmla="*/ 1250442 h 1333214"/>
                <a:gd name="connsiteX226" fmla="*/ 1126046 w 1747161"/>
                <a:gd name="connsiteY226" fmla="*/ 1233583 h 1333214"/>
                <a:gd name="connsiteX227" fmla="*/ 1116235 w 1747161"/>
                <a:gd name="connsiteY227" fmla="*/ 1227296 h 1333214"/>
                <a:gd name="connsiteX228" fmla="*/ 1102519 w 1747161"/>
                <a:gd name="connsiteY228" fmla="*/ 1224058 h 1333214"/>
                <a:gd name="connsiteX229" fmla="*/ 1099566 w 1747161"/>
                <a:gd name="connsiteY229" fmla="*/ 1217867 h 1333214"/>
                <a:gd name="connsiteX230" fmla="*/ 1091184 w 1747161"/>
                <a:gd name="connsiteY230" fmla="*/ 1213961 h 1333214"/>
                <a:gd name="connsiteX231" fmla="*/ 1088984 w 1747161"/>
                <a:gd name="connsiteY231" fmla="*/ 1206913 h 1333214"/>
                <a:gd name="connsiteX232" fmla="*/ 1109748 w 1747161"/>
                <a:gd name="connsiteY232" fmla="*/ 1198245 h 1333214"/>
                <a:gd name="connsiteX233" fmla="*/ 1109558 w 1747161"/>
                <a:gd name="connsiteY233" fmla="*/ 1192054 h 1333214"/>
                <a:gd name="connsiteX234" fmla="*/ 1114606 w 1747161"/>
                <a:gd name="connsiteY234" fmla="*/ 1183767 h 1333214"/>
                <a:gd name="connsiteX235" fmla="*/ 1109463 w 1747161"/>
                <a:gd name="connsiteY235" fmla="*/ 1167670 h 1333214"/>
                <a:gd name="connsiteX236" fmla="*/ 1112511 w 1747161"/>
                <a:gd name="connsiteY236" fmla="*/ 1160716 h 1333214"/>
                <a:gd name="connsiteX237" fmla="*/ 1109748 w 1747161"/>
                <a:gd name="connsiteY237" fmla="*/ 1152430 h 1333214"/>
                <a:gd name="connsiteX238" fmla="*/ 1104900 w 1747161"/>
                <a:gd name="connsiteY238" fmla="*/ 1146334 h 1333214"/>
                <a:gd name="connsiteX239" fmla="*/ 1085460 w 1747161"/>
                <a:gd name="connsiteY239" fmla="*/ 1139762 h 1333214"/>
                <a:gd name="connsiteX240" fmla="*/ 1077182 w 1747161"/>
                <a:gd name="connsiteY240" fmla="*/ 1131189 h 1333214"/>
                <a:gd name="connsiteX241" fmla="*/ 1039082 w 1747161"/>
                <a:gd name="connsiteY241" fmla="*/ 1123760 h 1333214"/>
                <a:gd name="connsiteX242" fmla="*/ 1021842 w 1747161"/>
                <a:gd name="connsiteY242" fmla="*/ 1099852 h 1333214"/>
                <a:gd name="connsiteX243" fmla="*/ 1002021 w 1747161"/>
                <a:gd name="connsiteY243" fmla="*/ 1094994 h 1333214"/>
                <a:gd name="connsiteX244" fmla="*/ 990600 w 1747161"/>
                <a:gd name="connsiteY244" fmla="*/ 1095565 h 1333214"/>
                <a:gd name="connsiteX245" fmla="*/ 984780 w 1747161"/>
                <a:gd name="connsiteY245" fmla="*/ 1089755 h 1333214"/>
                <a:gd name="connsiteX246" fmla="*/ 973360 w 1747161"/>
                <a:gd name="connsiteY246" fmla="*/ 1064038 h 1333214"/>
                <a:gd name="connsiteX247" fmla="*/ 962025 w 1747161"/>
                <a:gd name="connsiteY247" fmla="*/ 1056227 h 1333214"/>
                <a:gd name="connsiteX248" fmla="*/ 961349 w 1747161"/>
                <a:gd name="connsiteY248" fmla="*/ 1050131 h 1333214"/>
                <a:gd name="connsiteX249" fmla="*/ 969836 w 1747161"/>
                <a:gd name="connsiteY249" fmla="*/ 1025747 h 1333214"/>
                <a:gd name="connsiteX250" fmla="*/ 954310 w 1747161"/>
                <a:gd name="connsiteY250" fmla="*/ 1003173 h 1333214"/>
                <a:gd name="connsiteX251" fmla="*/ 948119 w 1747161"/>
                <a:gd name="connsiteY251" fmla="*/ 1003363 h 1333214"/>
                <a:gd name="connsiteX252" fmla="*/ 931069 w 1747161"/>
                <a:gd name="connsiteY252" fmla="*/ 1020413 h 1333214"/>
                <a:gd name="connsiteX253" fmla="*/ 902208 w 1747161"/>
                <a:gd name="connsiteY253" fmla="*/ 1028890 h 1333214"/>
                <a:gd name="connsiteX254" fmla="*/ 884968 w 1747161"/>
                <a:gd name="connsiteY254" fmla="*/ 1044321 h 1333214"/>
                <a:gd name="connsiteX255" fmla="*/ 876872 w 1747161"/>
                <a:gd name="connsiteY255" fmla="*/ 1047083 h 1333214"/>
                <a:gd name="connsiteX256" fmla="*/ 861060 w 1747161"/>
                <a:gd name="connsiteY256" fmla="*/ 1045273 h 1333214"/>
                <a:gd name="connsiteX257" fmla="*/ 844487 w 1747161"/>
                <a:gd name="connsiteY257" fmla="*/ 1036130 h 1333214"/>
                <a:gd name="connsiteX258" fmla="*/ 806005 w 1747161"/>
                <a:gd name="connsiteY258" fmla="*/ 994029 h 1333214"/>
                <a:gd name="connsiteX259" fmla="*/ 783812 w 1747161"/>
                <a:gd name="connsiteY259" fmla="*/ 981742 h 1333214"/>
                <a:gd name="connsiteX260" fmla="*/ 721319 w 1747161"/>
                <a:gd name="connsiteY260" fmla="*/ 958215 h 1333214"/>
                <a:gd name="connsiteX261" fmla="*/ 709794 w 1747161"/>
                <a:gd name="connsiteY261" fmla="*/ 937070 h 1333214"/>
                <a:gd name="connsiteX262" fmla="*/ 669217 w 1747161"/>
                <a:gd name="connsiteY262" fmla="*/ 950405 h 1333214"/>
                <a:gd name="connsiteX263" fmla="*/ 588921 w 1747161"/>
                <a:gd name="connsiteY263" fmla="*/ 903541 h 1333214"/>
                <a:gd name="connsiteX264" fmla="*/ 585397 w 1747161"/>
                <a:gd name="connsiteY264" fmla="*/ 902970 h 1333214"/>
                <a:gd name="connsiteX265" fmla="*/ 318888 w 1747161"/>
                <a:gd name="connsiteY265" fmla="*/ 1062704 h 1333214"/>
                <a:gd name="connsiteX266" fmla="*/ 233448 w 1747161"/>
                <a:gd name="connsiteY266" fmla="*/ 1027081 h 1333214"/>
                <a:gd name="connsiteX267" fmla="*/ 3705 w 1747161"/>
                <a:gd name="connsiteY267" fmla="*/ 944308 h 1333214"/>
                <a:gd name="connsiteX268" fmla="*/ 3705 w 1747161"/>
                <a:gd name="connsiteY268" fmla="*/ 944308 h 1333214"/>
                <a:gd name="connsiteX269" fmla="*/ 7325 w 1747161"/>
                <a:gd name="connsiteY269" fmla="*/ 930497 h 1333214"/>
                <a:gd name="connsiteX270" fmla="*/ 0 w 1747161"/>
                <a:gd name="connsiteY270" fmla="*/ 900303 h 1333214"/>
                <a:gd name="connsiteX271" fmla="*/ 0 w 1747161"/>
                <a:gd name="connsiteY271" fmla="*/ 900303 h 1333214"/>
                <a:gd name="connsiteX272" fmla="*/ 10668 w 1747161"/>
                <a:gd name="connsiteY272" fmla="*/ 895350 h 1333214"/>
                <a:gd name="connsiteX273" fmla="*/ 15326 w 1747161"/>
                <a:gd name="connsiteY273" fmla="*/ 887254 h 1333214"/>
                <a:gd name="connsiteX274" fmla="*/ 27899 w 1747161"/>
                <a:gd name="connsiteY274" fmla="*/ 894969 h 1333214"/>
                <a:gd name="connsiteX275" fmla="*/ 42577 w 1747161"/>
                <a:gd name="connsiteY275" fmla="*/ 897541 h 1333214"/>
                <a:gd name="connsiteX276" fmla="*/ 55150 w 1747161"/>
                <a:gd name="connsiteY276" fmla="*/ 911543 h 1333214"/>
                <a:gd name="connsiteX277" fmla="*/ 64380 w 1747161"/>
                <a:gd name="connsiteY277" fmla="*/ 915924 h 1333214"/>
                <a:gd name="connsiteX278" fmla="*/ 80963 w 1747161"/>
                <a:gd name="connsiteY278" fmla="*/ 914210 h 1333214"/>
                <a:gd name="connsiteX279" fmla="*/ 88192 w 1747161"/>
                <a:gd name="connsiteY279" fmla="*/ 909923 h 1333214"/>
                <a:gd name="connsiteX280" fmla="*/ 101051 w 1747161"/>
                <a:gd name="connsiteY280" fmla="*/ 915448 h 1333214"/>
                <a:gd name="connsiteX281" fmla="*/ 131721 w 1747161"/>
                <a:gd name="connsiteY281" fmla="*/ 914686 h 1333214"/>
                <a:gd name="connsiteX282" fmla="*/ 136303 w 1747161"/>
                <a:gd name="connsiteY282" fmla="*/ 918781 h 1333214"/>
                <a:gd name="connsiteX283" fmla="*/ 140103 w 1747161"/>
                <a:gd name="connsiteY283" fmla="*/ 930021 h 1333214"/>
                <a:gd name="connsiteX284" fmla="*/ 154210 w 1747161"/>
                <a:gd name="connsiteY284" fmla="*/ 929449 h 1333214"/>
                <a:gd name="connsiteX285" fmla="*/ 162678 w 1747161"/>
                <a:gd name="connsiteY285" fmla="*/ 936117 h 1333214"/>
                <a:gd name="connsiteX286" fmla="*/ 209550 w 1747161"/>
                <a:gd name="connsiteY286" fmla="*/ 930212 h 1333214"/>
                <a:gd name="connsiteX287" fmla="*/ 216018 w 1747161"/>
                <a:gd name="connsiteY287" fmla="*/ 934974 h 1333214"/>
                <a:gd name="connsiteX288" fmla="*/ 216979 w 1747161"/>
                <a:gd name="connsiteY288" fmla="*/ 951071 h 1333214"/>
                <a:gd name="connsiteX289" fmla="*/ 224019 w 1747161"/>
                <a:gd name="connsiteY289" fmla="*/ 956596 h 1333214"/>
                <a:gd name="connsiteX290" fmla="*/ 238982 w 1747161"/>
                <a:gd name="connsiteY290" fmla="*/ 956024 h 1333214"/>
                <a:gd name="connsiteX291" fmla="*/ 276606 w 1747161"/>
                <a:gd name="connsiteY291" fmla="*/ 945642 h 1333214"/>
                <a:gd name="connsiteX292" fmla="*/ 293465 w 1747161"/>
                <a:gd name="connsiteY292" fmla="*/ 964311 h 1333214"/>
                <a:gd name="connsiteX293" fmla="*/ 298037 w 1747161"/>
                <a:gd name="connsiteY293" fmla="*/ 974122 h 1333214"/>
                <a:gd name="connsiteX294" fmla="*/ 305467 w 1747161"/>
                <a:gd name="connsiteY294" fmla="*/ 977265 h 1333214"/>
                <a:gd name="connsiteX295" fmla="*/ 324317 w 1747161"/>
                <a:gd name="connsiteY295" fmla="*/ 974979 h 1333214"/>
                <a:gd name="connsiteX296" fmla="*/ 365084 w 1747161"/>
                <a:gd name="connsiteY296" fmla="*/ 955738 h 1333214"/>
                <a:gd name="connsiteX297" fmla="*/ 401946 w 1747161"/>
                <a:gd name="connsiteY297" fmla="*/ 956977 h 1333214"/>
                <a:gd name="connsiteX298" fmla="*/ 418614 w 1747161"/>
                <a:gd name="connsiteY298" fmla="*/ 947166 h 1333214"/>
                <a:gd name="connsiteX299" fmla="*/ 429196 w 1747161"/>
                <a:gd name="connsiteY299" fmla="*/ 933640 h 1333214"/>
                <a:gd name="connsiteX300" fmla="*/ 445675 w 1747161"/>
                <a:gd name="connsiteY300" fmla="*/ 924020 h 1333214"/>
                <a:gd name="connsiteX301" fmla="*/ 464915 w 1747161"/>
                <a:gd name="connsiteY301" fmla="*/ 925258 h 1333214"/>
                <a:gd name="connsiteX302" fmla="*/ 453009 w 1747161"/>
                <a:gd name="connsiteY302" fmla="*/ 918115 h 1333214"/>
                <a:gd name="connsiteX303" fmla="*/ 466725 w 1747161"/>
                <a:gd name="connsiteY303" fmla="*/ 884491 h 1333214"/>
                <a:gd name="connsiteX304" fmla="*/ 457581 w 1747161"/>
                <a:gd name="connsiteY304" fmla="*/ 866965 h 1333214"/>
                <a:gd name="connsiteX305" fmla="*/ 448428 w 1747161"/>
                <a:gd name="connsiteY305" fmla="*/ 861441 h 1333214"/>
                <a:gd name="connsiteX306" fmla="*/ 444437 w 1747161"/>
                <a:gd name="connsiteY306" fmla="*/ 844487 h 1333214"/>
                <a:gd name="connsiteX307" fmla="*/ 446151 w 1747161"/>
                <a:gd name="connsiteY307" fmla="*/ 817912 h 1333214"/>
                <a:gd name="connsiteX308" fmla="*/ 441855 w 1747161"/>
                <a:gd name="connsiteY308" fmla="*/ 779812 h 1333214"/>
                <a:gd name="connsiteX309" fmla="*/ 447389 w 1747161"/>
                <a:gd name="connsiteY309" fmla="*/ 767334 h 1333214"/>
                <a:gd name="connsiteX310" fmla="*/ 441770 w 1747161"/>
                <a:gd name="connsiteY310" fmla="*/ 758666 h 1333214"/>
                <a:gd name="connsiteX311" fmla="*/ 449571 w 1747161"/>
                <a:gd name="connsiteY311" fmla="*/ 742474 h 1333214"/>
                <a:gd name="connsiteX312" fmla="*/ 438236 w 1747161"/>
                <a:gd name="connsiteY312" fmla="*/ 733139 h 1333214"/>
                <a:gd name="connsiteX313" fmla="*/ 428235 w 1747161"/>
                <a:gd name="connsiteY313" fmla="*/ 678942 h 1333214"/>
                <a:gd name="connsiteX314" fmla="*/ 407661 w 1747161"/>
                <a:gd name="connsiteY314" fmla="*/ 667607 h 1333214"/>
                <a:gd name="connsiteX315" fmla="*/ 392802 w 1747161"/>
                <a:gd name="connsiteY315" fmla="*/ 665416 h 1333214"/>
                <a:gd name="connsiteX316" fmla="*/ 376619 w 1747161"/>
                <a:gd name="connsiteY316" fmla="*/ 649319 h 1333214"/>
                <a:gd name="connsiteX317" fmla="*/ 354892 w 1747161"/>
                <a:gd name="connsiteY317" fmla="*/ 641509 h 1333214"/>
                <a:gd name="connsiteX318" fmla="*/ 354987 w 1747161"/>
                <a:gd name="connsiteY318" fmla="*/ 636556 h 1333214"/>
                <a:gd name="connsiteX319" fmla="*/ 364712 w 1747161"/>
                <a:gd name="connsiteY319" fmla="*/ 634365 h 1333214"/>
                <a:gd name="connsiteX320" fmla="*/ 360426 w 1747161"/>
                <a:gd name="connsiteY320" fmla="*/ 613696 h 1333214"/>
                <a:gd name="connsiteX321" fmla="*/ 338995 w 1747161"/>
                <a:gd name="connsiteY321" fmla="*/ 601123 h 1333214"/>
                <a:gd name="connsiteX322" fmla="*/ 328127 w 1747161"/>
                <a:gd name="connsiteY322" fmla="*/ 600456 h 1333214"/>
                <a:gd name="connsiteX323" fmla="*/ 320697 w 1747161"/>
                <a:gd name="connsiteY323" fmla="*/ 582358 h 1333214"/>
                <a:gd name="connsiteX324" fmla="*/ 321650 w 1747161"/>
                <a:gd name="connsiteY324" fmla="*/ 571405 h 1333214"/>
                <a:gd name="connsiteX325" fmla="*/ 314992 w 1747161"/>
                <a:gd name="connsiteY325" fmla="*/ 529304 h 1333214"/>
                <a:gd name="connsiteX326" fmla="*/ 320326 w 1747161"/>
                <a:gd name="connsiteY326" fmla="*/ 520351 h 1333214"/>
                <a:gd name="connsiteX327" fmla="*/ 312515 w 1747161"/>
                <a:gd name="connsiteY327" fmla="*/ 503777 h 1333214"/>
                <a:gd name="connsiteX328" fmla="*/ 306505 w 1747161"/>
                <a:gd name="connsiteY328" fmla="*/ 500348 h 1333214"/>
                <a:gd name="connsiteX329" fmla="*/ 296132 w 1747161"/>
                <a:gd name="connsiteY329" fmla="*/ 509873 h 1333214"/>
                <a:gd name="connsiteX330" fmla="*/ 289741 w 1747161"/>
                <a:gd name="connsiteY330" fmla="*/ 521780 h 1333214"/>
                <a:gd name="connsiteX331" fmla="*/ 283750 w 1747161"/>
                <a:gd name="connsiteY331" fmla="*/ 521303 h 1333214"/>
                <a:gd name="connsiteX332" fmla="*/ 269834 w 1747161"/>
                <a:gd name="connsiteY332" fmla="*/ 501682 h 1333214"/>
                <a:gd name="connsiteX333" fmla="*/ 269834 w 1747161"/>
                <a:gd name="connsiteY333" fmla="*/ 491299 h 1333214"/>
                <a:gd name="connsiteX334" fmla="*/ 259271 w 1747161"/>
                <a:gd name="connsiteY334" fmla="*/ 478060 h 1333214"/>
                <a:gd name="connsiteX335" fmla="*/ 260880 w 1747161"/>
                <a:gd name="connsiteY335" fmla="*/ 462915 h 1333214"/>
                <a:gd name="connsiteX336" fmla="*/ 253079 w 1747161"/>
                <a:gd name="connsiteY336" fmla="*/ 461677 h 1333214"/>
                <a:gd name="connsiteX337" fmla="*/ 243745 w 1747161"/>
                <a:gd name="connsiteY337" fmla="*/ 448246 h 1333214"/>
                <a:gd name="connsiteX338" fmla="*/ 218218 w 1747161"/>
                <a:gd name="connsiteY338" fmla="*/ 428054 h 1333214"/>
                <a:gd name="connsiteX339" fmla="*/ 188586 w 1747161"/>
                <a:gd name="connsiteY339" fmla="*/ 382810 h 1333214"/>
                <a:gd name="connsiteX340" fmla="*/ 179451 w 1747161"/>
                <a:gd name="connsiteY340" fmla="*/ 378714 h 1333214"/>
                <a:gd name="connsiteX341" fmla="*/ 170021 w 1747161"/>
                <a:gd name="connsiteY341" fmla="*/ 366808 h 1333214"/>
                <a:gd name="connsiteX342" fmla="*/ 154781 w 1747161"/>
                <a:gd name="connsiteY342" fmla="*/ 360236 h 1333214"/>
                <a:gd name="connsiteX343" fmla="*/ 145256 w 1747161"/>
                <a:gd name="connsiteY343" fmla="*/ 346329 h 1333214"/>
                <a:gd name="connsiteX344" fmla="*/ 141065 w 1747161"/>
                <a:gd name="connsiteY344" fmla="*/ 323469 h 1333214"/>
                <a:gd name="connsiteX345" fmla="*/ 118863 w 1747161"/>
                <a:gd name="connsiteY345" fmla="*/ 298228 h 1333214"/>
                <a:gd name="connsiteX346" fmla="*/ 112204 w 1747161"/>
                <a:gd name="connsiteY346" fmla="*/ 282321 h 1333214"/>
                <a:gd name="connsiteX347" fmla="*/ 95821 w 1747161"/>
                <a:gd name="connsiteY347" fmla="*/ 279559 h 1333214"/>
                <a:gd name="connsiteX348" fmla="*/ 93050 w 1747161"/>
                <a:gd name="connsiteY348" fmla="*/ 265271 h 133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747161" h="1333214">
                  <a:moveTo>
                    <a:pt x="292789" y="836200"/>
                  </a:moveTo>
                  <a:lnTo>
                    <a:pt x="292789" y="836200"/>
                  </a:lnTo>
                  <a:lnTo>
                    <a:pt x="289084" y="849249"/>
                  </a:lnTo>
                  <a:lnTo>
                    <a:pt x="303743" y="856583"/>
                  </a:lnTo>
                  <a:lnTo>
                    <a:pt x="300323" y="863060"/>
                  </a:lnTo>
                  <a:lnTo>
                    <a:pt x="288417" y="862489"/>
                  </a:lnTo>
                  <a:lnTo>
                    <a:pt x="255461" y="835628"/>
                  </a:lnTo>
                  <a:lnTo>
                    <a:pt x="249260" y="823436"/>
                  </a:lnTo>
                  <a:lnTo>
                    <a:pt x="268796" y="835723"/>
                  </a:lnTo>
                  <a:lnTo>
                    <a:pt x="268796" y="835723"/>
                  </a:lnTo>
                  <a:lnTo>
                    <a:pt x="292789" y="836200"/>
                  </a:lnTo>
                  <a:close/>
                  <a:moveTo>
                    <a:pt x="238792" y="821150"/>
                  </a:moveTo>
                  <a:lnTo>
                    <a:pt x="240402" y="823531"/>
                  </a:lnTo>
                  <a:lnTo>
                    <a:pt x="240402" y="823531"/>
                  </a:lnTo>
                  <a:lnTo>
                    <a:pt x="238982" y="825532"/>
                  </a:lnTo>
                  <a:lnTo>
                    <a:pt x="238982" y="825532"/>
                  </a:lnTo>
                  <a:lnTo>
                    <a:pt x="226305" y="823151"/>
                  </a:lnTo>
                  <a:lnTo>
                    <a:pt x="226305" y="823151"/>
                  </a:lnTo>
                  <a:lnTo>
                    <a:pt x="220685" y="826103"/>
                  </a:lnTo>
                  <a:lnTo>
                    <a:pt x="219256" y="823722"/>
                  </a:lnTo>
                  <a:lnTo>
                    <a:pt x="222780" y="815435"/>
                  </a:lnTo>
                  <a:lnTo>
                    <a:pt x="219646" y="802386"/>
                  </a:lnTo>
                  <a:lnTo>
                    <a:pt x="230781" y="799624"/>
                  </a:lnTo>
                  <a:lnTo>
                    <a:pt x="235068" y="794861"/>
                  </a:lnTo>
                  <a:lnTo>
                    <a:pt x="234887" y="816959"/>
                  </a:lnTo>
                  <a:lnTo>
                    <a:pt x="234887" y="816959"/>
                  </a:lnTo>
                  <a:lnTo>
                    <a:pt x="238792" y="821150"/>
                  </a:lnTo>
                  <a:close/>
                  <a:moveTo>
                    <a:pt x="142589" y="802862"/>
                  </a:moveTo>
                  <a:lnTo>
                    <a:pt x="138008" y="815721"/>
                  </a:lnTo>
                  <a:lnTo>
                    <a:pt x="138113" y="830580"/>
                  </a:lnTo>
                  <a:lnTo>
                    <a:pt x="133921" y="832009"/>
                  </a:lnTo>
                  <a:lnTo>
                    <a:pt x="125349" y="818197"/>
                  </a:lnTo>
                  <a:lnTo>
                    <a:pt x="131254" y="808291"/>
                  </a:lnTo>
                  <a:lnTo>
                    <a:pt x="131921" y="798957"/>
                  </a:lnTo>
                  <a:lnTo>
                    <a:pt x="143628" y="791432"/>
                  </a:lnTo>
                  <a:lnTo>
                    <a:pt x="143628" y="791432"/>
                  </a:lnTo>
                  <a:lnTo>
                    <a:pt x="142589" y="802862"/>
                  </a:lnTo>
                  <a:close/>
                  <a:moveTo>
                    <a:pt x="177251" y="772382"/>
                  </a:moveTo>
                  <a:lnTo>
                    <a:pt x="186595" y="785813"/>
                  </a:lnTo>
                  <a:lnTo>
                    <a:pt x="192881" y="786003"/>
                  </a:lnTo>
                  <a:lnTo>
                    <a:pt x="196215" y="800862"/>
                  </a:lnTo>
                  <a:lnTo>
                    <a:pt x="203359" y="812768"/>
                  </a:lnTo>
                  <a:lnTo>
                    <a:pt x="197253" y="816483"/>
                  </a:lnTo>
                  <a:lnTo>
                    <a:pt x="182299" y="817245"/>
                  </a:lnTo>
                  <a:lnTo>
                    <a:pt x="156591" y="835628"/>
                  </a:lnTo>
                  <a:lnTo>
                    <a:pt x="144866" y="811530"/>
                  </a:lnTo>
                  <a:lnTo>
                    <a:pt x="153724" y="792956"/>
                  </a:lnTo>
                  <a:lnTo>
                    <a:pt x="148780" y="777335"/>
                  </a:lnTo>
                  <a:lnTo>
                    <a:pt x="153638" y="774763"/>
                  </a:lnTo>
                  <a:lnTo>
                    <a:pt x="171536" y="778383"/>
                  </a:lnTo>
                  <a:lnTo>
                    <a:pt x="172974" y="773049"/>
                  </a:lnTo>
                  <a:lnTo>
                    <a:pt x="177251" y="772382"/>
                  </a:lnTo>
                  <a:close/>
                  <a:moveTo>
                    <a:pt x="93050" y="265271"/>
                  </a:moveTo>
                  <a:lnTo>
                    <a:pt x="98298" y="261938"/>
                  </a:lnTo>
                  <a:lnTo>
                    <a:pt x="97431" y="254318"/>
                  </a:lnTo>
                  <a:lnTo>
                    <a:pt x="106766" y="247555"/>
                  </a:lnTo>
                  <a:lnTo>
                    <a:pt x="109252" y="233744"/>
                  </a:lnTo>
                  <a:lnTo>
                    <a:pt x="136588" y="229171"/>
                  </a:lnTo>
                  <a:lnTo>
                    <a:pt x="155734" y="213455"/>
                  </a:lnTo>
                  <a:lnTo>
                    <a:pt x="155734" y="203835"/>
                  </a:lnTo>
                  <a:lnTo>
                    <a:pt x="161535" y="203073"/>
                  </a:lnTo>
                  <a:lnTo>
                    <a:pt x="161439" y="196882"/>
                  </a:lnTo>
                  <a:lnTo>
                    <a:pt x="175070" y="198787"/>
                  </a:lnTo>
                  <a:lnTo>
                    <a:pt x="187547" y="207073"/>
                  </a:lnTo>
                  <a:lnTo>
                    <a:pt x="192777" y="197072"/>
                  </a:lnTo>
                  <a:lnTo>
                    <a:pt x="203645" y="195358"/>
                  </a:lnTo>
                  <a:lnTo>
                    <a:pt x="217732" y="170116"/>
                  </a:lnTo>
                  <a:lnTo>
                    <a:pt x="236887" y="167069"/>
                  </a:lnTo>
                  <a:lnTo>
                    <a:pt x="238411" y="161639"/>
                  </a:lnTo>
                  <a:lnTo>
                    <a:pt x="247736" y="153829"/>
                  </a:lnTo>
                  <a:lnTo>
                    <a:pt x="242497" y="134303"/>
                  </a:lnTo>
                  <a:lnTo>
                    <a:pt x="254880" y="127921"/>
                  </a:lnTo>
                  <a:lnTo>
                    <a:pt x="260880" y="110299"/>
                  </a:lnTo>
                  <a:lnTo>
                    <a:pt x="300609" y="98298"/>
                  </a:lnTo>
                  <a:lnTo>
                    <a:pt x="309363" y="89154"/>
                  </a:lnTo>
                  <a:lnTo>
                    <a:pt x="318802" y="90869"/>
                  </a:lnTo>
                  <a:lnTo>
                    <a:pt x="327755" y="85535"/>
                  </a:lnTo>
                  <a:lnTo>
                    <a:pt x="338033" y="84391"/>
                  </a:lnTo>
                  <a:lnTo>
                    <a:pt x="357369" y="59150"/>
                  </a:lnTo>
                  <a:lnTo>
                    <a:pt x="425472" y="22574"/>
                  </a:lnTo>
                  <a:lnTo>
                    <a:pt x="455962" y="12097"/>
                  </a:lnTo>
                  <a:lnTo>
                    <a:pt x="485004" y="12287"/>
                  </a:lnTo>
                  <a:lnTo>
                    <a:pt x="519579" y="0"/>
                  </a:lnTo>
                  <a:lnTo>
                    <a:pt x="544249" y="953"/>
                  </a:lnTo>
                  <a:lnTo>
                    <a:pt x="554831" y="4477"/>
                  </a:lnTo>
                  <a:lnTo>
                    <a:pt x="577968" y="857"/>
                  </a:lnTo>
                  <a:lnTo>
                    <a:pt x="626736" y="12668"/>
                  </a:lnTo>
                  <a:lnTo>
                    <a:pt x="665512" y="13906"/>
                  </a:lnTo>
                  <a:lnTo>
                    <a:pt x="665512" y="13906"/>
                  </a:lnTo>
                  <a:lnTo>
                    <a:pt x="675218" y="58293"/>
                  </a:lnTo>
                  <a:lnTo>
                    <a:pt x="695992" y="116110"/>
                  </a:lnTo>
                  <a:lnTo>
                    <a:pt x="701516" y="122777"/>
                  </a:lnTo>
                  <a:lnTo>
                    <a:pt x="715613" y="121634"/>
                  </a:lnTo>
                  <a:lnTo>
                    <a:pt x="722557" y="127540"/>
                  </a:lnTo>
                  <a:lnTo>
                    <a:pt x="722757" y="138970"/>
                  </a:lnTo>
                  <a:lnTo>
                    <a:pt x="711422" y="173069"/>
                  </a:lnTo>
                  <a:lnTo>
                    <a:pt x="710565" y="195167"/>
                  </a:lnTo>
                  <a:lnTo>
                    <a:pt x="714556" y="205835"/>
                  </a:lnTo>
                  <a:lnTo>
                    <a:pt x="742664" y="241078"/>
                  </a:lnTo>
                  <a:lnTo>
                    <a:pt x="748094" y="255365"/>
                  </a:lnTo>
                  <a:lnTo>
                    <a:pt x="745712" y="279749"/>
                  </a:lnTo>
                  <a:lnTo>
                    <a:pt x="718080" y="325660"/>
                  </a:lnTo>
                  <a:lnTo>
                    <a:pt x="709994" y="358997"/>
                  </a:lnTo>
                  <a:lnTo>
                    <a:pt x="710279" y="393954"/>
                  </a:lnTo>
                  <a:lnTo>
                    <a:pt x="719423" y="436436"/>
                  </a:lnTo>
                  <a:lnTo>
                    <a:pt x="719995" y="477012"/>
                  </a:lnTo>
                  <a:lnTo>
                    <a:pt x="725138" y="490538"/>
                  </a:lnTo>
                  <a:lnTo>
                    <a:pt x="741521" y="502158"/>
                  </a:lnTo>
                  <a:lnTo>
                    <a:pt x="806758" y="519017"/>
                  </a:lnTo>
                  <a:lnTo>
                    <a:pt x="843429" y="546449"/>
                  </a:lnTo>
                  <a:lnTo>
                    <a:pt x="883825" y="570929"/>
                  </a:lnTo>
                  <a:lnTo>
                    <a:pt x="948204" y="597694"/>
                  </a:lnTo>
                  <a:lnTo>
                    <a:pt x="955262" y="610172"/>
                  </a:lnTo>
                  <a:lnTo>
                    <a:pt x="955634" y="616934"/>
                  </a:lnTo>
                  <a:lnTo>
                    <a:pt x="950871" y="646271"/>
                  </a:lnTo>
                  <a:lnTo>
                    <a:pt x="951643" y="667512"/>
                  </a:lnTo>
                  <a:lnTo>
                    <a:pt x="960968" y="683419"/>
                  </a:lnTo>
                  <a:lnTo>
                    <a:pt x="969921" y="691039"/>
                  </a:lnTo>
                  <a:lnTo>
                    <a:pt x="1015365" y="707612"/>
                  </a:lnTo>
                  <a:lnTo>
                    <a:pt x="1088412" y="744760"/>
                  </a:lnTo>
                  <a:lnTo>
                    <a:pt x="1102319" y="757809"/>
                  </a:lnTo>
                  <a:lnTo>
                    <a:pt x="1148144" y="834199"/>
                  </a:lnTo>
                  <a:lnTo>
                    <a:pt x="1163946" y="842201"/>
                  </a:lnTo>
                  <a:lnTo>
                    <a:pt x="1173280" y="841915"/>
                  </a:lnTo>
                  <a:lnTo>
                    <a:pt x="1179005" y="848963"/>
                  </a:lnTo>
                  <a:lnTo>
                    <a:pt x="1184434" y="847820"/>
                  </a:lnTo>
                  <a:lnTo>
                    <a:pt x="1192616" y="853059"/>
                  </a:lnTo>
                  <a:lnTo>
                    <a:pt x="1197664" y="850297"/>
                  </a:lnTo>
                  <a:lnTo>
                    <a:pt x="1209675" y="857631"/>
                  </a:lnTo>
                  <a:lnTo>
                    <a:pt x="1222439" y="854583"/>
                  </a:lnTo>
                  <a:lnTo>
                    <a:pt x="1257767" y="863346"/>
                  </a:lnTo>
                  <a:lnTo>
                    <a:pt x="1275579" y="858774"/>
                  </a:lnTo>
                  <a:lnTo>
                    <a:pt x="1286342" y="851916"/>
                  </a:lnTo>
                  <a:lnTo>
                    <a:pt x="1291304" y="857345"/>
                  </a:lnTo>
                  <a:lnTo>
                    <a:pt x="1302630" y="855250"/>
                  </a:lnTo>
                  <a:lnTo>
                    <a:pt x="1303782" y="861822"/>
                  </a:lnTo>
                  <a:lnTo>
                    <a:pt x="1297296" y="865727"/>
                  </a:lnTo>
                  <a:lnTo>
                    <a:pt x="1303011" y="886778"/>
                  </a:lnTo>
                  <a:lnTo>
                    <a:pt x="1314450" y="904018"/>
                  </a:lnTo>
                  <a:lnTo>
                    <a:pt x="1323689" y="908876"/>
                  </a:lnTo>
                  <a:lnTo>
                    <a:pt x="1331871" y="903351"/>
                  </a:lnTo>
                  <a:lnTo>
                    <a:pt x="1350921" y="899541"/>
                  </a:lnTo>
                  <a:lnTo>
                    <a:pt x="1358456" y="893064"/>
                  </a:lnTo>
                  <a:lnTo>
                    <a:pt x="1368362" y="894207"/>
                  </a:lnTo>
                  <a:lnTo>
                    <a:pt x="1381020" y="880205"/>
                  </a:lnTo>
                  <a:lnTo>
                    <a:pt x="1384459" y="879824"/>
                  </a:lnTo>
                  <a:lnTo>
                    <a:pt x="1387593" y="885635"/>
                  </a:lnTo>
                  <a:lnTo>
                    <a:pt x="1398546" y="884206"/>
                  </a:lnTo>
                  <a:lnTo>
                    <a:pt x="1401699" y="888778"/>
                  </a:lnTo>
                  <a:lnTo>
                    <a:pt x="1422559" y="882587"/>
                  </a:lnTo>
                  <a:lnTo>
                    <a:pt x="1422273" y="874205"/>
                  </a:lnTo>
                  <a:lnTo>
                    <a:pt x="1434370" y="871347"/>
                  </a:lnTo>
                  <a:lnTo>
                    <a:pt x="1446171" y="878491"/>
                  </a:lnTo>
                  <a:lnTo>
                    <a:pt x="1459706" y="866680"/>
                  </a:lnTo>
                  <a:lnTo>
                    <a:pt x="1468374" y="867347"/>
                  </a:lnTo>
                  <a:lnTo>
                    <a:pt x="1477042" y="880396"/>
                  </a:lnTo>
                  <a:lnTo>
                    <a:pt x="1473508" y="905447"/>
                  </a:lnTo>
                  <a:lnTo>
                    <a:pt x="1485414" y="923258"/>
                  </a:lnTo>
                  <a:lnTo>
                    <a:pt x="1484948" y="939641"/>
                  </a:lnTo>
                  <a:lnTo>
                    <a:pt x="1490091" y="947833"/>
                  </a:lnTo>
                  <a:lnTo>
                    <a:pt x="1496463" y="951643"/>
                  </a:lnTo>
                  <a:lnTo>
                    <a:pt x="1506274" y="943547"/>
                  </a:lnTo>
                  <a:lnTo>
                    <a:pt x="1516656" y="940118"/>
                  </a:lnTo>
                  <a:lnTo>
                    <a:pt x="1549708" y="946595"/>
                  </a:lnTo>
                  <a:lnTo>
                    <a:pt x="1549708" y="946595"/>
                  </a:lnTo>
                  <a:lnTo>
                    <a:pt x="1559433" y="947452"/>
                  </a:lnTo>
                  <a:lnTo>
                    <a:pt x="1586379" y="969836"/>
                  </a:lnTo>
                  <a:lnTo>
                    <a:pt x="1634576" y="1044226"/>
                  </a:lnTo>
                  <a:lnTo>
                    <a:pt x="1654578" y="1063752"/>
                  </a:lnTo>
                  <a:lnTo>
                    <a:pt x="1670399" y="1073277"/>
                  </a:lnTo>
                  <a:lnTo>
                    <a:pt x="1671723" y="1079659"/>
                  </a:lnTo>
                  <a:lnTo>
                    <a:pt x="1668685" y="1084612"/>
                  </a:lnTo>
                  <a:lnTo>
                    <a:pt x="1672104" y="1088041"/>
                  </a:lnTo>
                  <a:lnTo>
                    <a:pt x="1691259" y="1088803"/>
                  </a:lnTo>
                  <a:lnTo>
                    <a:pt x="1689916" y="1079849"/>
                  </a:lnTo>
                  <a:lnTo>
                    <a:pt x="1675057" y="1066133"/>
                  </a:lnTo>
                  <a:lnTo>
                    <a:pt x="1686011" y="1067086"/>
                  </a:lnTo>
                  <a:lnTo>
                    <a:pt x="1694879" y="1063752"/>
                  </a:lnTo>
                  <a:lnTo>
                    <a:pt x="1714014" y="1067086"/>
                  </a:lnTo>
                  <a:lnTo>
                    <a:pt x="1713071" y="1073944"/>
                  </a:lnTo>
                  <a:lnTo>
                    <a:pt x="1732407" y="1097566"/>
                  </a:lnTo>
                  <a:lnTo>
                    <a:pt x="1728111" y="1115187"/>
                  </a:lnTo>
                  <a:lnTo>
                    <a:pt x="1738398" y="1128236"/>
                  </a:lnTo>
                  <a:lnTo>
                    <a:pt x="1739837" y="1136332"/>
                  </a:lnTo>
                  <a:lnTo>
                    <a:pt x="1736398" y="1171670"/>
                  </a:lnTo>
                  <a:lnTo>
                    <a:pt x="1747161" y="1202817"/>
                  </a:lnTo>
                  <a:lnTo>
                    <a:pt x="1744504" y="1214819"/>
                  </a:lnTo>
                  <a:lnTo>
                    <a:pt x="1731921" y="1233487"/>
                  </a:lnTo>
                  <a:lnTo>
                    <a:pt x="1722311" y="1238345"/>
                  </a:lnTo>
                  <a:lnTo>
                    <a:pt x="1702108" y="1242251"/>
                  </a:lnTo>
                  <a:lnTo>
                    <a:pt x="1685068" y="1238536"/>
                  </a:lnTo>
                  <a:lnTo>
                    <a:pt x="1677257" y="1245108"/>
                  </a:lnTo>
                  <a:lnTo>
                    <a:pt x="1662579" y="1246251"/>
                  </a:lnTo>
                  <a:lnTo>
                    <a:pt x="1650492" y="1251680"/>
                  </a:lnTo>
                  <a:lnTo>
                    <a:pt x="1632395" y="1263396"/>
                  </a:lnTo>
                  <a:lnTo>
                    <a:pt x="1600667" y="1262824"/>
                  </a:lnTo>
                  <a:lnTo>
                    <a:pt x="1574759" y="1289685"/>
                  </a:lnTo>
                  <a:lnTo>
                    <a:pt x="1555814" y="1288161"/>
                  </a:lnTo>
                  <a:lnTo>
                    <a:pt x="1542374" y="1292733"/>
                  </a:lnTo>
                  <a:lnTo>
                    <a:pt x="1538573" y="1301020"/>
                  </a:lnTo>
                  <a:lnTo>
                    <a:pt x="1515904" y="1320737"/>
                  </a:lnTo>
                  <a:lnTo>
                    <a:pt x="1476556" y="1318069"/>
                  </a:lnTo>
                  <a:lnTo>
                    <a:pt x="1469031" y="1325023"/>
                  </a:lnTo>
                  <a:lnTo>
                    <a:pt x="1445505" y="1333214"/>
                  </a:lnTo>
                  <a:lnTo>
                    <a:pt x="1436932" y="1332167"/>
                  </a:lnTo>
                  <a:lnTo>
                    <a:pt x="1428645" y="1316355"/>
                  </a:lnTo>
                  <a:lnTo>
                    <a:pt x="1400070" y="1308164"/>
                  </a:lnTo>
                  <a:lnTo>
                    <a:pt x="1394355" y="1302067"/>
                  </a:lnTo>
                  <a:lnTo>
                    <a:pt x="1390650" y="1288447"/>
                  </a:lnTo>
                  <a:lnTo>
                    <a:pt x="1354646" y="1267873"/>
                  </a:lnTo>
                  <a:lnTo>
                    <a:pt x="1335205" y="1238726"/>
                  </a:lnTo>
                  <a:lnTo>
                    <a:pt x="1323299" y="1240346"/>
                  </a:lnTo>
                  <a:lnTo>
                    <a:pt x="1319679" y="1254824"/>
                  </a:lnTo>
                  <a:lnTo>
                    <a:pt x="1309116" y="1250156"/>
                  </a:lnTo>
                  <a:lnTo>
                    <a:pt x="1299105" y="1250442"/>
                  </a:lnTo>
                  <a:lnTo>
                    <a:pt x="1293686" y="1255871"/>
                  </a:lnTo>
                  <a:lnTo>
                    <a:pt x="1290438" y="1266635"/>
                  </a:lnTo>
                  <a:lnTo>
                    <a:pt x="1283494" y="1268635"/>
                  </a:lnTo>
                  <a:lnTo>
                    <a:pt x="1272054" y="1267778"/>
                  </a:lnTo>
                  <a:lnTo>
                    <a:pt x="1246251" y="1255871"/>
                  </a:lnTo>
                  <a:lnTo>
                    <a:pt x="1229478" y="1263491"/>
                  </a:lnTo>
                  <a:lnTo>
                    <a:pt x="1219200" y="1261205"/>
                  </a:lnTo>
                  <a:lnTo>
                    <a:pt x="1211771" y="1240441"/>
                  </a:lnTo>
                  <a:lnTo>
                    <a:pt x="1163860" y="1245203"/>
                  </a:lnTo>
                  <a:lnTo>
                    <a:pt x="1144991" y="1240726"/>
                  </a:lnTo>
                  <a:lnTo>
                    <a:pt x="1132618" y="1250442"/>
                  </a:lnTo>
                  <a:lnTo>
                    <a:pt x="1126046" y="1233583"/>
                  </a:lnTo>
                  <a:lnTo>
                    <a:pt x="1116235" y="1227296"/>
                  </a:lnTo>
                  <a:lnTo>
                    <a:pt x="1102519" y="1224058"/>
                  </a:lnTo>
                  <a:lnTo>
                    <a:pt x="1099566" y="1217867"/>
                  </a:lnTo>
                  <a:lnTo>
                    <a:pt x="1091184" y="1213961"/>
                  </a:lnTo>
                  <a:lnTo>
                    <a:pt x="1088984" y="1206913"/>
                  </a:lnTo>
                  <a:lnTo>
                    <a:pt x="1109748" y="1198245"/>
                  </a:lnTo>
                  <a:lnTo>
                    <a:pt x="1109558" y="1192054"/>
                  </a:lnTo>
                  <a:lnTo>
                    <a:pt x="1114606" y="1183767"/>
                  </a:lnTo>
                  <a:lnTo>
                    <a:pt x="1109463" y="1167670"/>
                  </a:lnTo>
                  <a:lnTo>
                    <a:pt x="1112511" y="1160716"/>
                  </a:lnTo>
                  <a:lnTo>
                    <a:pt x="1109748" y="1152430"/>
                  </a:lnTo>
                  <a:lnTo>
                    <a:pt x="1104900" y="1146334"/>
                  </a:lnTo>
                  <a:lnTo>
                    <a:pt x="1085460" y="1139762"/>
                  </a:lnTo>
                  <a:lnTo>
                    <a:pt x="1077182" y="1131189"/>
                  </a:lnTo>
                  <a:lnTo>
                    <a:pt x="1039082" y="1123760"/>
                  </a:lnTo>
                  <a:lnTo>
                    <a:pt x="1021842" y="1099852"/>
                  </a:lnTo>
                  <a:lnTo>
                    <a:pt x="1002021" y="1094994"/>
                  </a:lnTo>
                  <a:lnTo>
                    <a:pt x="990600" y="1095565"/>
                  </a:lnTo>
                  <a:lnTo>
                    <a:pt x="984780" y="1089755"/>
                  </a:lnTo>
                  <a:lnTo>
                    <a:pt x="973360" y="1064038"/>
                  </a:lnTo>
                  <a:lnTo>
                    <a:pt x="962025" y="1056227"/>
                  </a:lnTo>
                  <a:lnTo>
                    <a:pt x="961349" y="1050131"/>
                  </a:lnTo>
                  <a:lnTo>
                    <a:pt x="969836" y="1025747"/>
                  </a:lnTo>
                  <a:lnTo>
                    <a:pt x="954310" y="1003173"/>
                  </a:lnTo>
                  <a:lnTo>
                    <a:pt x="948119" y="1003363"/>
                  </a:lnTo>
                  <a:lnTo>
                    <a:pt x="931069" y="1020413"/>
                  </a:lnTo>
                  <a:lnTo>
                    <a:pt x="902208" y="1028890"/>
                  </a:lnTo>
                  <a:lnTo>
                    <a:pt x="884968" y="1044321"/>
                  </a:lnTo>
                  <a:lnTo>
                    <a:pt x="876872" y="1047083"/>
                  </a:lnTo>
                  <a:lnTo>
                    <a:pt x="861060" y="1045273"/>
                  </a:lnTo>
                  <a:lnTo>
                    <a:pt x="844487" y="1036130"/>
                  </a:lnTo>
                  <a:lnTo>
                    <a:pt x="806005" y="994029"/>
                  </a:lnTo>
                  <a:lnTo>
                    <a:pt x="783812" y="981742"/>
                  </a:lnTo>
                  <a:lnTo>
                    <a:pt x="721319" y="958215"/>
                  </a:lnTo>
                  <a:lnTo>
                    <a:pt x="709794" y="937070"/>
                  </a:lnTo>
                  <a:lnTo>
                    <a:pt x="669217" y="950405"/>
                  </a:lnTo>
                  <a:lnTo>
                    <a:pt x="588921" y="903541"/>
                  </a:lnTo>
                  <a:lnTo>
                    <a:pt x="585397" y="902970"/>
                  </a:lnTo>
                  <a:lnTo>
                    <a:pt x="318888" y="1062704"/>
                  </a:lnTo>
                  <a:lnTo>
                    <a:pt x="233448" y="1027081"/>
                  </a:lnTo>
                  <a:lnTo>
                    <a:pt x="3705" y="944308"/>
                  </a:lnTo>
                  <a:lnTo>
                    <a:pt x="3705" y="944308"/>
                  </a:lnTo>
                  <a:lnTo>
                    <a:pt x="7325" y="930497"/>
                  </a:lnTo>
                  <a:lnTo>
                    <a:pt x="0" y="900303"/>
                  </a:lnTo>
                  <a:lnTo>
                    <a:pt x="0" y="900303"/>
                  </a:lnTo>
                  <a:lnTo>
                    <a:pt x="10668" y="895350"/>
                  </a:lnTo>
                  <a:lnTo>
                    <a:pt x="15326" y="887254"/>
                  </a:lnTo>
                  <a:lnTo>
                    <a:pt x="27899" y="894969"/>
                  </a:lnTo>
                  <a:lnTo>
                    <a:pt x="42577" y="897541"/>
                  </a:lnTo>
                  <a:lnTo>
                    <a:pt x="55150" y="911543"/>
                  </a:lnTo>
                  <a:lnTo>
                    <a:pt x="64380" y="915924"/>
                  </a:lnTo>
                  <a:lnTo>
                    <a:pt x="80963" y="914210"/>
                  </a:lnTo>
                  <a:lnTo>
                    <a:pt x="88192" y="909923"/>
                  </a:lnTo>
                  <a:lnTo>
                    <a:pt x="101051" y="915448"/>
                  </a:lnTo>
                  <a:lnTo>
                    <a:pt x="131721" y="914686"/>
                  </a:lnTo>
                  <a:lnTo>
                    <a:pt x="136303" y="918781"/>
                  </a:lnTo>
                  <a:lnTo>
                    <a:pt x="140103" y="930021"/>
                  </a:lnTo>
                  <a:lnTo>
                    <a:pt x="154210" y="929449"/>
                  </a:lnTo>
                  <a:lnTo>
                    <a:pt x="162678" y="936117"/>
                  </a:lnTo>
                  <a:lnTo>
                    <a:pt x="209550" y="930212"/>
                  </a:lnTo>
                  <a:lnTo>
                    <a:pt x="216018" y="934974"/>
                  </a:lnTo>
                  <a:lnTo>
                    <a:pt x="216979" y="951071"/>
                  </a:lnTo>
                  <a:lnTo>
                    <a:pt x="224019" y="956596"/>
                  </a:lnTo>
                  <a:lnTo>
                    <a:pt x="238982" y="956024"/>
                  </a:lnTo>
                  <a:lnTo>
                    <a:pt x="276606" y="945642"/>
                  </a:lnTo>
                  <a:lnTo>
                    <a:pt x="293465" y="964311"/>
                  </a:lnTo>
                  <a:lnTo>
                    <a:pt x="298037" y="974122"/>
                  </a:lnTo>
                  <a:lnTo>
                    <a:pt x="305467" y="977265"/>
                  </a:lnTo>
                  <a:lnTo>
                    <a:pt x="324317" y="974979"/>
                  </a:lnTo>
                  <a:lnTo>
                    <a:pt x="365084" y="955738"/>
                  </a:lnTo>
                  <a:lnTo>
                    <a:pt x="401946" y="956977"/>
                  </a:lnTo>
                  <a:lnTo>
                    <a:pt x="418614" y="947166"/>
                  </a:lnTo>
                  <a:lnTo>
                    <a:pt x="429196" y="933640"/>
                  </a:lnTo>
                  <a:lnTo>
                    <a:pt x="445675" y="924020"/>
                  </a:lnTo>
                  <a:lnTo>
                    <a:pt x="464915" y="925258"/>
                  </a:lnTo>
                  <a:lnTo>
                    <a:pt x="453009" y="918115"/>
                  </a:lnTo>
                  <a:lnTo>
                    <a:pt x="466725" y="884491"/>
                  </a:lnTo>
                  <a:lnTo>
                    <a:pt x="457581" y="866965"/>
                  </a:lnTo>
                  <a:lnTo>
                    <a:pt x="448428" y="861441"/>
                  </a:lnTo>
                  <a:lnTo>
                    <a:pt x="444437" y="844487"/>
                  </a:lnTo>
                  <a:lnTo>
                    <a:pt x="446151" y="817912"/>
                  </a:lnTo>
                  <a:lnTo>
                    <a:pt x="441855" y="779812"/>
                  </a:lnTo>
                  <a:lnTo>
                    <a:pt x="447389" y="767334"/>
                  </a:lnTo>
                  <a:lnTo>
                    <a:pt x="441770" y="758666"/>
                  </a:lnTo>
                  <a:lnTo>
                    <a:pt x="449571" y="742474"/>
                  </a:lnTo>
                  <a:lnTo>
                    <a:pt x="438236" y="733139"/>
                  </a:lnTo>
                  <a:lnTo>
                    <a:pt x="428235" y="678942"/>
                  </a:lnTo>
                  <a:lnTo>
                    <a:pt x="407661" y="667607"/>
                  </a:lnTo>
                  <a:lnTo>
                    <a:pt x="392802" y="665416"/>
                  </a:lnTo>
                  <a:lnTo>
                    <a:pt x="376619" y="649319"/>
                  </a:lnTo>
                  <a:lnTo>
                    <a:pt x="354892" y="641509"/>
                  </a:lnTo>
                  <a:lnTo>
                    <a:pt x="354987" y="636556"/>
                  </a:lnTo>
                  <a:lnTo>
                    <a:pt x="364712" y="634365"/>
                  </a:lnTo>
                  <a:lnTo>
                    <a:pt x="360426" y="613696"/>
                  </a:lnTo>
                  <a:lnTo>
                    <a:pt x="338995" y="601123"/>
                  </a:lnTo>
                  <a:lnTo>
                    <a:pt x="328127" y="600456"/>
                  </a:lnTo>
                  <a:lnTo>
                    <a:pt x="320697" y="582358"/>
                  </a:lnTo>
                  <a:lnTo>
                    <a:pt x="321650" y="571405"/>
                  </a:lnTo>
                  <a:lnTo>
                    <a:pt x="314992" y="529304"/>
                  </a:lnTo>
                  <a:lnTo>
                    <a:pt x="320326" y="520351"/>
                  </a:lnTo>
                  <a:lnTo>
                    <a:pt x="312515" y="503777"/>
                  </a:lnTo>
                  <a:lnTo>
                    <a:pt x="306505" y="500348"/>
                  </a:lnTo>
                  <a:lnTo>
                    <a:pt x="296132" y="509873"/>
                  </a:lnTo>
                  <a:lnTo>
                    <a:pt x="289741" y="521780"/>
                  </a:lnTo>
                  <a:lnTo>
                    <a:pt x="283750" y="521303"/>
                  </a:lnTo>
                  <a:lnTo>
                    <a:pt x="269834" y="501682"/>
                  </a:lnTo>
                  <a:lnTo>
                    <a:pt x="269834" y="491299"/>
                  </a:lnTo>
                  <a:lnTo>
                    <a:pt x="259271" y="478060"/>
                  </a:lnTo>
                  <a:lnTo>
                    <a:pt x="260880" y="462915"/>
                  </a:lnTo>
                  <a:lnTo>
                    <a:pt x="253079" y="461677"/>
                  </a:lnTo>
                  <a:lnTo>
                    <a:pt x="243745" y="448246"/>
                  </a:lnTo>
                  <a:lnTo>
                    <a:pt x="218218" y="428054"/>
                  </a:lnTo>
                  <a:lnTo>
                    <a:pt x="188586" y="382810"/>
                  </a:lnTo>
                  <a:lnTo>
                    <a:pt x="179451" y="378714"/>
                  </a:lnTo>
                  <a:lnTo>
                    <a:pt x="170021" y="366808"/>
                  </a:lnTo>
                  <a:lnTo>
                    <a:pt x="154781" y="360236"/>
                  </a:lnTo>
                  <a:lnTo>
                    <a:pt x="145256" y="346329"/>
                  </a:lnTo>
                  <a:lnTo>
                    <a:pt x="141065" y="323469"/>
                  </a:lnTo>
                  <a:lnTo>
                    <a:pt x="118863" y="298228"/>
                  </a:lnTo>
                  <a:lnTo>
                    <a:pt x="112204" y="282321"/>
                  </a:lnTo>
                  <a:lnTo>
                    <a:pt x="95821" y="279559"/>
                  </a:lnTo>
                  <a:lnTo>
                    <a:pt x="93050" y="265271"/>
                  </a:lnTo>
                  <a:close/>
                </a:path>
              </a:pathLst>
            </a:custGeom>
            <a:grpFill/>
            <a:ln w="9525" cap="flat">
              <a:solidFill>
                <a:srgbClr val="F2AA84"/>
              </a:solidFill>
              <a:prstDash val="solid"/>
              <a:miter/>
            </a:ln>
          </p:spPr>
          <p:txBody>
            <a:bodyPr rtlCol="0" anchor="ctr"/>
            <a:lstStyle/>
            <a:p>
              <a:endParaRPr lang="es-HN"/>
            </a:p>
          </p:txBody>
        </p:sp>
      </p:grpSp>
      <p:grpSp>
        <p:nvGrpSpPr>
          <p:cNvPr id="64" name="Grupo 63">
            <a:extLst>
              <a:ext uri="{FF2B5EF4-FFF2-40B4-BE49-F238E27FC236}">
                <a16:creationId xmlns:a16="http://schemas.microsoft.com/office/drawing/2014/main" id="{968BD3A2-8342-FF34-EAAD-8A1E5E90B89D}"/>
              </a:ext>
            </a:extLst>
          </p:cNvPr>
          <p:cNvGrpSpPr>
            <a:grpSpLocks noChangeAspect="1"/>
          </p:cNvGrpSpPr>
          <p:nvPr/>
        </p:nvGrpSpPr>
        <p:grpSpPr>
          <a:xfrm>
            <a:off x="5764901" y="2239467"/>
            <a:ext cx="1641274" cy="893290"/>
            <a:chOff x="2326301" y="1374914"/>
            <a:chExt cx="7542941" cy="4105370"/>
          </a:xfrm>
          <a:solidFill>
            <a:srgbClr val="196B24"/>
          </a:solidFill>
        </p:grpSpPr>
        <p:sp>
          <p:nvSpPr>
            <p:cNvPr id="50" name="Forma libre: forma 49">
              <a:extLst>
                <a:ext uri="{FF2B5EF4-FFF2-40B4-BE49-F238E27FC236}">
                  <a16:creationId xmlns:a16="http://schemas.microsoft.com/office/drawing/2014/main" id="{16FFBCEC-BE9E-B348-99E1-B2474FD45B93}"/>
                </a:ext>
              </a:extLst>
            </p:cNvPr>
            <p:cNvSpPr/>
            <p:nvPr/>
          </p:nvSpPr>
          <p:spPr>
            <a:xfrm>
              <a:off x="2326301" y="2599258"/>
              <a:ext cx="1341784" cy="1276064"/>
            </a:xfrm>
            <a:custGeom>
              <a:avLst/>
              <a:gdLst>
                <a:gd name="connsiteX0" fmla="*/ 971262 w 1341784"/>
                <a:gd name="connsiteY0" fmla="*/ 4953 h 1276064"/>
                <a:gd name="connsiteX1" fmla="*/ 995075 w 1341784"/>
                <a:gd name="connsiteY1" fmla="*/ 16288 h 1276064"/>
                <a:gd name="connsiteX2" fmla="*/ 1018792 w 1341784"/>
                <a:gd name="connsiteY2" fmla="*/ 27622 h 1276064"/>
                <a:gd name="connsiteX3" fmla="*/ 1043748 w 1341784"/>
                <a:gd name="connsiteY3" fmla="*/ 46292 h 1276064"/>
                <a:gd name="connsiteX4" fmla="*/ 1056797 w 1341784"/>
                <a:gd name="connsiteY4" fmla="*/ 76676 h 1276064"/>
                <a:gd name="connsiteX5" fmla="*/ 1068608 w 1341784"/>
                <a:gd name="connsiteY5" fmla="*/ 76105 h 1276064"/>
                <a:gd name="connsiteX6" fmla="*/ 1079466 w 1341784"/>
                <a:gd name="connsiteY6" fmla="*/ 91059 h 1276064"/>
                <a:gd name="connsiteX7" fmla="*/ 1132425 w 1341784"/>
                <a:gd name="connsiteY7" fmla="*/ 91059 h 1276064"/>
                <a:gd name="connsiteX8" fmla="*/ 1155000 w 1341784"/>
                <a:gd name="connsiteY8" fmla="*/ 97441 h 1276064"/>
                <a:gd name="connsiteX9" fmla="*/ 1196433 w 1341784"/>
                <a:gd name="connsiteY9" fmla="*/ 95917 h 1276064"/>
                <a:gd name="connsiteX10" fmla="*/ 1196433 w 1341784"/>
                <a:gd name="connsiteY10" fmla="*/ 95917 h 1276064"/>
                <a:gd name="connsiteX11" fmla="*/ 1222341 w 1341784"/>
                <a:gd name="connsiteY11" fmla="*/ 96964 h 1276064"/>
                <a:gd name="connsiteX12" fmla="*/ 1232438 w 1341784"/>
                <a:gd name="connsiteY12" fmla="*/ 107728 h 1276064"/>
                <a:gd name="connsiteX13" fmla="*/ 1249011 w 1341784"/>
                <a:gd name="connsiteY13" fmla="*/ 106394 h 1276064"/>
                <a:gd name="connsiteX14" fmla="*/ 1259775 w 1341784"/>
                <a:gd name="connsiteY14" fmla="*/ 158401 h 1276064"/>
                <a:gd name="connsiteX15" fmla="*/ 1265775 w 1341784"/>
                <a:gd name="connsiteY15" fmla="*/ 166402 h 1276064"/>
                <a:gd name="connsiteX16" fmla="*/ 1327212 w 1341784"/>
                <a:gd name="connsiteY16" fmla="*/ 198692 h 1276064"/>
                <a:gd name="connsiteX17" fmla="*/ 1336546 w 1341784"/>
                <a:gd name="connsiteY17" fmla="*/ 208312 h 1276064"/>
                <a:gd name="connsiteX18" fmla="*/ 1341785 w 1341784"/>
                <a:gd name="connsiteY18" fmla="*/ 222599 h 1276064"/>
                <a:gd name="connsiteX19" fmla="*/ 1336737 w 1341784"/>
                <a:gd name="connsiteY19" fmla="*/ 284417 h 1276064"/>
                <a:gd name="connsiteX20" fmla="*/ 1288921 w 1341784"/>
                <a:gd name="connsiteY20" fmla="*/ 350234 h 1276064"/>
                <a:gd name="connsiteX21" fmla="*/ 1281111 w 1341784"/>
                <a:gd name="connsiteY21" fmla="*/ 402431 h 1276064"/>
                <a:gd name="connsiteX22" fmla="*/ 1261965 w 1341784"/>
                <a:gd name="connsiteY22" fmla="*/ 435483 h 1276064"/>
                <a:gd name="connsiteX23" fmla="*/ 1263870 w 1341784"/>
                <a:gd name="connsiteY23" fmla="*/ 460343 h 1276064"/>
                <a:gd name="connsiteX24" fmla="*/ 1260156 w 1341784"/>
                <a:gd name="connsiteY24" fmla="*/ 475012 h 1276064"/>
                <a:gd name="connsiteX25" fmla="*/ 1224913 w 1341784"/>
                <a:gd name="connsiteY25" fmla="*/ 527590 h 1276064"/>
                <a:gd name="connsiteX26" fmla="*/ 1207673 w 1341784"/>
                <a:gd name="connsiteY26" fmla="*/ 531781 h 1276064"/>
                <a:gd name="connsiteX27" fmla="*/ 1207673 w 1341784"/>
                <a:gd name="connsiteY27" fmla="*/ 531781 h 1276064"/>
                <a:gd name="connsiteX28" fmla="*/ 1198053 w 1341784"/>
                <a:gd name="connsiteY28" fmla="*/ 518636 h 1276064"/>
                <a:gd name="connsiteX29" fmla="*/ 1170240 w 1341784"/>
                <a:gd name="connsiteY29" fmla="*/ 510921 h 1276064"/>
                <a:gd name="connsiteX30" fmla="*/ 1163286 w 1341784"/>
                <a:gd name="connsiteY30" fmla="*/ 500348 h 1276064"/>
                <a:gd name="connsiteX31" fmla="*/ 1139379 w 1341784"/>
                <a:gd name="connsiteY31" fmla="*/ 535210 h 1276064"/>
                <a:gd name="connsiteX32" fmla="*/ 1110232 w 1341784"/>
                <a:gd name="connsiteY32" fmla="*/ 549783 h 1276064"/>
                <a:gd name="connsiteX33" fmla="*/ 1078133 w 1341784"/>
                <a:gd name="connsiteY33" fmla="*/ 553022 h 1276064"/>
                <a:gd name="connsiteX34" fmla="*/ 1066989 w 1341784"/>
                <a:gd name="connsiteY34" fmla="*/ 565023 h 1276064"/>
                <a:gd name="connsiteX35" fmla="*/ 1088039 w 1341784"/>
                <a:gd name="connsiteY35" fmla="*/ 651320 h 1276064"/>
                <a:gd name="connsiteX36" fmla="*/ 1111470 w 1341784"/>
                <a:gd name="connsiteY36" fmla="*/ 693325 h 1276064"/>
                <a:gd name="connsiteX37" fmla="*/ 1114423 w 1341784"/>
                <a:gd name="connsiteY37" fmla="*/ 706374 h 1276064"/>
                <a:gd name="connsiteX38" fmla="*/ 1083276 w 1341784"/>
                <a:gd name="connsiteY38" fmla="*/ 760190 h 1276064"/>
                <a:gd name="connsiteX39" fmla="*/ 1051939 w 1341784"/>
                <a:gd name="connsiteY39" fmla="*/ 786670 h 1276064"/>
                <a:gd name="connsiteX40" fmla="*/ 1039366 w 1341784"/>
                <a:gd name="connsiteY40" fmla="*/ 803148 h 1276064"/>
                <a:gd name="connsiteX41" fmla="*/ 1028508 w 1341784"/>
                <a:gd name="connsiteY41" fmla="*/ 846677 h 1276064"/>
                <a:gd name="connsiteX42" fmla="*/ 1028127 w 1341784"/>
                <a:gd name="connsiteY42" fmla="*/ 865442 h 1276064"/>
                <a:gd name="connsiteX43" fmla="*/ 1041271 w 1341784"/>
                <a:gd name="connsiteY43" fmla="*/ 924497 h 1276064"/>
                <a:gd name="connsiteX44" fmla="*/ 1059559 w 1341784"/>
                <a:gd name="connsiteY44" fmla="*/ 976979 h 1276064"/>
                <a:gd name="connsiteX45" fmla="*/ 1019459 w 1341784"/>
                <a:gd name="connsiteY45" fmla="*/ 980980 h 1276064"/>
                <a:gd name="connsiteX46" fmla="*/ 1010220 w 1341784"/>
                <a:gd name="connsiteY46" fmla="*/ 989647 h 1276064"/>
                <a:gd name="connsiteX47" fmla="*/ 1006600 w 1341784"/>
                <a:gd name="connsiteY47" fmla="*/ 1037082 h 1276064"/>
                <a:gd name="connsiteX48" fmla="*/ 982597 w 1341784"/>
                <a:gd name="connsiteY48" fmla="*/ 1092137 h 1276064"/>
                <a:gd name="connsiteX49" fmla="*/ 983264 w 1341784"/>
                <a:gd name="connsiteY49" fmla="*/ 1123188 h 1276064"/>
                <a:gd name="connsiteX50" fmla="*/ 966024 w 1341784"/>
                <a:gd name="connsiteY50" fmla="*/ 1155287 h 1276064"/>
                <a:gd name="connsiteX51" fmla="*/ 944690 w 1341784"/>
                <a:gd name="connsiteY51" fmla="*/ 1241965 h 1276064"/>
                <a:gd name="connsiteX52" fmla="*/ 929926 w 1341784"/>
                <a:gd name="connsiteY52" fmla="*/ 1269778 h 1276064"/>
                <a:gd name="connsiteX53" fmla="*/ 885730 w 1341784"/>
                <a:gd name="connsiteY53" fmla="*/ 1276064 h 1276064"/>
                <a:gd name="connsiteX54" fmla="*/ 867632 w 1341784"/>
                <a:gd name="connsiteY54" fmla="*/ 1273969 h 1276064"/>
                <a:gd name="connsiteX55" fmla="*/ 833342 w 1341784"/>
                <a:gd name="connsiteY55" fmla="*/ 1241774 h 1276064"/>
                <a:gd name="connsiteX56" fmla="*/ 808292 w 1341784"/>
                <a:gd name="connsiteY56" fmla="*/ 1227201 h 1276064"/>
                <a:gd name="connsiteX57" fmla="*/ 765715 w 1341784"/>
                <a:gd name="connsiteY57" fmla="*/ 1211485 h 1276064"/>
                <a:gd name="connsiteX58" fmla="*/ 749808 w 1341784"/>
                <a:gd name="connsiteY58" fmla="*/ 1190244 h 1276064"/>
                <a:gd name="connsiteX59" fmla="*/ 681609 w 1341784"/>
                <a:gd name="connsiteY59" fmla="*/ 1130999 h 1276064"/>
                <a:gd name="connsiteX60" fmla="*/ 670370 w 1341784"/>
                <a:gd name="connsiteY60" fmla="*/ 1131951 h 1276064"/>
                <a:gd name="connsiteX61" fmla="*/ 652367 w 1341784"/>
                <a:gd name="connsiteY61" fmla="*/ 1148906 h 1276064"/>
                <a:gd name="connsiteX62" fmla="*/ 633984 w 1341784"/>
                <a:gd name="connsiteY62" fmla="*/ 1152049 h 1276064"/>
                <a:gd name="connsiteX63" fmla="*/ 597218 w 1341784"/>
                <a:gd name="connsiteY63" fmla="*/ 1216533 h 1276064"/>
                <a:gd name="connsiteX64" fmla="*/ 575882 w 1341784"/>
                <a:gd name="connsiteY64" fmla="*/ 1228535 h 1276064"/>
                <a:gd name="connsiteX65" fmla="*/ 563404 w 1341784"/>
                <a:gd name="connsiteY65" fmla="*/ 1251871 h 1276064"/>
                <a:gd name="connsiteX66" fmla="*/ 536543 w 1341784"/>
                <a:gd name="connsiteY66" fmla="*/ 1264539 h 1276064"/>
                <a:gd name="connsiteX67" fmla="*/ 536543 w 1341784"/>
                <a:gd name="connsiteY67" fmla="*/ 1264539 h 1276064"/>
                <a:gd name="connsiteX68" fmla="*/ 512445 w 1341784"/>
                <a:gd name="connsiteY68" fmla="*/ 1247108 h 1276064"/>
                <a:gd name="connsiteX69" fmla="*/ 488442 w 1341784"/>
                <a:gd name="connsiteY69" fmla="*/ 1240917 h 1276064"/>
                <a:gd name="connsiteX70" fmla="*/ 403479 w 1341784"/>
                <a:gd name="connsiteY70" fmla="*/ 1197959 h 1276064"/>
                <a:gd name="connsiteX71" fmla="*/ 289274 w 1341784"/>
                <a:gd name="connsiteY71" fmla="*/ 1147858 h 1276064"/>
                <a:gd name="connsiteX72" fmla="*/ 274701 w 1341784"/>
                <a:gd name="connsiteY72" fmla="*/ 1139952 h 1276064"/>
                <a:gd name="connsiteX73" fmla="*/ 273844 w 1341784"/>
                <a:gd name="connsiteY73" fmla="*/ 1133856 h 1276064"/>
                <a:gd name="connsiteX74" fmla="*/ 281559 w 1341784"/>
                <a:gd name="connsiteY74" fmla="*/ 1140905 h 1276064"/>
                <a:gd name="connsiteX75" fmla="*/ 317659 w 1341784"/>
                <a:gd name="connsiteY75" fmla="*/ 1147001 h 1276064"/>
                <a:gd name="connsiteX76" fmla="*/ 343376 w 1341784"/>
                <a:gd name="connsiteY76" fmla="*/ 1165479 h 1276064"/>
                <a:gd name="connsiteX77" fmla="*/ 381953 w 1341784"/>
                <a:gd name="connsiteY77" fmla="*/ 1175099 h 1276064"/>
                <a:gd name="connsiteX78" fmla="*/ 378619 w 1341784"/>
                <a:gd name="connsiteY78" fmla="*/ 1166336 h 1276064"/>
                <a:gd name="connsiteX79" fmla="*/ 369094 w 1341784"/>
                <a:gd name="connsiteY79" fmla="*/ 1161098 h 1276064"/>
                <a:gd name="connsiteX80" fmla="*/ 346710 w 1341784"/>
                <a:gd name="connsiteY80" fmla="*/ 1163669 h 1276064"/>
                <a:gd name="connsiteX81" fmla="*/ 331375 w 1341784"/>
                <a:gd name="connsiteY81" fmla="*/ 1153192 h 1276064"/>
                <a:gd name="connsiteX82" fmla="*/ 322802 w 1341784"/>
                <a:gd name="connsiteY82" fmla="*/ 1144334 h 1276064"/>
                <a:gd name="connsiteX83" fmla="*/ 327946 w 1341784"/>
                <a:gd name="connsiteY83" fmla="*/ 1137380 h 1276064"/>
                <a:gd name="connsiteX84" fmla="*/ 310706 w 1341784"/>
                <a:gd name="connsiteY84" fmla="*/ 1134713 h 1276064"/>
                <a:gd name="connsiteX85" fmla="*/ 301276 w 1341784"/>
                <a:gd name="connsiteY85" fmla="*/ 1136428 h 1276064"/>
                <a:gd name="connsiteX86" fmla="*/ 278130 w 1341784"/>
                <a:gd name="connsiteY86" fmla="*/ 1115378 h 1276064"/>
                <a:gd name="connsiteX87" fmla="*/ 258413 w 1341784"/>
                <a:gd name="connsiteY87" fmla="*/ 1118045 h 1276064"/>
                <a:gd name="connsiteX88" fmla="*/ 257556 w 1341784"/>
                <a:gd name="connsiteY88" fmla="*/ 1126808 h 1276064"/>
                <a:gd name="connsiteX89" fmla="*/ 253270 w 1341784"/>
                <a:gd name="connsiteY89" fmla="*/ 1127665 h 1276064"/>
                <a:gd name="connsiteX90" fmla="*/ 149352 w 1341784"/>
                <a:gd name="connsiteY90" fmla="*/ 1081183 h 1276064"/>
                <a:gd name="connsiteX91" fmla="*/ 134779 w 1341784"/>
                <a:gd name="connsiteY91" fmla="*/ 1078516 h 1276064"/>
                <a:gd name="connsiteX92" fmla="*/ 115062 w 1341784"/>
                <a:gd name="connsiteY92" fmla="*/ 1066229 h 1276064"/>
                <a:gd name="connsiteX93" fmla="*/ 117634 w 1341784"/>
                <a:gd name="connsiteY93" fmla="*/ 1061847 h 1276064"/>
                <a:gd name="connsiteX94" fmla="*/ 112490 w 1341784"/>
                <a:gd name="connsiteY94" fmla="*/ 1054799 h 1276064"/>
                <a:gd name="connsiteX95" fmla="*/ 93536 w 1341784"/>
                <a:gd name="connsiteY95" fmla="*/ 1059180 h 1276064"/>
                <a:gd name="connsiteX96" fmla="*/ 0 w 1341784"/>
                <a:gd name="connsiteY96" fmla="*/ 1020509 h 1276064"/>
                <a:gd name="connsiteX97" fmla="*/ 19050 w 1341784"/>
                <a:gd name="connsiteY97" fmla="*/ 1014508 h 1276064"/>
                <a:gd name="connsiteX98" fmla="*/ 52197 w 1341784"/>
                <a:gd name="connsiteY98" fmla="*/ 1030796 h 1276064"/>
                <a:gd name="connsiteX99" fmla="*/ 64199 w 1341784"/>
                <a:gd name="connsiteY99" fmla="*/ 1028033 h 1276064"/>
                <a:gd name="connsiteX100" fmla="*/ 83249 w 1341784"/>
                <a:gd name="connsiteY100" fmla="*/ 1002125 h 1276064"/>
                <a:gd name="connsiteX101" fmla="*/ 88678 w 1341784"/>
                <a:gd name="connsiteY101" fmla="*/ 984504 h 1276064"/>
                <a:gd name="connsiteX102" fmla="*/ 102203 w 1341784"/>
                <a:gd name="connsiteY102" fmla="*/ 982980 h 1276064"/>
                <a:gd name="connsiteX103" fmla="*/ 107728 w 1341784"/>
                <a:gd name="connsiteY103" fmla="*/ 971455 h 1276064"/>
                <a:gd name="connsiteX104" fmla="*/ 104585 w 1341784"/>
                <a:gd name="connsiteY104" fmla="*/ 963549 h 1276064"/>
                <a:gd name="connsiteX105" fmla="*/ 87344 w 1341784"/>
                <a:gd name="connsiteY105" fmla="*/ 960025 h 1276064"/>
                <a:gd name="connsiteX106" fmla="*/ 57817 w 1341784"/>
                <a:gd name="connsiteY106" fmla="*/ 907351 h 1276064"/>
                <a:gd name="connsiteX107" fmla="*/ 34576 w 1341784"/>
                <a:gd name="connsiteY107" fmla="*/ 914114 h 1276064"/>
                <a:gd name="connsiteX108" fmla="*/ 28004 w 1341784"/>
                <a:gd name="connsiteY108" fmla="*/ 905447 h 1276064"/>
                <a:gd name="connsiteX109" fmla="*/ 32671 w 1341784"/>
                <a:gd name="connsiteY109" fmla="*/ 845058 h 1276064"/>
                <a:gd name="connsiteX110" fmla="*/ 39815 w 1341784"/>
                <a:gd name="connsiteY110" fmla="*/ 830675 h 1276064"/>
                <a:gd name="connsiteX111" fmla="*/ 48006 w 1341784"/>
                <a:gd name="connsiteY111" fmla="*/ 819436 h 1276064"/>
                <a:gd name="connsiteX112" fmla="*/ 57817 w 1341784"/>
                <a:gd name="connsiteY112" fmla="*/ 811435 h 1276064"/>
                <a:gd name="connsiteX113" fmla="*/ 55912 w 1341784"/>
                <a:gd name="connsiteY113" fmla="*/ 798957 h 1276064"/>
                <a:gd name="connsiteX114" fmla="*/ 63246 w 1341784"/>
                <a:gd name="connsiteY114" fmla="*/ 793337 h 1276064"/>
                <a:gd name="connsiteX115" fmla="*/ 47149 w 1341784"/>
                <a:gd name="connsiteY115" fmla="*/ 725043 h 1276064"/>
                <a:gd name="connsiteX116" fmla="*/ 75248 w 1341784"/>
                <a:gd name="connsiteY116" fmla="*/ 703231 h 1276064"/>
                <a:gd name="connsiteX117" fmla="*/ 91250 w 1341784"/>
                <a:gd name="connsiteY117" fmla="*/ 684657 h 1276064"/>
                <a:gd name="connsiteX118" fmla="*/ 111728 w 1341784"/>
                <a:gd name="connsiteY118" fmla="*/ 641795 h 1276064"/>
                <a:gd name="connsiteX119" fmla="*/ 119158 w 1341784"/>
                <a:gd name="connsiteY119" fmla="*/ 639985 h 1276064"/>
                <a:gd name="connsiteX120" fmla="*/ 130778 w 1341784"/>
                <a:gd name="connsiteY120" fmla="*/ 623792 h 1276064"/>
                <a:gd name="connsiteX121" fmla="*/ 140589 w 1341784"/>
                <a:gd name="connsiteY121" fmla="*/ 595313 h 1276064"/>
                <a:gd name="connsiteX122" fmla="*/ 180118 w 1341784"/>
                <a:gd name="connsiteY122" fmla="*/ 584073 h 1276064"/>
                <a:gd name="connsiteX123" fmla="*/ 183547 w 1341784"/>
                <a:gd name="connsiteY123" fmla="*/ 574929 h 1276064"/>
                <a:gd name="connsiteX124" fmla="*/ 187738 w 1341784"/>
                <a:gd name="connsiteY124" fmla="*/ 563594 h 1276064"/>
                <a:gd name="connsiteX125" fmla="*/ 192977 w 1341784"/>
                <a:gd name="connsiteY125" fmla="*/ 556832 h 1276064"/>
                <a:gd name="connsiteX126" fmla="*/ 254413 w 1341784"/>
                <a:gd name="connsiteY126" fmla="*/ 546830 h 1276064"/>
                <a:gd name="connsiteX127" fmla="*/ 277273 w 1341784"/>
                <a:gd name="connsiteY127" fmla="*/ 531019 h 1276064"/>
                <a:gd name="connsiteX128" fmla="*/ 289084 w 1341784"/>
                <a:gd name="connsiteY128" fmla="*/ 508730 h 1276064"/>
                <a:gd name="connsiteX129" fmla="*/ 279178 w 1341784"/>
                <a:gd name="connsiteY129" fmla="*/ 468439 h 1276064"/>
                <a:gd name="connsiteX130" fmla="*/ 280511 w 1341784"/>
                <a:gd name="connsiteY130" fmla="*/ 462439 h 1276064"/>
                <a:gd name="connsiteX131" fmla="*/ 299847 w 1341784"/>
                <a:gd name="connsiteY131" fmla="*/ 454628 h 1276064"/>
                <a:gd name="connsiteX132" fmla="*/ 304419 w 1341784"/>
                <a:gd name="connsiteY132" fmla="*/ 441674 h 1276064"/>
                <a:gd name="connsiteX133" fmla="*/ 303276 w 1341784"/>
                <a:gd name="connsiteY133" fmla="*/ 403384 h 1276064"/>
                <a:gd name="connsiteX134" fmla="*/ 319183 w 1341784"/>
                <a:gd name="connsiteY134" fmla="*/ 404622 h 1276064"/>
                <a:gd name="connsiteX135" fmla="*/ 325088 w 1341784"/>
                <a:gd name="connsiteY135" fmla="*/ 395668 h 1276064"/>
                <a:gd name="connsiteX136" fmla="*/ 352616 w 1341784"/>
                <a:gd name="connsiteY136" fmla="*/ 385572 h 1276064"/>
                <a:gd name="connsiteX137" fmla="*/ 369951 w 1341784"/>
                <a:gd name="connsiteY137" fmla="*/ 377952 h 1276064"/>
                <a:gd name="connsiteX138" fmla="*/ 373190 w 1341784"/>
                <a:gd name="connsiteY138" fmla="*/ 366617 h 1276064"/>
                <a:gd name="connsiteX139" fmla="*/ 391954 w 1341784"/>
                <a:gd name="connsiteY139" fmla="*/ 350330 h 1276064"/>
                <a:gd name="connsiteX140" fmla="*/ 421862 w 1341784"/>
                <a:gd name="connsiteY140" fmla="*/ 339566 h 1276064"/>
                <a:gd name="connsiteX141" fmla="*/ 427387 w 1341784"/>
                <a:gd name="connsiteY141" fmla="*/ 332232 h 1276064"/>
                <a:gd name="connsiteX142" fmla="*/ 438722 w 1341784"/>
                <a:gd name="connsiteY142" fmla="*/ 330422 h 1276064"/>
                <a:gd name="connsiteX143" fmla="*/ 460915 w 1341784"/>
                <a:gd name="connsiteY143" fmla="*/ 326231 h 1276064"/>
                <a:gd name="connsiteX144" fmla="*/ 474726 w 1341784"/>
                <a:gd name="connsiteY144" fmla="*/ 309658 h 1276064"/>
                <a:gd name="connsiteX145" fmla="*/ 509778 w 1341784"/>
                <a:gd name="connsiteY145" fmla="*/ 295084 h 1276064"/>
                <a:gd name="connsiteX146" fmla="*/ 523399 w 1341784"/>
                <a:gd name="connsiteY146" fmla="*/ 279368 h 1276064"/>
                <a:gd name="connsiteX147" fmla="*/ 516160 w 1341784"/>
                <a:gd name="connsiteY147" fmla="*/ 263652 h 1276064"/>
                <a:gd name="connsiteX148" fmla="*/ 518446 w 1341784"/>
                <a:gd name="connsiteY148" fmla="*/ 259556 h 1276064"/>
                <a:gd name="connsiteX149" fmla="*/ 524637 w 1341784"/>
                <a:gd name="connsiteY149" fmla="*/ 263366 h 1276064"/>
                <a:gd name="connsiteX150" fmla="*/ 547307 w 1341784"/>
                <a:gd name="connsiteY150" fmla="*/ 259175 h 1276064"/>
                <a:gd name="connsiteX151" fmla="*/ 577215 w 1341784"/>
                <a:gd name="connsiteY151" fmla="*/ 241268 h 1276064"/>
                <a:gd name="connsiteX152" fmla="*/ 589693 w 1341784"/>
                <a:gd name="connsiteY152" fmla="*/ 216503 h 1276064"/>
                <a:gd name="connsiteX153" fmla="*/ 604742 w 1341784"/>
                <a:gd name="connsiteY153" fmla="*/ 213646 h 1276064"/>
                <a:gd name="connsiteX154" fmla="*/ 608457 w 1341784"/>
                <a:gd name="connsiteY154" fmla="*/ 195834 h 1276064"/>
                <a:gd name="connsiteX155" fmla="*/ 616077 w 1341784"/>
                <a:gd name="connsiteY155" fmla="*/ 184309 h 1276064"/>
                <a:gd name="connsiteX156" fmla="*/ 667226 w 1341784"/>
                <a:gd name="connsiteY156" fmla="*/ 162116 h 1276064"/>
                <a:gd name="connsiteX157" fmla="*/ 694277 w 1341784"/>
                <a:gd name="connsiteY157" fmla="*/ 101537 h 1276064"/>
                <a:gd name="connsiteX158" fmla="*/ 692658 w 1341784"/>
                <a:gd name="connsiteY158" fmla="*/ 90107 h 1276064"/>
                <a:gd name="connsiteX159" fmla="*/ 705898 w 1341784"/>
                <a:gd name="connsiteY159" fmla="*/ 84392 h 1276064"/>
                <a:gd name="connsiteX160" fmla="*/ 708470 w 1341784"/>
                <a:gd name="connsiteY160" fmla="*/ 74962 h 1276064"/>
                <a:gd name="connsiteX161" fmla="*/ 719804 w 1341784"/>
                <a:gd name="connsiteY161" fmla="*/ 64865 h 1276064"/>
                <a:gd name="connsiteX162" fmla="*/ 783622 w 1341784"/>
                <a:gd name="connsiteY162" fmla="*/ 59722 h 1276064"/>
                <a:gd name="connsiteX163" fmla="*/ 799529 w 1341784"/>
                <a:gd name="connsiteY163" fmla="*/ 66675 h 1276064"/>
                <a:gd name="connsiteX164" fmla="*/ 813626 w 1341784"/>
                <a:gd name="connsiteY164" fmla="*/ 66675 h 1276064"/>
                <a:gd name="connsiteX165" fmla="*/ 824675 w 1341784"/>
                <a:gd name="connsiteY165" fmla="*/ 59341 h 1276064"/>
                <a:gd name="connsiteX166" fmla="*/ 840677 w 1341784"/>
                <a:gd name="connsiteY166" fmla="*/ 34766 h 1276064"/>
                <a:gd name="connsiteX167" fmla="*/ 854774 w 1341784"/>
                <a:gd name="connsiteY167" fmla="*/ 23050 h 1276064"/>
                <a:gd name="connsiteX168" fmla="*/ 878872 w 1341784"/>
                <a:gd name="connsiteY168" fmla="*/ 18669 h 1276064"/>
                <a:gd name="connsiteX169" fmla="*/ 908971 w 1341784"/>
                <a:gd name="connsiteY169" fmla="*/ 5429 h 1276064"/>
                <a:gd name="connsiteX170" fmla="*/ 929735 w 1341784"/>
                <a:gd name="connsiteY170" fmla="*/ 5143 h 1276064"/>
                <a:gd name="connsiteX171" fmla="*/ 936212 w 1341784"/>
                <a:gd name="connsiteY171" fmla="*/ 0 h 127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341784" h="1276064">
                  <a:moveTo>
                    <a:pt x="971262" y="4953"/>
                  </a:moveTo>
                  <a:lnTo>
                    <a:pt x="995075" y="16288"/>
                  </a:lnTo>
                  <a:lnTo>
                    <a:pt x="1018792" y="27622"/>
                  </a:lnTo>
                  <a:lnTo>
                    <a:pt x="1043748" y="46292"/>
                  </a:lnTo>
                  <a:lnTo>
                    <a:pt x="1056797" y="76676"/>
                  </a:lnTo>
                  <a:lnTo>
                    <a:pt x="1068608" y="76105"/>
                  </a:lnTo>
                  <a:lnTo>
                    <a:pt x="1079466" y="91059"/>
                  </a:lnTo>
                  <a:lnTo>
                    <a:pt x="1132425" y="91059"/>
                  </a:lnTo>
                  <a:lnTo>
                    <a:pt x="1155000" y="97441"/>
                  </a:lnTo>
                  <a:lnTo>
                    <a:pt x="1196433" y="95917"/>
                  </a:lnTo>
                  <a:lnTo>
                    <a:pt x="1196433" y="95917"/>
                  </a:lnTo>
                  <a:lnTo>
                    <a:pt x="1222341" y="96964"/>
                  </a:lnTo>
                  <a:lnTo>
                    <a:pt x="1232438" y="107728"/>
                  </a:lnTo>
                  <a:lnTo>
                    <a:pt x="1249011" y="106394"/>
                  </a:lnTo>
                  <a:lnTo>
                    <a:pt x="1259775" y="158401"/>
                  </a:lnTo>
                  <a:lnTo>
                    <a:pt x="1265775" y="166402"/>
                  </a:lnTo>
                  <a:lnTo>
                    <a:pt x="1327212" y="198692"/>
                  </a:lnTo>
                  <a:lnTo>
                    <a:pt x="1336546" y="208312"/>
                  </a:lnTo>
                  <a:lnTo>
                    <a:pt x="1341785" y="222599"/>
                  </a:lnTo>
                  <a:lnTo>
                    <a:pt x="1336737" y="284417"/>
                  </a:lnTo>
                  <a:lnTo>
                    <a:pt x="1288921" y="350234"/>
                  </a:lnTo>
                  <a:lnTo>
                    <a:pt x="1281111" y="402431"/>
                  </a:lnTo>
                  <a:lnTo>
                    <a:pt x="1261965" y="435483"/>
                  </a:lnTo>
                  <a:lnTo>
                    <a:pt x="1263870" y="460343"/>
                  </a:lnTo>
                  <a:lnTo>
                    <a:pt x="1260156" y="475012"/>
                  </a:lnTo>
                  <a:lnTo>
                    <a:pt x="1224913" y="527590"/>
                  </a:lnTo>
                  <a:lnTo>
                    <a:pt x="1207673" y="531781"/>
                  </a:lnTo>
                  <a:lnTo>
                    <a:pt x="1207673" y="531781"/>
                  </a:lnTo>
                  <a:lnTo>
                    <a:pt x="1198053" y="518636"/>
                  </a:lnTo>
                  <a:lnTo>
                    <a:pt x="1170240" y="510921"/>
                  </a:lnTo>
                  <a:lnTo>
                    <a:pt x="1163286" y="500348"/>
                  </a:lnTo>
                  <a:lnTo>
                    <a:pt x="1139379" y="535210"/>
                  </a:lnTo>
                  <a:lnTo>
                    <a:pt x="1110232" y="549783"/>
                  </a:lnTo>
                  <a:lnTo>
                    <a:pt x="1078133" y="553022"/>
                  </a:lnTo>
                  <a:lnTo>
                    <a:pt x="1066989" y="565023"/>
                  </a:lnTo>
                  <a:lnTo>
                    <a:pt x="1088039" y="651320"/>
                  </a:lnTo>
                  <a:lnTo>
                    <a:pt x="1111470" y="693325"/>
                  </a:lnTo>
                  <a:lnTo>
                    <a:pt x="1114423" y="706374"/>
                  </a:lnTo>
                  <a:lnTo>
                    <a:pt x="1083276" y="760190"/>
                  </a:lnTo>
                  <a:lnTo>
                    <a:pt x="1051939" y="786670"/>
                  </a:lnTo>
                  <a:lnTo>
                    <a:pt x="1039366" y="803148"/>
                  </a:lnTo>
                  <a:lnTo>
                    <a:pt x="1028508" y="846677"/>
                  </a:lnTo>
                  <a:lnTo>
                    <a:pt x="1028127" y="865442"/>
                  </a:lnTo>
                  <a:lnTo>
                    <a:pt x="1041271" y="924497"/>
                  </a:lnTo>
                  <a:lnTo>
                    <a:pt x="1059559" y="976979"/>
                  </a:lnTo>
                  <a:lnTo>
                    <a:pt x="1019459" y="980980"/>
                  </a:lnTo>
                  <a:lnTo>
                    <a:pt x="1010220" y="989647"/>
                  </a:lnTo>
                  <a:lnTo>
                    <a:pt x="1006600" y="1037082"/>
                  </a:lnTo>
                  <a:lnTo>
                    <a:pt x="982597" y="1092137"/>
                  </a:lnTo>
                  <a:lnTo>
                    <a:pt x="983264" y="1123188"/>
                  </a:lnTo>
                  <a:lnTo>
                    <a:pt x="966024" y="1155287"/>
                  </a:lnTo>
                  <a:lnTo>
                    <a:pt x="944690" y="1241965"/>
                  </a:lnTo>
                  <a:lnTo>
                    <a:pt x="929926" y="1269778"/>
                  </a:lnTo>
                  <a:lnTo>
                    <a:pt x="885730" y="1276064"/>
                  </a:lnTo>
                  <a:lnTo>
                    <a:pt x="867632" y="1273969"/>
                  </a:lnTo>
                  <a:lnTo>
                    <a:pt x="833342" y="1241774"/>
                  </a:lnTo>
                  <a:lnTo>
                    <a:pt x="808292" y="1227201"/>
                  </a:lnTo>
                  <a:lnTo>
                    <a:pt x="765715" y="1211485"/>
                  </a:lnTo>
                  <a:lnTo>
                    <a:pt x="749808" y="1190244"/>
                  </a:lnTo>
                  <a:lnTo>
                    <a:pt x="681609" y="1130999"/>
                  </a:lnTo>
                  <a:lnTo>
                    <a:pt x="670370" y="1131951"/>
                  </a:lnTo>
                  <a:lnTo>
                    <a:pt x="652367" y="1148906"/>
                  </a:lnTo>
                  <a:lnTo>
                    <a:pt x="633984" y="1152049"/>
                  </a:lnTo>
                  <a:lnTo>
                    <a:pt x="597218" y="1216533"/>
                  </a:lnTo>
                  <a:lnTo>
                    <a:pt x="575882" y="1228535"/>
                  </a:lnTo>
                  <a:lnTo>
                    <a:pt x="563404" y="1251871"/>
                  </a:lnTo>
                  <a:lnTo>
                    <a:pt x="536543" y="1264539"/>
                  </a:lnTo>
                  <a:lnTo>
                    <a:pt x="536543" y="1264539"/>
                  </a:lnTo>
                  <a:lnTo>
                    <a:pt x="512445" y="1247108"/>
                  </a:lnTo>
                  <a:lnTo>
                    <a:pt x="488442" y="1240917"/>
                  </a:lnTo>
                  <a:lnTo>
                    <a:pt x="403479" y="1197959"/>
                  </a:lnTo>
                  <a:lnTo>
                    <a:pt x="289274" y="1147858"/>
                  </a:lnTo>
                  <a:lnTo>
                    <a:pt x="274701" y="1139952"/>
                  </a:lnTo>
                  <a:lnTo>
                    <a:pt x="273844" y="1133856"/>
                  </a:lnTo>
                  <a:lnTo>
                    <a:pt x="281559" y="1140905"/>
                  </a:lnTo>
                  <a:lnTo>
                    <a:pt x="317659" y="1147001"/>
                  </a:lnTo>
                  <a:lnTo>
                    <a:pt x="343376" y="1165479"/>
                  </a:lnTo>
                  <a:lnTo>
                    <a:pt x="381953" y="1175099"/>
                  </a:lnTo>
                  <a:lnTo>
                    <a:pt x="378619" y="1166336"/>
                  </a:lnTo>
                  <a:lnTo>
                    <a:pt x="369094" y="1161098"/>
                  </a:lnTo>
                  <a:lnTo>
                    <a:pt x="346710" y="1163669"/>
                  </a:lnTo>
                  <a:lnTo>
                    <a:pt x="331375" y="1153192"/>
                  </a:lnTo>
                  <a:lnTo>
                    <a:pt x="322802" y="1144334"/>
                  </a:lnTo>
                  <a:lnTo>
                    <a:pt x="327946" y="1137380"/>
                  </a:lnTo>
                  <a:lnTo>
                    <a:pt x="310706" y="1134713"/>
                  </a:lnTo>
                  <a:lnTo>
                    <a:pt x="301276" y="1136428"/>
                  </a:lnTo>
                  <a:lnTo>
                    <a:pt x="278130" y="1115378"/>
                  </a:lnTo>
                  <a:lnTo>
                    <a:pt x="258413" y="1118045"/>
                  </a:lnTo>
                  <a:lnTo>
                    <a:pt x="257556" y="1126808"/>
                  </a:lnTo>
                  <a:lnTo>
                    <a:pt x="253270" y="1127665"/>
                  </a:lnTo>
                  <a:lnTo>
                    <a:pt x="149352" y="1081183"/>
                  </a:lnTo>
                  <a:lnTo>
                    <a:pt x="134779" y="1078516"/>
                  </a:lnTo>
                  <a:lnTo>
                    <a:pt x="115062" y="1066229"/>
                  </a:lnTo>
                  <a:lnTo>
                    <a:pt x="117634" y="1061847"/>
                  </a:lnTo>
                  <a:lnTo>
                    <a:pt x="112490" y="1054799"/>
                  </a:lnTo>
                  <a:lnTo>
                    <a:pt x="93536" y="1059180"/>
                  </a:lnTo>
                  <a:lnTo>
                    <a:pt x="0" y="1020509"/>
                  </a:lnTo>
                  <a:lnTo>
                    <a:pt x="19050" y="1014508"/>
                  </a:lnTo>
                  <a:lnTo>
                    <a:pt x="52197" y="1030796"/>
                  </a:lnTo>
                  <a:lnTo>
                    <a:pt x="64199" y="1028033"/>
                  </a:lnTo>
                  <a:lnTo>
                    <a:pt x="83249" y="1002125"/>
                  </a:lnTo>
                  <a:lnTo>
                    <a:pt x="88678" y="984504"/>
                  </a:lnTo>
                  <a:lnTo>
                    <a:pt x="102203" y="982980"/>
                  </a:lnTo>
                  <a:lnTo>
                    <a:pt x="107728" y="971455"/>
                  </a:lnTo>
                  <a:lnTo>
                    <a:pt x="104585" y="963549"/>
                  </a:lnTo>
                  <a:lnTo>
                    <a:pt x="87344" y="960025"/>
                  </a:lnTo>
                  <a:lnTo>
                    <a:pt x="57817" y="907351"/>
                  </a:lnTo>
                  <a:lnTo>
                    <a:pt x="34576" y="914114"/>
                  </a:lnTo>
                  <a:lnTo>
                    <a:pt x="28004" y="905447"/>
                  </a:lnTo>
                  <a:lnTo>
                    <a:pt x="32671" y="845058"/>
                  </a:lnTo>
                  <a:lnTo>
                    <a:pt x="39815" y="830675"/>
                  </a:lnTo>
                  <a:lnTo>
                    <a:pt x="48006" y="819436"/>
                  </a:lnTo>
                  <a:lnTo>
                    <a:pt x="57817" y="811435"/>
                  </a:lnTo>
                  <a:lnTo>
                    <a:pt x="55912" y="798957"/>
                  </a:lnTo>
                  <a:lnTo>
                    <a:pt x="63246" y="793337"/>
                  </a:lnTo>
                  <a:lnTo>
                    <a:pt x="47149" y="725043"/>
                  </a:lnTo>
                  <a:lnTo>
                    <a:pt x="75248" y="703231"/>
                  </a:lnTo>
                  <a:lnTo>
                    <a:pt x="91250" y="684657"/>
                  </a:lnTo>
                  <a:lnTo>
                    <a:pt x="111728" y="641795"/>
                  </a:lnTo>
                  <a:lnTo>
                    <a:pt x="119158" y="639985"/>
                  </a:lnTo>
                  <a:lnTo>
                    <a:pt x="130778" y="623792"/>
                  </a:lnTo>
                  <a:lnTo>
                    <a:pt x="140589" y="595313"/>
                  </a:lnTo>
                  <a:lnTo>
                    <a:pt x="180118" y="584073"/>
                  </a:lnTo>
                  <a:lnTo>
                    <a:pt x="183547" y="574929"/>
                  </a:lnTo>
                  <a:lnTo>
                    <a:pt x="187738" y="563594"/>
                  </a:lnTo>
                  <a:lnTo>
                    <a:pt x="192977" y="556832"/>
                  </a:lnTo>
                  <a:lnTo>
                    <a:pt x="254413" y="546830"/>
                  </a:lnTo>
                  <a:lnTo>
                    <a:pt x="277273" y="531019"/>
                  </a:lnTo>
                  <a:lnTo>
                    <a:pt x="289084" y="508730"/>
                  </a:lnTo>
                  <a:lnTo>
                    <a:pt x="279178" y="468439"/>
                  </a:lnTo>
                  <a:lnTo>
                    <a:pt x="280511" y="462439"/>
                  </a:lnTo>
                  <a:lnTo>
                    <a:pt x="299847" y="454628"/>
                  </a:lnTo>
                  <a:lnTo>
                    <a:pt x="304419" y="441674"/>
                  </a:lnTo>
                  <a:lnTo>
                    <a:pt x="303276" y="403384"/>
                  </a:lnTo>
                  <a:lnTo>
                    <a:pt x="319183" y="404622"/>
                  </a:lnTo>
                  <a:lnTo>
                    <a:pt x="325088" y="395668"/>
                  </a:lnTo>
                  <a:lnTo>
                    <a:pt x="352616" y="385572"/>
                  </a:lnTo>
                  <a:lnTo>
                    <a:pt x="369951" y="377952"/>
                  </a:lnTo>
                  <a:lnTo>
                    <a:pt x="373190" y="366617"/>
                  </a:lnTo>
                  <a:lnTo>
                    <a:pt x="391954" y="350330"/>
                  </a:lnTo>
                  <a:lnTo>
                    <a:pt x="421862" y="339566"/>
                  </a:lnTo>
                  <a:lnTo>
                    <a:pt x="427387" y="332232"/>
                  </a:lnTo>
                  <a:lnTo>
                    <a:pt x="438722" y="330422"/>
                  </a:lnTo>
                  <a:lnTo>
                    <a:pt x="460915" y="326231"/>
                  </a:lnTo>
                  <a:lnTo>
                    <a:pt x="474726" y="309658"/>
                  </a:lnTo>
                  <a:lnTo>
                    <a:pt x="509778" y="295084"/>
                  </a:lnTo>
                  <a:lnTo>
                    <a:pt x="523399" y="279368"/>
                  </a:lnTo>
                  <a:lnTo>
                    <a:pt x="516160" y="263652"/>
                  </a:lnTo>
                  <a:lnTo>
                    <a:pt x="518446" y="259556"/>
                  </a:lnTo>
                  <a:lnTo>
                    <a:pt x="524637" y="263366"/>
                  </a:lnTo>
                  <a:lnTo>
                    <a:pt x="547307" y="259175"/>
                  </a:lnTo>
                  <a:lnTo>
                    <a:pt x="577215" y="241268"/>
                  </a:lnTo>
                  <a:lnTo>
                    <a:pt x="589693" y="216503"/>
                  </a:lnTo>
                  <a:lnTo>
                    <a:pt x="604742" y="213646"/>
                  </a:lnTo>
                  <a:lnTo>
                    <a:pt x="608457" y="195834"/>
                  </a:lnTo>
                  <a:lnTo>
                    <a:pt x="616077" y="184309"/>
                  </a:lnTo>
                  <a:lnTo>
                    <a:pt x="667226" y="162116"/>
                  </a:lnTo>
                  <a:lnTo>
                    <a:pt x="694277" y="101537"/>
                  </a:lnTo>
                  <a:lnTo>
                    <a:pt x="692658" y="90107"/>
                  </a:lnTo>
                  <a:lnTo>
                    <a:pt x="705898" y="84392"/>
                  </a:lnTo>
                  <a:lnTo>
                    <a:pt x="708470" y="74962"/>
                  </a:lnTo>
                  <a:lnTo>
                    <a:pt x="719804" y="64865"/>
                  </a:lnTo>
                  <a:lnTo>
                    <a:pt x="783622" y="59722"/>
                  </a:lnTo>
                  <a:lnTo>
                    <a:pt x="799529" y="66675"/>
                  </a:lnTo>
                  <a:lnTo>
                    <a:pt x="813626" y="66675"/>
                  </a:lnTo>
                  <a:lnTo>
                    <a:pt x="824675" y="59341"/>
                  </a:lnTo>
                  <a:lnTo>
                    <a:pt x="840677" y="34766"/>
                  </a:lnTo>
                  <a:lnTo>
                    <a:pt x="854774" y="23050"/>
                  </a:lnTo>
                  <a:lnTo>
                    <a:pt x="878872" y="18669"/>
                  </a:lnTo>
                  <a:lnTo>
                    <a:pt x="908971" y="5429"/>
                  </a:lnTo>
                  <a:lnTo>
                    <a:pt x="929735" y="5143"/>
                  </a:lnTo>
                  <a:lnTo>
                    <a:pt x="936212" y="0"/>
                  </a:lnTo>
                  <a:close/>
                </a:path>
              </a:pathLst>
            </a:custGeom>
            <a:grpFill/>
            <a:ln w="9525" cap="flat">
              <a:solidFill>
                <a:srgbClr val="196B24"/>
              </a:solidFill>
              <a:prstDash val="solid"/>
              <a:miter/>
            </a:ln>
          </p:spPr>
          <p:txBody>
            <a:bodyPr rtlCol="0" anchor="ctr"/>
            <a:lstStyle/>
            <a:p>
              <a:endParaRPr lang="es-HN"/>
            </a:p>
          </p:txBody>
        </p:sp>
        <p:sp>
          <p:nvSpPr>
            <p:cNvPr id="51" name="Forma libre: forma 50">
              <a:extLst>
                <a:ext uri="{FF2B5EF4-FFF2-40B4-BE49-F238E27FC236}">
                  <a16:creationId xmlns:a16="http://schemas.microsoft.com/office/drawing/2014/main" id="{F605149F-8C43-D625-7CB4-41A0CE0EF06F}"/>
                </a:ext>
              </a:extLst>
            </p:cNvPr>
            <p:cNvSpPr/>
            <p:nvPr/>
          </p:nvSpPr>
          <p:spPr>
            <a:xfrm>
              <a:off x="5840548" y="2741847"/>
              <a:ext cx="1536478" cy="888111"/>
            </a:xfrm>
            <a:custGeom>
              <a:avLst/>
              <a:gdLst>
                <a:gd name="connsiteX0" fmla="*/ 1109853 w 1536478"/>
                <a:gd name="connsiteY0" fmla="*/ 0 h 888111"/>
                <a:gd name="connsiteX1" fmla="*/ 1174718 w 1536478"/>
                <a:gd name="connsiteY1" fmla="*/ 49339 h 888111"/>
                <a:gd name="connsiteX2" fmla="*/ 1190720 w 1536478"/>
                <a:gd name="connsiteY2" fmla="*/ 50006 h 888111"/>
                <a:gd name="connsiteX3" fmla="*/ 1212914 w 1536478"/>
                <a:gd name="connsiteY3" fmla="*/ 36195 h 888111"/>
                <a:gd name="connsiteX4" fmla="*/ 1231678 w 1536478"/>
                <a:gd name="connsiteY4" fmla="*/ 39433 h 888111"/>
                <a:gd name="connsiteX5" fmla="*/ 1264825 w 1536478"/>
                <a:gd name="connsiteY5" fmla="*/ 74581 h 888111"/>
                <a:gd name="connsiteX6" fmla="*/ 1292447 w 1536478"/>
                <a:gd name="connsiteY6" fmla="*/ 120682 h 888111"/>
                <a:gd name="connsiteX7" fmla="*/ 1306163 w 1536478"/>
                <a:gd name="connsiteY7" fmla="*/ 127540 h 888111"/>
                <a:gd name="connsiteX8" fmla="*/ 1390936 w 1536478"/>
                <a:gd name="connsiteY8" fmla="*/ 113729 h 888111"/>
                <a:gd name="connsiteX9" fmla="*/ 1422654 w 1536478"/>
                <a:gd name="connsiteY9" fmla="*/ 117824 h 888111"/>
                <a:gd name="connsiteX10" fmla="*/ 1432369 w 1536478"/>
                <a:gd name="connsiteY10" fmla="*/ 120205 h 888111"/>
                <a:gd name="connsiteX11" fmla="*/ 1483424 w 1536478"/>
                <a:gd name="connsiteY11" fmla="*/ 149257 h 888111"/>
                <a:gd name="connsiteX12" fmla="*/ 1513713 w 1536478"/>
                <a:gd name="connsiteY12" fmla="*/ 180880 h 888111"/>
                <a:gd name="connsiteX13" fmla="*/ 1514380 w 1536478"/>
                <a:gd name="connsiteY13" fmla="*/ 197739 h 888111"/>
                <a:gd name="connsiteX14" fmla="*/ 1483519 w 1536478"/>
                <a:gd name="connsiteY14" fmla="*/ 249555 h 888111"/>
                <a:gd name="connsiteX15" fmla="*/ 1470469 w 1536478"/>
                <a:gd name="connsiteY15" fmla="*/ 299656 h 888111"/>
                <a:gd name="connsiteX16" fmla="*/ 1479994 w 1536478"/>
                <a:gd name="connsiteY16" fmla="*/ 321469 h 888111"/>
                <a:gd name="connsiteX17" fmla="*/ 1469517 w 1536478"/>
                <a:gd name="connsiteY17" fmla="*/ 342995 h 888111"/>
                <a:gd name="connsiteX18" fmla="*/ 1519619 w 1536478"/>
                <a:gd name="connsiteY18" fmla="*/ 444151 h 888111"/>
                <a:gd name="connsiteX19" fmla="*/ 1523905 w 1536478"/>
                <a:gd name="connsiteY19" fmla="*/ 463867 h 888111"/>
                <a:gd name="connsiteX20" fmla="*/ 1517904 w 1536478"/>
                <a:gd name="connsiteY20" fmla="*/ 486156 h 888111"/>
                <a:gd name="connsiteX21" fmla="*/ 1523238 w 1536478"/>
                <a:gd name="connsiteY21" fmla="*/ 506254 h 888111"/>
                <a:gd name="connsiteX22" fmla="*/ 1536478 w 1536478"/>
                <a:gd name="connsiteY22" fmla="*/ 510445 h 888111"/>
                <a:gd name="connsiteX23" fmla="*/ 1536478 w 1536478"/>
                <a:gd name="connsiteY23" fmla="*/ 510445 h 888111"/>
                <a:gd name="connsiteX24" fmla="*/ 1521809 w 1536478"/>
                <a:gd name="connsiteY24" fmla="*/ 542639 h 888111"/>
                <a:gd name="connsiteX25" fmla="*/ 1524762 w 1536478"/>
                <a:gd name="connsiteY25" fmla="*/ 573786 h 888111"/>
                <a:gd name="connsiteX26" fmla="*/ 1510760 w 1536478"/>
                <a:gd name="connsiteY26" fmla="*/ 601027 h 888111"/>
                <a:gd name="connsiteX27" fmla="*/ 1513903 w 1536478"/>
                <a:gd name="connsiteY27" fmla="*/ 639509 h 888111"/>
                <a:gd name="connsiteX28" fmla="*/ 1475423 w 1536478"/>
                <a:gd name="connsiteY28" fmla="*/ 680466 h 888111"/>
                <a:gd name="connsiteX29" fmla="*/ 1466755 w 1536478"/>
                <a:gd name="connsiteY29" fmla="*/ 694849 h 888111"/>
                <a:gd name="connsiteX30" fmla="*/ 1466564 w 1536478"/>
                <a:gd name="connsiteY30" fmla="*/ 705993 h 888111"/>
                <a:gd name="connsiteX31" fmla="*/ 1476851 w 1536478"/>
                <a:gd name="connsiteY31" fmla="*/ 731330 h 888111"/>
                <a:gd name="connsiteX32" fmla="*/ 1473137 w 1536478"/>
                <a:gd name="connsiteY32" fmla="*/ 752570 h 888111"/>
                <a:gd name="connsiteX33" fmla="*/ 1458182 w 1536478"/>
                <a:gd name="connsiteY33" fmla="*/ 772477 h 888111"/>
                <a:gd name="connsiteX34" fmla="*/ 1453134 w 1536478"/>
                <a:gd name="connsiteY34" fmla="*/ 787718 h 888111"/>
                <a:gd name="connsiteX35" fmla="*/ 1434370 w 1536478"/>
                <a:gd name="connsiteY35" fmla="*/ 796671 h 888111"/>
                <a:gd name="connsiteX36" fmla="*/ 1423797 w 1536478"/>
                <a:gd name="connsiteY36" fmla="*/ 819626 h 888111"/>
                <a:gd name="connsiteX37" fmla="*/ 1422844 w 1536478"/>
                <a:gd name="connsiteY37" fmla="*/ 839534 h 888111"/>
                <a:gd name="connsiteX38" fmla="*/ 1439799 w 1536478"/>
                <a:gd name="connsiteY38" fmla="*/ 871252 h 888111"/>
                <a:gd name="connsiteX39" fmla="*/ 1437609 w 1536478"/>
                <a:gd name="connsiteY39" fmla="*/ 884587 h 888111"/>
                <a:gd name="connsiteX40" fmla="*/ 1430083 w 1536478"/>
                <a:gd name="connsiteY40" fmla="*/ 888111 h 888111"/>
                <a:gd name="connsiteX41" fmla="*/ 1430083 w 1536478"/>
                <a:gd name="connsiteY41" fmla="*/ 888111 h 888111"/>
                <a:gd name="connsiteX42" fmla="*/ 1416367 w 1536478"/>
                <a:gd name="connsiteY42" fmla="*/ 871252 h 888111"/>
                <a:gd name="connsiteX43" fmla="*/ 1407319 w 1536478"/>
                <a:gd name="connsiteY43" fmla="*/ 870013 h 888111"/>
                <a:gd name="connsiteX44" fmla="*/ 1388841 w 1536478"/>
                <a:gd name="connsiteY44" fmla="*/ 878300 h 888111"/>
                <a:gd name="connsiteX45" fmla="*/ 1374934 w 1536478"/>
                <a:gd name="connsiteY45" fmla="*/ 877348 h 888111"/>
                <a:gd name="connsiteX46" fmla="*/ 1352264 w 1536478"/>
                <a:gd name="connsiteY46" fmla="*/ 885825 h 888111"/>
                <a:gd name="connsiteX47" fmla="*/ 1324642 w 1536478"/>
                <a:gd name="connsiteY47" fmla="*/ 887254 h 888111"/>
                <a:gd name="connsiteX48" fmla="*/ 1307402 w 1536478"/>
                <a:gd name="connsiteY48" fmla="*/ 880205 h 888111"/>
                <a:gd name="connsiteX49" fmla="*/ 1295019 w 1536478"/>
                <a:gd name="connsiteY49" fmla="*/ 887349 h 888111"/>
                <a:gd name="connsiteX50" fmla="*/ 1239012 w 1536478"/>
                <a:gd name="connsiteY50" fmla="*/ 887921 h 888111"/>
                <a:gd name="connsiteX51" fmla="*/ 1229868 w 1536478"/>
                <a:gd name="connsiteY51" fmla="*/ 860108 h 888111"/>
                <a:gd name="connsiteX52" fmla="*/ 1219581 w 1536478"/>
                <a:gd name="connsiteY52" fmla="*/ 856012 h 888111"/>
                <a:gd name="connsiteX53" fmla="*/ 1205960 w 1536478"/>
                <a:gd name="connsiteY53" fmla="*/ 842201 h 888111"/>
                <a:gd name="connsiteX54" fmla="*/ 1211104 w 1536478"/>
                <a:gd name="connsiteY54" fmla="*/ 805815 h 888111"/>
                <a:gd name="connsiteX55" fmla="*/ 1172337 w 1536478"/>
                <a:gd name="connsiteY55" fmla="*/ 806101 h 888111"/>
                <a:gd name="connsiteX56" fmla="*/ 1146429 w 1536478"/>
                <a:gd name="connsiteY56" fmla="*/ 796100 h 888111"/>
                <a:gd name="connsiteX57" fmla="*/ 1115854 w 1536478"/>
                <a:gd name="connsiteY57" fmla="*/ 774001 h 888111"/>
                <a:gd name="connsiteX58" fmla="*/ 1072039 w 1536478"/>
                <a:gd name="connsiteY58" fmla="*/ 770572 h 888111"/>
                <a:gd name="connsiteX59" fmla="*/ 1047464 w 1536478"/>
                <a:gd name="connsiteY59" fmla="*/ 754761 h 888111"/>
                <a:gd name="connsiteX60" fmla="*/ 1044035 w 1536478"/>
                <a:gd name="connsiteY60" fmla="*/ 737711 h 888111"/>
                <a:gd name="connsiteX61" fmla="*/ 1016794 w 1536478"/>
                <a:gd name="connsiteY61" fmla="*/ 727710 h 888111"/>
                <a:gd name="connsiteX62" fmla="*/ 1009079 w 1536478"/>
                <a:gd name="connsiteY62" fmla="*/ 729615 h 888111"/>
                <a:gd name="connsiteX63" fmla="*/ 987171 w 1536478"/>
                <a:gd name="connsiteY63" fmla="*/ 749427 h 888111"/>
                <a:gd name="connsiteX64" fmla="*/ 940213 w 1536478"/>
                <a:gd name="connsiteY64" fmla="*/ 749427 h 888111"/>
                <a:gd name="connsiteX65" fmla="*/ 921353 w 1536478"/>
                <a:gd name="connsiteY65" fmla="*/ 735901 h 888111"/>
                <a:gd name="connsiteX66" fmla="*/ 872395 w 1536478"/>
                <a:gd name="connsiteY66" fmla="*/ 751046 h 888111"/>
                <a:gd name="connsiteX67" fmla="*/ 851535 w 1536478"/>
                <a:gd name="connsiteY67" fmla="*/ 744379 h 888111"/>
                <a:gd name="connsiteX68" fmla="*/ 835533 w 1536478"/>
                <a:gd name="connsiteY68" fmla="*/ 752380 h 888111"/>
                <a:gd name="connsiteX69" fmla="*/ 826865 w 1536478"/>
                <a:gd name="connsiteY69" fmla="*/ 747141 h 888111"/>
                <a:gd name="connsiteX70" fmla="*/ 812006 w 1536478"/>
                <a:gd name="connsiteY70" fmla="*/ 717518 h 888111"/>
                <a:gd name="connsiteX71" fmla="*/ 806196 w 1536478"/>
                <a:gd name="connsiteY71" fmla="*/ 727615 h 888111"/>
                <a:gd name="connsiteX72" fmla="*/ 800290 w 1536478"/>
                <a:gd name="connsiteY72" fmla="*/ 729329 h 888111"/>
                <a:gd name="connsiteX73" fmla="*/ 777430 w 1536478"/>
                <a:gd name="connsiteY73" fmla="*/ 719995 h 888111"/>
                <a:gd name="connsiteX74" fmla="*/ 764000 w 1536478"/>
                <a:gd name="connsiteY74" fmla="*/ 721424 h 888111"/>
                <a:gd name="connsiteX75" fmla="*/ 741902 w 1536478"/>
                <a:gd name="connsiteY75" fmla="*/ 713708 h 888111"/>
                <a:gd name="connsiteX76" fmla="*/ 728567 w 1536478"/>
                <a:gd name="connsiteY76" fmla="*/ 719042 h 888111"/>
                <a:gd name="connsiteX77" fmla="*/ 719138 w 1536478"/>
                <a:gd name="connsiteY77" fmla="*/ 734663 h 888111"/>
                <a:gd name="connsiteX78" fmla="*/ 697897 w 1536478"/>
                <a:gd name="connsiteY78" fmla="*/ 728948 h 888111"/>
                <a:gd name="connsiteX79" fmla="*/ 674465 w 1536478"/>
                <a:gd name="connsiteY79" fmla="*/ 735235 h 888111"/>
                <a:gd name="connsiteX80" fmla="*/ 600361 w 1536478"/>
                <a:gd name="connsiteY80" fmla="*/ 778288 h 888111"/>
                <a:gd name="connsiteX81" fmla="*/ 568262 w 1536478"/>
                <a:gd name="connsiteY81" fmla="*/ 780002 h 888111"/>
                <a:gd name="connsiteX82" fmla="*/ 530066 w 1536478"/>
                <a:gd name="connsiteY82" fmla="*/ 772668 h 888111"/>
                <a:gd name="connsiteX83" fmla="*/ 512445 w 1536478"/>
                <a:gd name="connsiteY83" fmla="*/ 774478 h 888111"/>
                <a:gd name="connsiteX84" fmla="*/ 490538 w 1536478"/>
                <a:gd name="connsiteY84" fmla="*/ 766572 h 888111"/>
                <a:gd name="connsiteX85" fmla="*/ 436245 w 1536478"/>
                <a:gd name="connsiteY85" fmla="*/ 772097 h 888111"/>
                <a:gd name="connsiteX86" fmla="*/ 422720 w 1536478"/>
                <a:gd name="connsiteY86" fmla="*/ 781431 h 888111"/>
                <a:gd name="connsiteX87" fmla="*/ 392811 w 1536478"/>
                <a:gd name="connsiteY87" fmla="*/ 818579 h 888111"/>
                <a:gd name="connsiteX88" fmla="*/ 385381 w 1536478"/>
                <a:gd name="connsiteY88" fmla="*/ 820102 h 888111"/>
                <a:gd name="connsiteX89" fmla="*/ 385381 w 1536478"/>
                <a:gd name="connsiteY89" fmla="*/ 820102 h 888111"/>
                <a:gd name="connsiteX90" fmla="*/ 376904 w 1536478"/>
                <a:gd name="connsiteY90" fmla="*/ 820102 h 888111"/>
                <a:gd name="connsiteX91" fmla="*/ 365951 w 1536478"/>
                <a:gd name="connsiteY91" fmla="*/ 813245 h 888111"/>
                <a:gd name="connsiteX92" fmla="*/ 352615 w 1536478"/>
                <a:gd name="connsiteY92" fmla="*/ 789813 h 888111"/>
                <a:gd name="connsiteX93" fmla="*/ 291179 w 1536478"/>
                <a:gd name="connsiteY93" fmla="*/ 738664 h 888111"/>
                <a:gd name="connsiteX94" fmla="*/ 266224 w 1536478"/>
                <a:gd name="connsiteY94" fmla="*/ 729710 h 888111"/>
                <a:gd name="connsiteX95" fmla="*/ 242506 w 1536478"/>
                <a:gd name="connsiteY95" fmla="*/ 734092 h 888111"/>
                <a:gd name="connsiteX96" fmla="*/ 230886 w 1536478"/>
                <a:gd name="connsiteY96" fmla="*/ 731615 h 888111"/>
                <a:gd name="connsiteX97" fmla="*/ 223456 w 1536478"/>
                <a:gd name="connsiteY97" fmla="*/ 690372 h 888111"/>
                <a:gd name="connsiteX98" fmla="*/ 210407 w 1536478"/>
                <a:gd name="connsiteY98" fmla="*/ 677227 h 888111"/>
                <a:gd name="connsiteX99" fmla="*/ 194501 w 1536478"/>
                <a:gd name="connsiteY99" fmla="*/ 669798 h 888111"/>
                <a:gd name="connsiteX100" fmla="*/ 188023 w 1536478"/>
                <a:gd name="connsiteY100" fmla="*/ 660463 h 888111"/>
                <a:gd name="connsiteX101" fmla="*/ 189738 w 1536478"/>
                <a:gd name="connsiteY101" fmla="*/ 642271 h 888111"/>
                <a:gd name="connsiteX102" fmla="*/ 179356 w 1536478"/>
                <a:gd name="connsiteY102" fmla="*/ 604266 h 888111"/>
                <a:gd name="connsiteX103" fmla="*/ 148304 w 1536478"/>
                <a:gd name="connsiteY103" fmla="*/ 580739 h 888111"/>
                <a:gd name="connsiteX104" fmla="*/ 130112 w 1536478"/>
                <a:gd name="connsiteY104" fmla="*/ 560737 h 888111"/>
                <a:gd name="connsiteX105" fmla="*/ 122015 w 1536478"/>
                <a:gd name="connsiteY105" fmla="*/ 558355 h 888111"/>
                <a:gd name="connsiteX106" fmla="*/ 102489 w 1536478"/>
                <a:gd name="connsiteY106" fmla="*/ 563309 h 888111"/>
                <a:gd name="connsiteX107" fmla="*/ 77153 w 1536478"/>
                <a:gd name="connsiteY107" fmla="*/ 549021 h 888111"/>
                <a:gd name="connsiteX108" fmla="*/ 27241 w 1536478"/>
                <a:gd name="connsiteY108" fmla="*/ 510350 h 888111"/>
                <a:gd name="connsiteX109" fmla="*/ 4667 w 1536478"/>
                <a:gd name="connsiteY109" fmla="*/ 482727 h 888111"/>
                <a:gd name="connsiteX110" fmla="*/ 0 w 1536478"/>
                <a:gd name="connsiteY110" fmla="*/ 482822 h 888111"/>
                <a:gd name="connsiteX111" fmla="*/ 286 w 1536478"/>
                <a:gd name="connsiteY111" fmla="*/ 438150 h 888111"/>
                <a:gd name="connsiteX112" fmla="*/ 7715 w 1536478"/>
                <a:gd name="connsiteY112" fmla="*/ 403955 h 888111"/>
                <a:gd name="connsiteX113" fmla="*/ 66104 w 1536478"/>
                <a:gd name="connsiteY113" fmla="*/ 347472 h 888111"/>
                <a:gd name="connsiteX114" fmla="*/ 111347 w 1536478"/>
                <a:gd name="connsiteY114" fmla="*/ 262795 h 888111"/>
                <a:gd name="connsiteX115" fmla="*/ 111347 w 1536478"/>
                <a:gd name="connsiteY115" fmla="*/ 262795 h 888111"/>
                <a:gd name="connsiteX116" fmla="*/ 131540 w 1536478"/>
                <a:gd name="connsiteY116" fmla="*/ 273749 h 888111"/>
                <a:gd name="connsiteX117" fmla="*/ 136779 w 1536478"/>
                <a:gd name="connsiteY117" fmla="*/ 286702 h 888111"/>
                <a:gd name="connsiteX118" fmla="*/ 134779 w 1536478"/>
                <a:gd name="connsiteY118" fmla="*/ 296323 h 888111"/>
                <a:gd name="connsiteX119" fmla="*/ 143637 w 1536478"/>
                <a:gd name="connsiteY119" fmla="*/ 298228 h 888111"/>
                <a:gd name="connsiteX120" fmla="*/ 168688 w 1536478"/>
                <a:gd name="connsiteY120" fmla="*/ 319088 h 888111"/>
                <a:gd name="connsiteX121" fmla="*/ 172403 w 1536478"/>
                <a:gd name="connsiteY121" fmla="*/ 318706 h 888111"/>
                <a:gd name="connsiteX122" fmla="*/ 171926 w 1536478"/>
                <a:gd name="connsiteY122" fmla="*/ 310134 h 888111"/>
                <a:gd name="connsiteX123" fmla="*/ 163544 w 1536478"/>
                <a:gd name="connsiteY123" fmla="*/ 293942 h 888111"/>
                <a:gd name="connsiteX124" fmla="*/ 154686 w 1536478"/>
                <a:gd name="connsiteY124" fmla="*/ 286607 h 888111"/>
                <a:gd name="connsiteX125" fmla="*/ 168402 w 1536478"/>
                <a:gd name="connsiteY125" fmla="*/ 270415 h 888111"/>
                <a:gd name="connsiteX126" fmla="*/ 194691 w 1536478"/>
                <a:gd name="connsiteY126" fmla="*/ 258413 h 888111"/>
                <a:gd name="connsiteX127" fmla="*/ 204216 w 1536478"/>
                <a:gd name="connsiteY127" fmla="*/ 259556 h 888111"/>
                <a:gd name="connsiteX128" fmla="*/ 205169 w 1536478"/>
                <a:gd name="connsiteY128" fmla="*/ 268510 h 888111"/>
                <a:gd name="connsiteX129" fmla="*/ 213455 w 1536478"/>
                <a:gd name="connsiteY129" fmla="*/ 267748 h 888111"/>
                <a:gd name="connsiteX130" fmla="*/ 209836 w 1536478"/>
                <a:gd name="connsiteY130" fmla="*/ 276320 h 888111"/>
                <a:gd name="connsiteX131" fmla="*/ 215360 w 1536478"/>
                <a:gd name="connsiteY131" fmla="*/ 279749 h 888111"/>
                <a:gd name="connsiteX132" fmla="*/ 226504 w 1536478"/>
                <a:gd name="connsiteY132" fmla="*/ 275654 h 888111"/>
                <a:gd name="connsiteX133" fmla="*/ 251460 w 1536478"/>
                <a:gd name="connsiteY133" fmla="*/ 278321 h 888111"/>
                <a:gd name="connsiteX134" fmla="*/ 267843 w 1536478"/>
                <a:gd name="connsiteY134" fmla="*/ 288036 h 888111"/>
                <a:gd name="connsiteX135" fmla="*/ 312039 w 1536478"/>
                <a:gd name="connsiteY135" fmla="*/ 286226 h 888111"/>
                <a:gd name="connsiteX136" fmla="*/ 330232 w 1536478"/>
                <a:gd name="connsiteY136" fmla="*/ 275272 h 888111"/>
                <a:gd name="connsiteX137" fmla="*/ 354139 w 1536478"/>
                <a:gd name="connsiteY137" fmla="*/ 268986 h 888111"/>
                <a:gd name="connsiteX138" fmla="*/ 363379 w 1536478"/>
                <a:gd name="connsiteY138" fmla="*/ 276034 h 888111"/>
                <a:gd name="connsiteX139" fmla="*/ 389191 w 1536478"/>
                <a:gd name="connsiteY139" fmla="*/ 255556 h 888111"/>
                <a:gd name="connsiteX140" fmla="*/ 408813 w 1536478"/>
                <a:gd name="connsiteY140" fmla="*/ 247745 h 888111"/>
                <a:gd name="connsiteX141" fmla="*/ 417957 w 1536478"/>
                <a:gd name="connsiteY141" fmla="*/ 225171 h 888111"/>
                <a:gd name="connsiteX142" fmla="*/ 449104 w 1536478"/>
                <a:gd name="connsiteY142" fmla="*/ 221551 h 888111"/>
                <a:gd name="connsiteX143" fmla="*/ 452056 w 1536478"/>
                <a:gd name="connsiteY143" fmla="*/ 225076 h 888111"/>
                <a:gd name="connsiteX144" fmla="*/ 444246 w 1536478"/>
                <a:gd name="connsiteY144" fmla="*/ 243650 h 888111"/>
                <a:gd name="connsiteX145" fmla="*/ 464344 w 1536478"/>
                <a:gd name="connsiteY145" fmla="*/ 232315 h 888111"/>
                <a:gd name="connsiteX146" fmla="*/ 494347 w 1536478"/>
                <a:gd name="connsiteY146" fmla="*/ 227743 h 888111"/>
                <a:gd name="connsiteX147" fmla="*/ 519017 w 1536478"/>
                <a:gd name="connsiteY147" fmla="*/ 196501 h 888111"/>
                <a:gd name="connsiteX148" fmla="*/ 529876 w 1536478"/>
                <a:gd name="connsiteY148" fmla="*/ 193548 h 888111"/>
                <a:gd name="connsiteX149" fmla="*/ 543592 w 1536478"/>
                <a:gd name="connsiteY149" fmla="*/ 177832 h 888111"/>
                <a:gd name="connsiteX150" fmla="*/ 545306 w 1536478"/>
                <a:gd name="connsiteY150" fmla="*/ 192691 h 888111"/>
                <a:gd name="connsiteX151" fmla="*/ 551497 w 1536478"/>
                <a:gd name="connsiteY151" fmla="*/ 196787 h 888111"/>
                <a:gd name="connsiteX152" fmla="*/ 588455 w 1536478"/>
                <a:gd name="connsiteY152" fmla="*/ 176975 h 888111"/>
                <a:gd name="connsiteX153" fmla="*/ 595884 w 1536478"/>
                <a:gd name="connsiteY153" fmla="*/ 177355 h 888111"/>
                <a:gd name="connsiteX154" fmla="*/ 601504 w 1536478"/>
                <a:gd name="connsiteY154" fmla="*/ 183547 h 888111"/>
                <a:gd name="connsiteX155" fmla="*/ 608743 w 1536478"/>
                <a:gd name="connsiteY155" fmla="*/ 182594 h 888111"/>
                <a:gd name="connsiteX156" fmla="*/ 626269 w 1536478"/>
                <a:gd name="connsiteY156" fmla="*/ 168783 h 888111"/>
                <a:gd name="connsiteX157" fmla="*/ 680847 w 1536478"/>
                <a:gd name="connsiteY157" fmla="*/ 140017 h 888111"/>
                <a:gd name="connsiteX158" fmla="*/ 690467 w 1536478"/>
                <a:gd name="connsiteY158" fmla="*/ 131254 h 888111"/>
                <a:gd name="connsiteX159" fmla="*/ 701040 w 1536478"/>
                <a:gd name="connsiteY159" fmla="*/ 111347 h 888111"/>
                <a:gd name="connsiteX160" fmla="*/ 731901 w 1536478"/>
                <a:gd name="connsiteY160" fmla="*/ 98679 h 888111"/>
                <a:gd name="connsiteX161" fmla="*/ 744569 w 1536478"/>
                <a:gd name="connsiteY161" fmla="*/ 83344 h 888111"/>
                <a:gd name="connsiteX162" fmla="*/ 776573 w 1536478"/>
                <a:gd name="connsiteY162" fmla="*/ 77152 h 888111"/>
                <a:gd name="connsiteX163" fmla="*/ 815340 w 1536478"/>
                <a:gd name="connsiteY163" fmla="*/ 76009 h 888111"/>
                <a:gd name="connsiteX164" fmla="*/ 942975 w 1536478"/>
                <a:gd name="connsiteY164" fmla="*/ 35147 h 888111"/>
                <a:gd name="connsiteX165" fmla="*/ 946976 w 1536478"/>
                <a:gd name="connsiteY165" fmla="*/ 22098 h 888111"/>
                <a:gd name="connsiteX166" fmla="*/ 946976 w 1536478"/>
                <a:gd name="connsiteY166" fmla="*/ 22098 h 888111"/>
                <a:gd name="connsiteX167" fmla="*/ 967359 w 1536478"/>
                <a:gd name="connsiteY167" fmla="*/ 34480 h 888111"/>
                <a:gd name="connsiteX168" fmla="*/ 976884 w 1536478"/>
                <a:gd name="connsiteY168" fmla="*/ 32290 h 888111"/>
                <a:gd name="connsiteX169" fmla="*/ 1006602 w 1536478"/>
                <a:gd name="connsiteY169" fmla="*/ 11144 h 888111"/>
                <a:gd name="connsiteX170" fmla="*/ 1032796 w 1536478"/>
                <a:gd name="connsiteY170" fmla="*/ 21241 h 888111"/>
                <a:gd name="connsiteX171" fmla="*/ 1044416 w 1536478"/>
                <a:gd name="connsiteY171" fmla="*/ 10287 h 888111"/>
                <a:gd name="connsiteX172" fmla="*/ 1074991 w 1536478"/>
                <a:gd name="connsiteY172" fmla="*/ 14573 h 888111"/>
                <a:gd name="connsiteX173" fmla="*/ 1085850 w 1536478"/>
                <a:gd name="connsiteY173" fmla="*/ 762 h 88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536478" h="888111">
                  <a:moveTo>
                    <a:pt x="1109853" y="0"/>
                  </a:moveTo>
                  <a:lnTo>
                    <a:pt x="1174718" y="49339"/>
                  </a:lnTo>
                  <a:lnTo>
                    <a:pt x="1190720" y="50006"/>
                  </a:lnTo>
                  <a:lnTo>
                    <a:pt x="1212914" y="36195"/>
                  </a:lnTo>
                  <a:lnTo>
                    <a:pt x="1231678" y="39433"/>
                  </a:lnTo>
                  <a:lnTo>
                    <a:pt x="1264825" y="74581"/>
                  </a:lnTo>
                  <a:lnTo>
                    <a:pt x="1292447" y="120682"/>
                  </a:lnTo>
                  <a:lnTo>
                    <a:pt x="1306163" y="127540"/>
                  </a:lnTo>
                  <a:lnTo>
                    <a:pt x="1390936" y="113729"/>
                  </a:lnTo>
                  <a:lnTo>
                    <a:pt x="1422654" y="117824"/>
                  </a:lnTo>
                  <a:lnTo>
                    <a:pt x="1432369" y="120205"/>
                  </a:lnTo>
                  <a:lnTo>
                    <a:pt x="1483424" y="149257"/>
                  </a:lnTo>
                  <a:lnTo>
                    <a:pt x="1513713" y="180880"/>
                  </a:lnTo>
                  <a:lnTo>
                    <a:pt x="1514380" y="197739"/>
                  </a:lnTo>
                  <a:lnTo>
                    <a:pt x="1483519" y="249555"/>
                  </a:lnTo>
                  <a:lnTo>
                    <a:pt x="1470469" y="299656"/>
                  </a:lnTo>
                  <a:lnTo>
                    <a:pt x="1479994" y="321469"/>
                  </a:lnTo>
                  <a:lnTo>
                    <a:pt x="1469517" y="342995"/>
                  </a:lnTo>
                  <a:lnTo>
                    <a:pt x="1519619" y="444151"/>
                  </a:lnTo>
                  <a:lnTo>
                    <a:pt x="1523905" y="463867"/>
                  </a:lnTo>
                  <a:lnTo>
                    <a:pt x="1517904" y="486156"/>
                  </a:lnTo>
                  <a:lnTo>
                    <a:pt x="1523238" y="506254"/>
                  </a:lnTo>
                  <a:lnTo>
                    <a:pt x="1536478" y="510445"/>
                  </a:lnTo>
                  <a:lnTo>
                    <a:pt x="1536478" y="510445"/>
                  </a:lnTo>
                  <a:lnTo>
                    <a:pt x="1521809" y="542639"/>
                  </a:lnTo>
                  <a:lnTo>
                    <a:pt x="1524762" y="573786"/>
                  </a:lnTo>
                  <a:lnTo>
                    <a:pt x="1510760" y="601027"/>
                  </a:lnTo>
                  <a:lnTo>
                    <a:pt x="1513903" y="639509"/>
                  </a:lnTo>
                  <a:lnTo>
                    <a:pt x="1475423" y="680466"/>
                  </a:lnTo>
                  <a:lnTo>
                    <a:pt x="1466755" y="694849"/>
                  </a:lnTo>
                  <a:lnTo>
                    <a:pt x="1466564" y="705993"/>
                  </a:lnTo>
                  <a:lnTo>
                    <a:pt x="1476851" y="731330"/>
                  </a:lnTo>
                  <a:lnTo>
                    <a:pt x="1473137" y="752570"/>
                  </a:lnTo>
                  <a:lnTo>
                    <a:pt x="1458182" y="772477"/>
                  </a:lnTo>
                  <a:lnTo>
                    <a:pt x="1453134" y="787718"/>
                  </a:lnTo>
                  <a:lnTo>
                    <a:pt x="1434370" y="796671"/>
                  </a:lnTo>
                  <a:lnTo>
                    <a:pt x="1423797" y="819626"/>
                  </a:lnTo>
                  <a:lnTo>
                    <a:pt x="1422844" y="839534"/>
                  </a:lnTo>
                  <a:lnTo>
                    <a:pt x="1439799" y="871252"/>
                  </a:lnTo>
                  <a:lnTo>
                    <a:pt x="1437609" y="884587"/>
                  </a:lnTo>
                  <a:lnTo>
                    <a:pt x="1430083" y="888111"/>
                  </a:lnTo>
                  <a:lnTo>
                    <a:pt x="1430083" y="888111"/>
                  </a:lnTo>
                  <a:lnTo>
                    <a:pt x="1416367" y="871252"/>
                  </a:lnTo>
                  <a:lnTo>
                    <a:pt x="1407319" y="870013"/>
                  </a:lnTo>
                  <a:lnTo>
                    <a:pt x="1388841" y="878300"/>
                  </a:lnTo>
                  <a:lnTo>
                    <a:pt x="1374934" y="877348"/>
                  </a:lnTo>
                  <a:lnTo>
                    <a:pt x="1352264" y="885825"/>
                  </a:lnTo>
                  <a:lnTo>
                    <a:pt x="1324642" y="887254"/>
                  </a:lnTo>
                  <a:lnTo>
                    <a:pt x="1307402" y="880205"/>
                  </a:lnTo>
                  <a:lnTo>
                    <a:pt x="1295019" y="887349"/>
                  </a:lnTo>
                  <a:lnTo>
                    <a:pt x="1239012" y="887921"/>
                  </a:lnTo>
                  <a:lnTo>
                    <a:pt x="1229868" y="860108"/>
                  </a:lnTo>
                  <a:lnTo>
                    <a:pt x="1219581" y="856012"/>
                  </a:lnTo>
                  <a:lnTo>
                    <a:pt x="1205960" y="842201"/>
                  </a:lnTo>
                  <a:lnTo>
                    <a:pt x="1211104" y="805815"/>
                  </a:lnTo>
                  <a:lnTo>
                    <a:pt x="1172337" y="806101"/>
                  </a:lnTo>
                  <a:lnTo>
                    <a:pt x="1146429" y="796100"/>
                  </a:lnTo>
                  <a:lnTo>
                    <a:pt x="1115854" y="774001"/>
                  </a:lnTo>
                  <a:lnTo>
                    <a:pt x="1072039" y="770572"/>
                  </a:lnTo>
                  <a:lnTo>
                    <a:pt x="1047464" y="754761"/>
                  </a:lnTo>
                  <a:lnTo>
                    <a:pt x="1044035" y="737711"/>
                  </a:lnTo>
                  <a:lnTo>
                    <a:pt x="1016794" y="727710"/>
                  </a:lnTo>
                  <a:lnTo>
                    <a:pt x="1009079" y="729615"/>
                  </a:lnTo>
                  <a:lnTo>
                    <a:pt x="987171" y="749427"/>
                  </a:lnTo>
                  <a:lnTo>
                    <a:pt x="940213" y="749427"/>
                  </a:lnTo>
                  <a:lnTo>
                    <a:pt x="921353" y="735901"/>
                  </a:lnTo>
                  <a:lnTo>
                    <a:pt x="872395" y="751046"/>
                  </a:lnTo>
                  <a:lnTo>
                    <a:pt x="851535" y="744379"/>
                  </a:lnTo>
                  <a:lnTo>
                    <a:pt x="835533" y="752380"/>
                  </a:lnTo>
                  <a:lnTo>
                    <a:pt x="826865" y="747141"/>
                  </a:lnTo>
                  <a:lnTo>
                    <a:pt x="812006" y="717518"/>
                  </a:lnTo>
                  <a:lnTo>
                    <a:pt x="806196" y="727615"/>
                  </a:lnTo>
                  <a:lnTo>
                    <a:pt x="800290" y="729329"/>
                  </a:lnTo>
                  <a:lnTo>
                    <a:pt x="777430" y="719995"/>
                  </a:lnTo>
                  <a:lnTo>
                    <a:pt x="764000" y="721424"/>
                  </a:lnTo>
                  <a:lnTo>
                    <a:pt x="741902" y="713708"/>
                  </a:lnTo>
                  <a:lnTo>
                    <a:pt x="728567" y="719042"/>
                  </a:lnTo>
                  <a:lnTo>
                    <a:pt x="719138" y="734663"/>
                  </a:lnTo>
                  <a:lnTo>
                    <a:pt x="697897" y="728948"/>
                  </a:lnTo>
                  <a:lnTo>
                    <a:pt x="674465" y="735235"/>
                  </a:lnTo>
                  <a:lnTo>
                    <a:pt x="600361" y="778288"/>
                  </a:lnTo>
                  <a:lnTo>
                    <a:pt x="568262" y="780002"/>
                  </a:lnTo>
                  <a:lnTo>
                    <a:pt x="530066" y="772668"/>
                  </a:lnTo>
                  <a:lnTo>
                    <a:pt x="512445" y="774478"/>
                  </a:lnTo>
                  <a:lnTo>
                    <a:pt x="490538" y="766572"/>
                  </a:lnTo>
                  <a:lnTo>
                    <a:pt x="436245" y="772097"/>
                  </a:lnTo>
                  <a:lnTo>
                    <a:pt x="422720" y="781431"/>
                  </a:lnTo>
                  <a:lnTo>
                    <a:pt x="392811" y="818579"/>
                  </a:lnTo>
                  <a:lnTo>
                    <a:pt x="385381" y="820102"/>
                  </a:lnTo>
                  <a:lnTo>
                    <a:pt x="385381" y="820102"/>
                  </a:lnTo>
                  <a:lnTo>
                    <a:pt x="376904" y="820102"/>
                  </a:lnTo>
                  <a:lnTo>
                    <a:pt x="365951" y="813245"/>
                  </a:lnTo>
                  <a:lnTo>
                    <a:pt x="352615" y="789813"/>
                  </a:lnTo>
                  <a:lnTo>
                    <a:pt x="291179" y="738664"/>
                  </a:lnTo>
                  <a:lnTo>
                    <a:pt x="266224" y="729710"/>
                  </a:lnTo>
                  <a:lnTo>
                    <a:pt x="242506" y="734092"/>
                  </a:lnTo>
                  <a:lnTo>
                    <a:pt x="230886" y="731615"/>
                  </a:lnTo>
                  <a:lnTo>
                    <a:pt x="223456" y="690372"/>
                  </a:lnTo>
                  <a:lnTo>
                    <a:pt x="210407" y="677227"/>
                  </a:lnTo>
                  <a:lnTo>
                    <a:pt x="194501" y="669798"/>
                  </a:lnTo>
                  <a:lnTo>
                    <a:pt x="188023" y="660463"/>
                  </a:lnTo>
                  <a:lnTo>
                    <a:pt x="189738" y="642271"/>
                  </a:lnTo>
                  <a:lnTo>
                    <a:pt x="179356" y="604266"/>
                  </a:lnTo>
                  <a:lnTo>
                    <a:pt x="148304" y="580739"/>
                  </a:lnTo>
                  <a:lnTo>
                    <a:pt x="130112" y="560737"/>
                  </a:lnTo>
                  <a:lnTo>
                    <a:pt x="122015" y="558355"/>
                  </a:lnTo>
                  <a:lnTo>
                    <a:pt x="102489" y="563309"/>
                  </a:lnTo>
                  <a:lnTo>
                    <a:pt x="77153" y="549021"/>
                  </a:lnTo>
                  <a:lnTo>
                    <a:pt x="27241" y="510350"/>
                  </a:lnTo>
                  <a:lnTo>
                    <a:pt x="4667" y="482727"/>
                  </a:lnTo>
                  <a:lnTo>
                    <a:pt x="0" y="482822"/>
                  </a:lnTo>
                  <a:lnTo>
                    <a:pt x="286" y="438150"/>
                  </a:lnTo>
                  <a:lnTo>
                    <a:pt x="7715" y="403955"/>
                  </a:lnTo>
                  <a:lnTo>
                    <a:pt x="66104" y="347472"/>
                  </a:lnTo>
                  <a:lnTo>
                    <a:pt x="111347" y="262795"/>
                  </a:lnTo>
                  <a:lnTo>
                    <a:pt x="111347" y="262795"/>
                  </a:lnTo>
                  <a:lnTo>
                    <a:pt x="131540" y="273749"/>
                  </a:lnTo>
                  <a:lnTo>
                    <a:pt x="136779" y="286702"/>
                  </a:lnTo>
                  <a:lnTo>
                    <a:pt x="134779" y="296323"/>
                  </a:lnTo>
                  <a:lnTo>
                    <a:pt x="143637" y="298228"/>
                  </a:lnTo>
                  <a:lnTo>
                    <a:pt x="168688" y="319088"/>
                  </a:lnTo>
                  <a:lnTo>
                    <a:pt x="172403" y="318706"/>
                  </a:lnTo>
                  <a:lnTo>
                    <a:pt x="171926" y="310134"/>
                  </a:lnTo>
                  <a:lnTo>
                    <a:pt x="163544" y="293942"/>
                  </a:lnTo>
                  <a:lnTo>
                    <a:pt x="154686" y="286607"/>
                  </a:lnTo>
                  <a:lnTo>
                    <a:pt x="168402" y="270415"/>
                  </a:lnTo>
                  <a:lnTo>
                    <a:pt x="194691" y="258413"/>
                  </a:lnTo>
                  <a:lnTo>
                    <a:pt x="204216" y="259556"/>
                  </a:lnTo>
                  <a:lnTo>
                    <a:pt x="205169" y="268510"/>
                  </a:lnTo>
                  <a:lnTo>
                    <a:pt x="213455" y="267748"/>
                  </a:lnTo>
                  <a:lnTo>
                    <a:pt x="209836" y="276320"/>
                  </a:lnTo>
                  <a:lnTo>
                    <a:pt x="215360" y="279749"/>
                  </a:lnTo>
                  <a:lnTo>
                    <a:pt x="226504" y="275654"/>
                  </a:lnTo>
                  <a:lnTo>
                    <a:pt x="251460" y="278321"/>
                  </a:lnTo>
                  <a:lnTo>
                    <a:pt x="267843" y="288036"/>
                  </a:lnTo>
                  <a:lnTo>
                    <a:pt x="312039" y="286226"/>
                  </a:lnTo>
                  <a:lnTo>
                    <a:pt x="330232" y="275272"/>
                  </a:lnTo>
                  <a:lnTo>
                    <a:pt x="354139" y="268986"/>
                  </a:lnTo>
                  <a:lnTo>
                    <a:pt x="363379" y="276034"/>
                  </a:lnTo>
                  <a:lnTo>
                    <a:pt x="389191" y="255556"/>
                  </a:lnTo>
                  <a:lnTo>
                    <a:pt x="408813" y="247745"/>
                  </a:lnTo>
                  <a:lnTo>
                    <a:pt x="417957" y="225171"/>
                  </a:lnTo>
                  <a:lnTo>
                    <a:pt x="449104" y="221551"/>
                  </a:lnTo>
                  <a:lnTo>
                    <a:pt x="452056" y="225076"/>
                  </a:lnTo>
                  <a:lnTo>
                    <a:pt x="444246" y="243650"/>
                  </a:lnTo>
                  <a:lnTo>
                    <a:pt x="464344" y="232315"/>
                  </a:lnTo>
                  <a:lnTo>
                    <a:pt x="494347" y="227743"/>
                  </a:lnTo>
                  <a:lnTo>
                    <a:pt x="519017" y="196501"/>
                  </a:lnTo>
                  <a:lnTo>
                    <a:pt x="529876" y="193548"/>
                  </a:lnTo>
                  <a:lnTo>
                    <a:pt x="543592" y="177832"/>
                  </a:lnTo>
                  <a:lnTo>
                    <a:pt x="545306" y="192691"/>
                  </a:lnTo>
                  <a:lnTo>
                    <a:pt x="551497" y="196787"/>
                  </a:lnTo>
                  <a:lnTo>
                    <a:pt x="588455" y="176975"/>
                  </a:lnTo>
                  <a:lnTo>
                    <a:pt x="595884" y="177355"/>
                  </a:lnTo>
                  <a:lnTo>
                    <a:pt x="601504" y="183547"/>
                  </a:lnTo>
                  <a:lnTo>
                    <a:pt x="608743" y="182594"/>
                  </a:lnTo>
                  <a:lnTo>
                    <a:pt x="626269" y="168783"/>
                  </a:lnTo>
                  <a:lnTo>
                    <a:pt x="680847" y="140017"/>
                  </a:lnTo>
                  <a:lnTo>
                    <a:pt x="690467" y="131254"/>
                  </a:lnTo>
                  <a:lnTo>
                    <a:pt x="701040" y="111347"/>
                  </a:lnTo>
                  <a:lnTo>
                    <a:pt x="731901" y="98679"/>
                  </a:lnTo>
                  <a:lnTo>
                    <a:pt x="744569" y="83344"/>
                  </a:lnTo>
                  <a:lnTo>
                    <a:pt x="776573" y="77152"/>
                  </a:lnTo>
                  <a:lnTo>
                    <a:pt x="815340" y="76009"/>
                  </a:lnTo>
                  <a:lnTo>
                    <a:pt x="942975" y="35147"/>
                  </a:lnTo>
                  <a:lnTo>
                    <a:pt x="946976" y="22098"/>
                  </a:lnTo>
                  <a:lnTo>
                    <a:pt x="946976" y="22098"/>
                  </a:lnTo>
                  <a:lnTo>
                    <a:pt x="967359" y="34480"/>
                  </a:lnTo>
                  <a:lnTo>
                    <a:pt x="976884" y="32290"/>
                  </a:lnTo>
                  <a:lnTo>
                    <a:pt x="1006602" y="11144"/>
                  </a:lnTo>
                  <a:lnTo>
                    <a:pt x="1032796" y="21241"/>
                  </a:lnTo>
                  <a:lnTo>
                    <a:pt x="1044416" y="10287"/>
                  </a:lnTo>
                  <a:lnTo>
                    <a:pt x="1074991" y="14573"/>
                  </a:lnTo>
                  <a:lnTo>
                    <a:pt x="1085850" y="762"/>
                  </a:lnTo>
                  <a:close/>
                </a:path>
              </a:pathLst>
            </a:custGeom>
            <a:grpFill/>
            <a:ln w="9525" cap="flat">
              <a:solidFill>
                <a:srgbClr val="196B24"/>
              </a:solidFill>
              <a:prstDash val="solid"/>
              <a:miter/>
            </a:ln>
          </p:spPr>
          <p:txBody>
            <a:bodyPr rtlCol="0" anchor="ctr"/>
            <a:lstStyle/>
            <a:p>
              <a:endParaRPr lang="es-HN"/>
            </a:p>
          </p:txBody>
        </p:sp>
        <p:sp>
          <p:nvSpPr>
            <p:cNvPr id="52" name="Forma libre: forma 51">
              <a:extLst>
                <a:ext uri="{FF2B5EF4-FFF2-40B4-BE49-F238E27FC236}">
                  <a16:creationId xmlns:a16="http://schemas.microsoft.com/office/drawing/2014/main" id="{3DA693C2-99E3-125A-BEBF-0AF309183317}"/>
                </a:ext>
              </a:extLst>
            </p:cNvPr>
            <p:cNvSpPr/>
            <p:nvPr/>
          </p:nvSpPr>
          <p:spPr>
            <a:xfrm>
              <a:off x="4482474" y="1463211"/>
              <a:ext cx="2305050" cy="1649158"/>
            </a:xfrm>
            <a:custGeom>
              <a:avLst/>
              <a:gdLst>
                <a:gd name="connsiteX0" fmla="*/ 886492 w 2305050"/>
                <a:gd name="connsiteY0" fmla="*/ 271844 h 1649158"/>
                <a:gd name="connsiteX1" fmla="*/ 938879 w 2305050"/>
                <a:gd name="connsiteY1" fmla="*/ 267748 h 1649158"/>
                <a:gd name="connsiteX2" fmla="*/ 1034225 w 2305050"/>
                <a:gd name="connsiteY2" fmla="*/ 242507 h 1649158"/>
                <a:gd name="connsiteX3" fmla="*/ 1049274 w 2305050"/>
                <a:gd name="connsiteY3" fmla="*/ 243554 h 1649158"/>
                <a:gd name="connsiteX4" fmla="*/ 1075849 w 2305050"/>
                <a:gd name="connsiteY4" fmla="*/ 265176 h 1649158"/>
                <a:gd name="connsiteX5" fmla="*/ 1157859 w 2305050"/>
                <a:gd name="connsiteY5" fmla="*/ 300514 h 1649158"/>
                <a:gd name="connsiteX6" fmla="*/ 1186243 w 2305050"/>
                <a:gd name="connsiteY6" fmla="*/ 302609 h 1649158"/>
                <a:gd name="connsiteX7" fmla="*/ 1224915 w 2305050"/>
                <a:gd name="connsiteY7" fmla="*/ 329375 h 1649158"/>
                <a:gd name="connsiteX8" fmla="*/ 1238917 w 2305050"/>
                <a:gd name="connsiteY8" fmla="*/ 360617 h 1649158"/>
                <a:gd name="connsiteX9" fmla="*/ 1247108 w 2305050"/>
                <a:gd name="connsiteY9" fmla="*/ 419576 h 1649158"/>
                <a:gd name="connsiteX10" fmla="*/ 1227582 w 2305050"/>
                <a:gd name="connsiteY10" fmla="*/ 454724 h 1649158"/>
                <a:gd name="connsiteX11" fmla="*/ 1235583 w 2305050"/>
                <a:gd name="connsiteY11" fmla="*/ 472154 h 1649158"/>
                <a:gd name="connsiteX12" fmla="*/ 1350264 w 2305050"/>
                <a:gd name="connsiteY12" fmla="*/ 545116 h 1649158"/>
                <a:gd name="connsiteX13" fmla="*/ 1399318 w 2305050"/>
                <a:gd name="connsiteY13" fmla="*/ 625793 h 1649158"/>
                <a:gd name="connsiteX14" fmla="*/ 1398556 w 2305050"/>
                <a:gd name="connsiteY14" fmla="*/ 639032 h 1649158"/>
                <a:gd name="connsiteX15" fmla="*/ 1387316 w 2305050"/>
                <a:gd name="connsiteY15" fmla="*/ 651701 h 1649158"/>
                <a:gd name="connsiteX16" fmla="*/ 1394365 w 2305050"/>
                <a:gd name="connsiteY16" fmla="*/ 665131 h 1649158"/>
                <a:gd name="connsiteX17" fmla="*/ 1422083 w 2305050"/>
                <a:gd name="connsiteY17" fmla="*/ 670846 h 1649158"/>
                <a:gd name="connsiteX18" fmla="*/ 1455515 w 2305050"/>
                <a:gd name="connsiteY18" fmla="*/ 697040 h 1649158"/>
                <a:gd name="connsiteX19" fmla="*/ 1543050 w 2305050"/>
                <a:gd name="connsiteY19" fmla="*/ 698468 h 1649158"/>
                <a:gd name="connsiteX20" fmla="*/ 1602962 w 2305050"/>
                <a:gd name="connsiteY20" fmla="*/ 694087 h 1649158"/>
                <a:gd name="connsiteX21" fmla="*/ 1634109 w 2305050"/>
                <a:gd name="connsiteY21" fmla="*/ 730663 h 1649158"/>
                <a:gd name="connsiteX22" fmla="*/ 1678972 w 2305050"/>
                <a:gd name="connsiteY22" fmla="*/ 751237 h 1649158"/>
                <a:gd name="connsiteX23" fmla="*/ 1721072 w 2305050"/>
                <a:gd name="connsiteY23" fmla="*/ 762191 h 1649158"/>
                <a:gd name="connsiteX24" fmla="*/ 1738313 w 2305050"/>
                <a:gd name="connsiteY24" fmla="*/ 774573 h 1649158"/>
                <a:gd name="connsiteX25" fmla="*/ 1775746 w 2305050"/>
                <a:gd name="connsiteY25" fmla="*/ 873062 h 1649158"/>
                <a:gd name="connsiteX26" fmla="*/ 1817942 w 2305050"/>
                <a:gd name="connsiteY26" fmla="*/ 942689 h 1649158"/>
                <a:gd name="connsiteX27" fmla="*/ 1876425 w 2305050"/>
                <a:gd name="connsiteY27" fmla="*/ 1074420 h 1649158"/>
                <a:gd name="connsiteX28" fmla="*/ 1901381 w 2305050"/>
                <a:gd name="connsiteY28" fmla="*/ 1090041 h 1649158"/>
                <a:gd name="connsiteX29" fmla="*/ 1927574 w 2305050"/>
                <a:gd name="connsiteY29" fmla="*/ 1092518 h 1649158"/>
                <a:gd name="connsiteX30" fmla="*/ 1988344 w 2305050"/>
                <a:gd name="connsiteY30" fmla="*/ 1086136 h 1649158"/>
                <a:gd name="connsiteX31" fmla="*/ 2061972 w 2305050"/>
                <a:gd name="connsiteY31" fmla="*/ 1069753 h 1649158"/>
                <a:gd name="connsiteX32" fmla="*/ 2081022 w 2305050"/>
                <a:gd name="connsiteY32" fmla="*/ 1069181 h 1649158"/>
                <a:gd name="connsiteX33" fmla="*/ 2099786 w 2305050"/>
                <a:gd name="connsiteY33" fmla="*/ 1076230 h 1649158"/>
                <a:gd name="connsiteX34" fmla="*/ 2143601 w 2305050"/>
                <a:gd name="connsiteY34" fmla="*/ 1118902 h 1649158"/>
                <a:gd name="connsiteX35" fmla="*/ 2192750 w 2305050"/>
                <a:gd name="connsiteY35" fmla="*/ 1197674 h 1649158"/>
                <a:gd name="connsiteX36" fmla="*/ 2211324 w 2305050"/>
                <a:gd name="connsiteY36" fmla="*/ 1219010 h 1649158"/>
                <a:gd name="connsiteX37" fmla="*/ 2281714 w 2305050"/>
                <a:gd name="connsiteY37" fmla="*/ 1287114 h 1649158"/>
                <a:gd name="connsiteX38" fmla="*/ 2305050 w 2305050"/>
                <a:gd name="connsiteY38" fmla="*/ 1300734 h 1649158"/>
                <a:gd name="connsiteX39" fmla="*/ 2305050 w 2305050"/>
                <a:gd name="connsiteY39" fmla="*/ 1300734 h 1649158"/>
                <a:gd name="connsiteX40" fmla="*/ 2301050 w 2305050"/>
                <a:gd name="connsiteY40" fmla="*/ 1313784 h 1649158"/>
                <a:gd name="connsiteX41" fmla="*/ 2173415 w 2305050"/>
                <a:gd name="connsiteY41" fmla="*/ 1354646 h 1649158"/>
                <a:gd name="connsiteX42" fmla="*/ 2134648 w 2305050"/>
                <a:gd name="connsiteY42" fmla="*/ 1355789 h 1649158"/>
                <a:gd name="connsiteX43" fmla="*/ 2102644 w 2305050"/>
                <a:gd name="connsiteY43" fmla="*/ 1361980 h 1649158"/>
                <a:gd name="connsiteX44" fmla="*/ 2089976 w 2305050"/>
                <a:gd name="connsiteY44" fmla="*/ 1377315 h 1649158"/>
                <a:gd name="connsiteX45" fmla="*/ 2059115 w 2305050"/>
                <a:gd name="connsiteY45" fmla="*/ 1389984 h 1649158"/>
                <a:gd name="connsiteX46" fmla="*/ 2048542 w 2305050"/>
                <a:gd name="connsiteY46" fmla="*/ 1409891 h 1649158"/>
                <a:gd name="connsiteX47" fmla="*/ 2038922 w 2305050"/>
                <a:gd name="connsiteY47" fmla="*/ 1418654 h 1649158"/>
                <a:gd name="connsiteX48" fmla="*/ 1984343 w 2305050"/>
                <a:gd name="connsiteY48" fmla="*/ 1447419 h 1649158"/>
                <a:gd name="connsiteX49" fmla="*/ 1966817 w 2305050"/>
                <a:gd name="connsiteY49" fmla="*/ 1461231 h 1649158"/>
                <a:gd name="connsiteX50" fmla="*/ 1959578 w 2305050"/>
                <a:gd name="connsiteY50" fmla="*/ 1462183 h 1649158"/>
                <a:gd name="connsiteX51" fmla="*/ 1953959 w 2305050"/>
                <a:gd name="connsiteY51" fmla="*/ 1455992 h 1649158"/>
                <a:gd name="connsiteX52" fmla="*/ 1946529 w 2305050"/>
                <a:gd name="connsiteY52" fmla="*/ 1455611 h 1649158"/>
                <a:gd name="connsiteX53" fmla="*/ 1909572 w 2305050"/>
                <a:gd name="connsiteY53" fmla="*/ 1475423 h 1649158"/>
                <a:gd name="connsiteX54" fmla="*/ 1903381 w 2305050"/>
                <a:gd name="connsiteY54" fmla="*/ 1471327 h 1649158"/>
                <a:gd name="connsiteX55" fmla="*/ 1901666 w 2305050"/>
                <a:gd name="connsiteY55" fmla="*/ 1456468 h 1649158"/>
                <a:gd name="connsiteX56" fmla="*/ 1887950 w 2305050"/>
                <a:gd name="connsiteY56" fmla="*/ 1472184 h 1649158"/>
                <a:gd name="connsiteX57" fmla="*/ 1877092 w 2305050"/>
                <a:gd name="connsiteY57" fmla="*/ 1475137 h 1649158"/>
                <a:gd name="connsiteX58" fmla="*/ 1852422 w 2305050"/>
                <a:gd name="connsiteY58" fmla="*/ 1506379 h 1649158"/>
                <a:gd name="connsiteX59" fmla="*/ 1822418 w 2305050"/>
                <a:gd name="connsiteY59" fmla="*/ 1510951 h 1649158"/>
                <a:gd name="connsiteX60" fmla="*/ 1802321 w 2305050"/>
                <a:gd name="connsiteY60" fmla="*/ 1522286 h 1649158"/>
                <a:gd name="connsiteX61" fmla="*/ 1810131 w 2305050"/>
                <a:gd name="connsiteY61" fmla="*/ 1503712 h 1649158"/>
                <a:gd name="connsiteX62" fmla="*/ 1807178 w 2305050"/>
                <a:gd name="connsiteY62" fmla="*/ 1500188 h 1649158"/>
                <a:gd name="connsiteX63" fmla="*/ 1776032 w 2305050"/>
                <a:gd name="connsiteY63" fmla="*/ 1503807 h 1649158"/>
                <a:gd name="connsiteX64" fmla="*/ 1766888 w 2305050"/>
                <a:gd name="connsiteY64" fmla="*/ 1526381 h 1649158"/>
                <a:gd name="connsiteX65" fmla="*/ 1747266 w 2305050"/>
                <a:gd name="connsiteY65" fmla="*/ 1534192 h 1649158"/>
                <a:gd name="connsiteX66" fmla="*/ 1721453 w 2305050"/>
                <a:gd name="connsiteY66" fmla="*/ 1554671 h 1649158"/>
                <a:gd name="connsiteX67" fmla="*/ 1712214 w 2305050"/>
                <a:gd name="connsiteY67" fmla="*/ 1547622 h 1649158"/>
                <a:gd name="connsiteX68" fmla="*/ 1688306 w 2305050"/>
                <a:gd name="connsiteY68" fmla="*/ 1553909 h 1649158"/>
                <a:gd name="connsiteX69" fmla="*/ 1670114 w 2305050"/>
                <a:gd name="connsiteY69" fmla="*/ 1564863 h 1649158"/>
                <a:gd name="connsiteX70" fmla="*/ 1625918 w 2305050"/>
                <a:gd name="connsiteY70" fmla="*/ 1566672 h 1649158"/>
                <a:gd name="connsiteX71" fmla="*/ 1609535 w 2305050"/>
                <a:gd name="connsiteY71" fmla="*/ 1556957 h 1649158"/>
                <a:gd name="connsiteX72" fmla="*/ 1584579 w 2305050"/>
                <a:gd name="connsiteY72" fmla="*/ 1554290 h 1649158"/>
                <a:gd name="connsiteX73" fmla="*/ 1573435 w 2305050"/>
                <a:gd name="connsiteY73" fmla="*/ 1558385 h 1649158"/>
                <a:gd name="connsiteX74" fmla="*/ 1567910 w 2305050"/>
                <a:gd name="connsiteY74" fmla="*/ 1554956 h 1649158"/>
                <a:gd name="connsiteX75" fmla="*/ 1571530 w 2305050"/>
                <a:gd name="connsiteY75" fmla="*/ 1546384 h 1649158"/>
                <a:gd name="connsiteX76" fmla="*/ 1563243 w 2305050"/>
                <a:gd name="connsiteY76" fmla="*/ 1547146 h 1649158"/>
                <a:gd name="connsiteX77" fmla="*/ 1562291 w 2305050"/>
                <a:gd name="connsiteY77" fmla="*/ 1538193 h 1649158"/>
                <a:gd name="connsiteX78" fmla="*/ 1552766 w 2305050"/>
                <a:gd name="connsiteY78" fmla="*/ 1537050 h 1649158"/>
                <a:gd name="connsiteX79" fmla="*/ 1526477 w 2305050"/>
                <a:gd name="connsiteY79" fmla="*/ 1549051 h 1649158"/>
                <a:gd name="connsiteX80" fmla="*/ 1512760 w 2305050"/>
                <a:gd name="connsiteY80" fmla="*/ 1565243 h 1649158"/>
                <a:gd name="connsiteX81" fmla="*/ 1521619 w 2305050"/>
                <a:gd name="connsiteY81" fmla="*/ 1572578 h 1649158"/>
                <a:gd name="connsiteX82" fmla="*/ 1530001 w 2305050"/>
                <a:gd name="connsiteY82" fmla="*/ 1588770 h 1649158"/>
                <a:gd name="connsiteX83" fmla="*/ 1530477 w 2305050"/>
                <a:gd name="connsiteY83" fmla="*/ 1597343 h 1649158"/>
                <a:gd name="connsiteX84" fmla="*/ 1526762 w 2305050"/>
                <a:gd name="connsiteY84" fmla="*/ 1597724 h 1649158"/>
                <a:gd name="connsiteX85" fmla="*/ 1501711 w 2305050"/>
                <a:gd name="connsiteY85" fmla="*/ 1576864 h 1649158"/>
                <a:gd name="connsiteX86" fmla="*/ 1492853 w 2305050"/>
                <a:gd name="connsiteY86" fmla="*/ 1574959 h 1649158"/>
                <a:gd name="connsiteX87" fmla="*/ 1494853 w 2305050"/>
                <a:gd name="connsiteY87" fmla="*/ 1565339 h 1649158"/>
                <a:gd name="connsiteX88" fmla="*/ 1489615 w 2305050"/>
                <a:gd name="connsiteY88" fmla="*/ 1552385 h 1649158"/>
                <a:gd name="connsiteX89" fmla="*/ 1469422 w 2305050"/>
                <a:gd name="connsiteY89" fmla="*/ 1541431 h 1649158"/>
                <a:gd name="connsiteX90" fmla="*/ 1469422 w 2305050"/>
                <a:gd name="connsiteY90" fmla="*/ 1541431 h 1649158"/>
                <a:gd name="connsiteX91" fmla="*/ 1434846 w 2305050"/>
                <a:gd name="connsiteY91" fmla="*/ 1531906 h 1649158"/>
                <a:gd name="connsiteX92" fmla="*/ 1431893 w 2305050"/>
                <a:gd name="connsiteY92" fmla="*/ 1547718 h 1649158"/>
                <a:gd name="connsiteX93" fmla="*/ 1437703 w 2305050"/>
                <a:gd name="connsiteY93" fmla="*/ 1562862 h 1649158"/>
                <a:gd name="connsiteX94" fmla="*/ 1424654 w 2305050"/>
                <a:gd name="connsiteY94" fmla="*/ 1558195 h 1649158"/>
                <a:gd name="connsiteX95" fmla="*/ 1420749 w 2305050"/>
                <a:gd name="connsiteY95" fmla="*/ 1569720 h 1649158"/>
                <a:gd name="connsiteX96" fmla="*/ 1410557 w 2305050"/>
                <a:gd name="connsiteY96" fmla="*/ 1578674 h 1649158"/>
                <a:gd name="connsiteX97" fmla="*/ 1405509 w 2305050"/>
                <a:gd name="connsiteY97" fmla="*/ 1572864 h 1649158"/>
                <a:gd name="connsiteX98" fmla="*/ 1391698 w 2305050"/>
                <a:gd name="connsiteY98" fmla="*/ 1569815 h 1649158"/>
                <a:gd name="connsiteX99" fmla="*/ 1400366 w 2305050"/>
                <a:gd name="connsiteY99" fmla="*/ 1552480 h 1649158"/>
                <a:gd name="connsiteX100" fmla="*/ 1389317 w 2305050"/>
                <a:gd name="connsiteY100" fmla="*/ 1554480 h 1649158"/>
                <a:gd name="connsiteX101" fmla="*/ 1385983 w 2305050"/>
                <a:gd name="connsiteY101" fmla="*/ 1549908 h 1649158"/>
                <a:gd name="connsiteX102" fmla="*/ 1397603 w 2305050"/>
                <a:gd name="connsiteY102" fmla="*/ 1545336 h 1649158"/>
                <a:gd name="connsiteX103" fmla="*/ 1396270 w 2305050"/>
                <a:gd name="connsiteY103" fmla="*/ 1541812 h 1649158"/>
                <a:gd name="connsiteX104" fmla="*/ 1380839 w 2305050"/>
                <a:gd name="connsiteY104" fmla="*/ 1544289 h 1649158"/>
                <a:gd name="connsiteX105" fmla="*/ 1369409 w 2305050"/>
                <a:gd name="connsiteY105" fmla="*/ 1560290 h 1649158"/>
                <a:gd name="connsiteX106" fmla="*/ 1360456 w 2305050"/>
                <a:gd name="connsiteY106" fmla="*/ 1558576 h 1649158"/>
                <a:gd name="connsiteX107" fmla="*/ 1349026 w 2305050"/>
                <a:gd name="connsiteY107" fmla="*/ 1562957 h 1649158"/>
                <a:gd name="connsiteX108" fmla="*/ 1348073 w 2305050"/>
                <a:gd name="connsiteY108" fmla="*/ 1571244 h 1649158"/>
                <a:gd name="connsiteX109" fmla="*/ 1384364 w 2305050"/>
                <a:gd name="connsiteY109" fmla="*/ 1576578 h 1649158"/>
                <a:gd name="connsiteX110" fmla="*/ 1394936 w 2305050"/>
                <a:gd name="connsiteY110" fmla="*/ 1582007 h 1649158"/>
                <a:gd name="connsiteX111" fmla="*/ 1392269 w 2305050"/>
                <a:gd name="connsiteY111" fmla="*/ 1597057 h 1649158"/>
                <a:gd name="connsiteX112" fmla="*/ 1406557 w 2305050"/>
                <a:gd name="connsiteY112" fmla="*/ 1635919 h 1649158"/>
                <a:gd name="connsiteX113" fmla="*/ 1401699 w 2305050"/>
                <a:gd name="connsiteY113" fmla="*/ 1638967 h 1649158"/>
                <a:gd name="connsiteX114" fmla="*/ 1379696 w 2305050"/>
                <a:gd name="connsiteY114" fmla="*/ 1605725 h 1649158"/>
                <a:gd name="connsiteX115" fmla="*/ 1366076 w 2305050"/>
                <a:gd name="connsiteY115" fmla="*/ 1605725 h 1649158"/>
                <a:gd name="connsiteX116" fmla="*/ 1356265 w 2305050"/>
                <a:gd name="connsiteY116" fmla="*/ 1634871 h 1649158"/>
                <a:gd name="connsiteX117" fmla="*/ 1338834 w 2305050"/>
                <a:gd name="connsiteY117" fmla="*/ 1649159 h 1649158"/>
                <a:gd name="connsiteX118" fmla="*/ 1348359 w 2305050"/>
                <a:gd name="connsiteY118" fmla="*/ 1615821 h 1649158"/>
                <a:gd name="connsiteX119" fmla="*/ 1339596 w 2305050"/>
                <a:gd name="connsiteY119" fmla="*/ 1597438 h 1649158"/>
                <a:gd name="connsiteX120" fmla="*/ 1333976 w 2305050"/>
                <a:gd name="connsiteY120" fmla="*/ 1595152 h 1649158"/>
                <a:gd name="connsiteX121" fmla="*/ 1314641 w 2305050"/>
                <a:gd name="connsiteY121" fmla="*/ 1624680 h 1649158"/>
                <a:gd name="connsiteX122" fmla="*/ 1321975 w 2305050"/>
                <a:gd name="connsiteY122" fmla="*/ 1585151 h 1649158"/>
                <a:gd name="connsiteX123" fmla="*/ 1301972 w 2305050"/>
                <a:gd name="connsiteY123" fmla="*/ 1568958 h 1649158"/>
                <a:gd name="connsiteX124" fmla="*/ 1293685 w 2305050"/>
                <a:gd name="connsiteY124" fmla="*/ 1548480 h 1649158"/>
                <a:gd name="connsiteX125" fmla="*/ 1295972 w 2305050"/>
                <a:gd name="connsiteY125" fmla="*/ 1541622 h 1649158"/>
                <a:gd name="connsiteX126" fmla="*/ 1280446 w 2305050"/>
                <a:gd name="connsiteY126" fmla="*/ 1538669 h 1649158"/>
                <a:gd name="connsiteX127" fmla="*/ 1270159 w 2305050"/>
                <a:gd name="connsiteY127" fmla="*/ 1525715 h 1649158"/>
                <a:gd name="connsiteX128" fmla="*/ 1270064 w 2305050"/>
                <a:gd name="connsiteY128" fmla="*/ 1517714 h 1649158"/>
                <a:gd name="connsiteX129" fmla="*/ 1264730 w 2305050"/>
                <a:gd name="connsiteY129" fmla="*/ 1514951 h 1649158"/>
                <a:gd name="connsiteX130" fmla="*/ 1238726 w 2305050"/>
                <a:gd name="connsiteY130" fmla="*/ 1537811 h 1649158"/>
                <a:gd name="connsiteX131" fmla="*/ 1250442 w 2305050"/>
                <a:gd name="connsiteY131" fmla="*/ 1515809 h 1649158"/>
                <a:gd name="connsiteX132" fmla="*/ 1251585 w 2305050"/>
                <a:gd name="connsiteY132" fmla="*/ 1494282 h 1649158"/>
                <a:gd name="connsiteX133" fmla="*/ 1243870 w 2305050"/>
                <a:gd name="connsiteY133" fmla="*/ 1480947 h 1649158"/>
                <a:gd name="connsiteX134" fmla="*/ 1227106 w 2305050"/>
                <a:gd name="connsiteY134" fmla="*/ 1481805 h 1649158"/>
                <a:gd name="connsiteX135" fmla="*/ 1224153 w 2305050"/>
                <a:gd name="connsiteY135" fmla="*/ 1478376 h 1649158"/>
                <a:gd name="connsiteX136" fmla="*/ 1238726 w 2305050"/>
                <a:gd name="connsiteY136" fmla="*/ 1463040 h 1649158"/>
                <a:gd name="connsiteX137" fmla="*/ 1244536 w 2305050"/>
                <a:gd name="connsiteY137" fmla="*/ 1442752 h 1649158"/>
                <a:gd name="connsiteX138" fmla="*/ 1229487 w 2305050"/>
                <a:gd name="connsiteY138" fmla="*/ 1423416 h 1649158"/>
                <a:gd name="connsiteX139" fmla="*/ 1211580 w 2305050"/>
                <a:gd name="connsiteY139" fmla="*/ 1430560 h 1649158"/>
                <a:gd name="connsiteX140" fmla="*/ 1200626 w 2305050"/>
                <a:gd name="connsiteY140" fmla="*/ 1426274 h 1649158"/>
                <a:gd name="connsiteX141" fmla="*/ 1221105 w 2305050"/>
                <a:gd name="connsiteY141" fmla="*/ 1413225 h 1649158"/>
                <a:gd name="connsiteX142" fmla="*/ 1221200 w 2305050"/>
                <a:gd name="connsiteY142" fmla="*/ 1403985 h 1649158"/>
                <a:gd name="connsiteX143" fmla="*/ 1212247 w 2305050"/>
                <a:gd name="connsiteY143" fmla="*/ 1398556 h 1649158"/>
                <a:gd name="connsiteX144" fmla="*/ 1220438 w 2305050"/>
                <a:gd name="connsiteY144" fmla="*/ 1386364 h 1649158"/>
                <a:gd name="connsiteX145" fmla="*/ 1219200 w 2305050"/>
                <a:gd name="connsiteY145" fmla="*/ 1380554 h 1649158"/>
                <a:gd name="connsiteX146" fmla="*/ 1202817 w 2305050"/>
                <a:gd name="connsiteY146" fmla="*/ 1385411 h 1649158"/>
                <a:gd name="connsiteX147" fmla="*/ 1197483 w 2305050"/>
                <a:gd name="connsiteY147" fmla="*/ 1391412 h 1649158"/>
                <a:gd name="connsiteX148" fmla="*/ 1181576 w 2305050"/>
                <a:gd name="connsiteY148" fmla="*/ 1383697 h 1649158"/>
                <a:gd name="connsiteX149" fmla="*/ 1178624 w 2305050"/>
                <a:gd name="connsiteY149" fmla="*/ 1396556 h 1649158"/>
                <a:gd name="connsiteX150" fmla="*/ 1173861 w 2305050"/>
                <a:gd name="connsiteY150" fmla="*/ 1398747 h 1649158"/>
                <a:gd name="connsiteX151" fmla="*/ 1166622 w 2305050"/>
                <a:gd name="connsiteY151" fmla="*/ 1383697 h 1649158"/>
                <a:gd name="connsiteX152" fmla="*/ 1147382 w 2305050"/>
                <a:gd name="connsiteY152" fmla="*/ 1393984 h 1649158"/>
                <a:gd name="connsiteX153" fmla="*/ 1133285 w 2305050"/>
                <a:gd name="connsiteY153" fmla="*/ 1390269 h 1649158"/>
                <a:gd name="connsiteX154" fmla="*/ 1134142 w 2305050"/>
                <a:gd name="connsiteY154" fmla="*/ 1382935 h 1649158"/>
                <a:gd name="connsiteX155" fmla="*/ 1157002 w 2305050"/>
                <a:gd name="connsiteY155" fmla="*/ 1373029 h 1649158"/>
                <a:gd name="connsiteX156" fmla="*/ 1161669 w 2305050"/>
                <a:gd name="connsiteY156" fmla="*/ 1343597 h 1649158"/>
                <a:gd name="connsiteX157" fmla="*/ 1165955 w 2305050"/>
                <a:gd name="connsiteY157" fmla="*/ 1339406 h 1649158"/>
                <a:gd name="connsiteX158" fmla="*/ 1175861 w 2305050"/>
                <a:gd name="connsiteY158" fmla="*/ 1338072 h 1649158"/>
                <a:gd name="connsiteX159" fmla="*/ 1183767 w 2305050"/>
                <a:gd name="connsiteY159" fmla="*/ 1347026 h 1649158"/>
                <a:gd name="connsiteX160" fmla="*/ 1200626 w 2305050"/>
                <a:gd name="connsiteY160" fmla="*/ 1353598 h 1649158"/>
                <a:gd name="connsiteX161" fmla="*/ 1206151 w 2305050"/>
                <a:gd name="connsiteY161" fmla="*/ 1351026 h 1649158"/>
                <a:gd name="connsiteX162" fmla="*/ 1197483 w 2305050"/>
                <a:gd name="connsiteY162" fmla="*/ 1336929 h 1649158"/>
                <a:gd name="connsiteX163" fmla="*/ 1198721 w 2305050"/>
                <a:gd name="connsiteY163" fmla="*/ 1329023 h 1649158"/>
                <a:gd name="connsiteX164" fmla="*/ 1179957 w 2305050"/>
                <a:gd name="connsiteY164" fmla="*/ 1311783 h 1649158"/>
                <a:gd name="connsiteX165" fmla="*/ 1175480 w 2305050"/>
                <a:gd name="connsiteY165" fmla="*/ 1312069 h 1649158"/>
                <a:gd name="connsiteX166" fmla="*/ 1171575 w 2305050"/>
                <a:gd name="connsiteY166" fmla="*/ 1320070 h 1649158"/>
                <a:gd name="connsiteX167" fmla="*/ 1162336 w 2305050"/>
                <a:gd name="connsiteY167" fmla="*/ 1315974 h 1649158"/>
                <a:gd name="connsiteX168" fmla="*/ 1169003 w 2305050"/>
                <a:gd name="connsiteY168" fmla="*/ 1304354 h 1649158"/>
                <a:gd name="connsiteX169" fmla="*/ 1162336 w 2305050"/>
                <a:gd name="connsiteY169" fmla="*/ 1299686 h 1649158"/>
                <a:gd name="connsiteX170" fmla="*/ 1162907 w 2305050"/>
                <a:gd name="connsiteY170" fmla="*/ 1278731 h 1649158"/>
                <a:gd name="connsiteX171" fmla="*/ 1158811 w 2305050"/>
                <a:gd name="connsiteY171" fmla="*/ 1277112 h 1649158"/>
                <a:gd name="connsiteX172" fmla="*/ 1156430 w 2305050"/>
                <a:gd name="connsiteY172" fmla="*/ 1287590 h 1649158"/>
                <a:gd name="connsiteX173" fmla="*/ 1143952 w 2305050"/>
                <a:gd name="connsiteY173" fmla="*/ 1290257 h 1649158"/>
                <a:gd name="connsiteX174" fmla="*/ 1150810 w 2305050"/>
                <a:gd name="connsiteY174" fmla="*/ 1307021 h 1649158"/>
                <a:gd name="connsiteX175" fmla="*/ 1112044 w 2305050"/>
                <a:gd name="connsiteY175" fmla="*/ 1308640 h 1649158"/>
                <a:gd name="connsiteX176" fmla="*/ 1108901 w 2305050"/>
                <a:gd name="connsiteY176" fmla="*/ 1302449 h 1649158"/>
                <a:gd name="connsiteX177" fmla="*/ 1128713 w 2305050"/>
                <a:gd name="connsiteY177" fmla="*/ 1278160 h 1649158"/>
                <a:gd name="connsiteX178" fmla="*/ 1093946 w 2305050"/>
                <a:gd name="connsiteY178" fmla="*/ 1281303 h 1649158"/>
                <a:gd name="connsiteX179" fmla="*/ 1106138 w 2305050"/>
                <a:gd name="connsiteY179" fmla="*/ 1263682 h 1649158"/>
                <a:gd name="connsiteX180" fmla="*/ 1121283 w 2305050"/>
                <a:gd name="connsiteY180" fmla="*/ 1255205 h 1649158"/>
                <a:gd name="connsiteX181" fmla="*/ 1115092 w 2305050"/>
                <a:gd name="connsiteY181" fmla="*/ 1249871 h 1649158"/>
                <a:gd name="connsiteX182" fmla="*/ 1092613 w 2305050"/>
                <a:gd name="connsiteY182" fmla="*/ 1251871 h 1649158"/>
                <a:gd name="connsiteX183" fmla="*/ 1095185 w 2305050"/>
                <a:gd name="connsiteY183" fmla="*/ 1231106 h 1649158"/>
                <a:gd name="connsiteX184" fmla="*/ 1076420 w 2305050"/>
                <a:gd name="connsiteY184" fmla="*/ 1250633 h 1649158"/>
                <a:gd name="connsiteX185" fmla="*/ 1068800 w 2305050"/>
                <a:gd name="connsiteY185" fmla="*/ 1235583 h 1649158"/>
                <a:gd name="connsiteX186" fmla="*/ 1062990 w 2305050"/>
                <a:gd name="connsiteY186" fmla="*/ 1235393 h 1649158"/>
                <a:gd name="connsiteX187" fmla="*/ 1045178 w 2305050"/>
                <a:gd name="connsiteY187" fmla="*/ 1221105 h 1649158"/>
                <a:gd name="connsiteX188" fmla="*/ 1037653 w 2305050"/>
                <a:gd name="connsiteY188" fmla="*/ 1220248 h 1649158"/>
                <a:gd name="connsiteX189" fmla="*/ 1023271 w 2305050"/>
                <a:gd name="connsiteY189" fmla="*/ 1232535 h 1649158"/>
                <a:gd name="connsiteX190" fmla="*/ 1005364 w 2305050"/>
                <a:gd name="connsiteY190" fmla="*/ 1226154 h 1649158"/>
                <a:gd name="connsiteX191" fmla="*/ 1000411 w 2305050"/>
                <a:gd name="connsiteY191" fmla="*/ 1238441 h 1649158"/>
                <a:gd name="connsiteX192" fmla="*/ 1014222 w 2305050"/>
                <a:gd name="connsiteY192" fmla="*/ 1253871 h 1649158"/>
                <a:gd name="connsiteX193" fmla="*/ 1008602 w 2305050"/>
                <a:gd name="connsiteY193" fmla="*/ 1261110 h 1649158"/>
                <a:gd name="connsiteX194" fmla="*/ 994696 w 2305050"/>
                <a:gd name="connsiteY194" fmla="*/ 1253871 h 1649158"/>
                <a:gd name="connsiteX195" fmla="*/ 985647 w 2305050"/>
                <a:gd name="connsiteY195" fmla="*/ 1243203 h 1649158"/>
                <a:gd name="connsiteX196" fmla="*/ 972598 w 2305050"/>
                <a:gd name="connsiteY196" fmla="*/ 1240251 h 1649158"/>
                <a:gd name="connsiteX197" fmla="*/ 962787 w 2305050"/>
                <a:gd name="connsiteY197" fmla="*/ 1226249 h 1649158"/>
                <a:gd name="connsiteX198" fmla="*/ 947452 w 2305050"/>
                <a:gd name="connsiteY198" fmla="*/ 1217390 h 1649158"/>
                <a:gd name="connsiteX199" fmla="*/ 947928 w 2305050"/>
                <a:gd name="connsiteY199" fmla="*/ 1200341 h 1649158"/>
                <a:gd name="connsiteX200" fmla="*/ 920020 w 2305050"/>
                <a:gd name="connsiteY200" fmla="*/ 1174623 h 1649158"/>
                <a:gd name="connsiteX201" fmla="*/ 912781 w 2305050"/>
                <a:gd name="connsiteY201" fmla="*/ 1159288 h 1649158"/>
                <a:gd name="connsiteX202" fmla="*/ 903923 w 2305050"/>
                <a:gd name="connsiteY202" fmla="*/ 1158335 h 1649158"/>
                <a:gd name="connsiteX203" fmla="*/ 890016 w 2305050"/>
                <a:gd name="connsiteY203" fmla="*/ 1168527 h 1649158"/>
                <a:gd name="connsiteX204" fmla="*/ 883634 w 2305050"/>
                <a:gd name="connsiteY204" fmla="*/ 1179386 h 1649158"/>
                <a:gd name="connsiteX205" fmla="*/ 883634 w 2305050"/>
                <a:gd name="connsiteY205" fmla="*/ 1179386 h 1649158"/>
                <a:gd name="connsiteX206" fmla="*/ 875157 w 2305050"/>
                <a:gd name="connsiteY206" fmla="*/ 1182434 h 1649158"/>
                <a:gd name="connsiteX207" fmla="*/ 878776 w 2305050"/>
                <a:gd name="connsiteY207" fmla="*/ 1165193 h 1649158"/>
                <a:gd name="connsiteX208" fmla="*/ 864108 w 2305050"/>
                <a:gd name="connsiteY208" fmla="*/ 1171766 h 1649158"/>
                <a:gd name="connsiteX209" fmla="*/ 857059 w 2305050"/>
                <a:gd name="connsiteY209" fmla="*/ 1190721 h 1649158"/>
                <a:gd name="connsiteX210" fmla="*/ 836676 w 2305050"/>
                <a:gd name="connsiteY210" fmla="*/ 1198817 h 1649158"/>
                <a:gd name="connsiteX211" fmla="*/ 819912 w 2305050"/>
                <a:gd name="connsiteY211" fmla="*/ 1229582 h 1649158"/>
                <a:gd name="connsiteX212" fmla="*/ 800386 w 2305050"/>
                <a:gd name="connsiteY212" fmla="*/ 1230249 h 1649158"/>
                <a:gd name="connsiteX213" fmla="*/ 782098 w 2305050"/>
                <a:gd name="connsiteY213" fmla="*/ 1236631 h 1649158"/>
                <a:gd name="connsiteX214" fmla="*/ 778002 w 2305050"/>
                <a:gd name="connsiteY214" fmla="*/ 1225106 h 1649158"/>
                <a:gd name="connsiteX215" fmla="*/ 755999 w 2305050"/>
                <a:gd name="connsiteY215" fmla="*/ 1205103 h 1649158"/>
                <a:gd name="connsiteX216" fmla="*/ 760857 w 2305050"/>
                <a:gd name="connsiteY216" fmla="*/ 1187006 h 1649158"/>
                <a:gd name="connsiteX217" fmla="*/ 756857 w 2305050"/>
                <a:gd name="connsiteY217" fmla="*/ 1171385 h 1649158"/>
                <a:gd name="connsiteX218" fmla="*/ 743331 w 2305050"/>
                <a:gd name="connsiteY218" fmla="*/ 1160050 h 1649158"/>
                <a:gd name="connsiteX219" fmla="*/ 735616 w 2305050"/>
                <a:gd name="connsiteY219" fmla="*/ 1159669 h 1649158"/>
                <a:gd name="connsiteX220" fmla="*/ 709041 w 2305050"/>
                <a:gd name="connsiteY220" fmla="*/ 1173671 h 1649158"/>
                <a:gd name="connsiteX221" fmla="*/ 687610 w 2305050"/>
                <a:gd name="connsiteY221" fmla="*/ 1196721 h 1649158"/>
                <a:gd name="connsiteX222" fmla="*/ 658940 w 2305050"/>
                <a:gd name="connsiteY222" fmla="*/ 1207865 h 1649158"/>
                <a:gd name="connsiteX223" fmla="*/ 648272 w 2305050"/>
                <a:gd name="connsiteY223" fmla="*/ 1209485 h 1649158"/>
                <a:gd name="connsiteX224" fmla="*/ 619030 w 2305050"/>
                <a:gd name="connsiteY224" fmla="*/ 1189292 h 1649158"/>
                <a:gd name="connsiteX225" fmla="*/ 565118 w 2305050"/>
                <a:gd name="connsiteY225" fmla="*/ 1180243 h 1649158"/>
                <a:gd name="connsiteX226" fmla="*/ 551402 w 2305050"/>
                <a:gd name="connsiteY226" fmla="*/ 1186053 h 1649158"/>
                <a:gd name="connsiteX227" fmla="*/ 545783 w 2305050"/>
                <a:gd name="connsiteY227" fmla="*/ 1202913 h 1649158"/>
                <a:gd name="connsiteX228" fmla="*/ 514350 w 2305050"/>
                <a:gd name="connsiteY228" fmla="*/ 1211199 h 1649158"/>
                <a:gd name="connsiteX229" fmla="*/ 500729 w 2305050"/>
                <a:gd name="connsiteY229" fmla="*/ 1206246 h 1649158"/>
                <a:gd name="connsiteX230" fmla="*/ 486918 w 2305050"/>
                <a:gd name="connsiteY230" fmla="*/ 1223201 h 1649158"/>
                <a:gd name="connsiteX231" fmla="*/ 486918 w 2305050"/>
                <a:gd name="connsiteY231" fmla="*/ 1223201 h 1649158"/>
                <a:gd name="connsiteX232" fmla="*/ 478060 w 2305050"/>
                <a:gd name="connsiteY232" fmla="*/ 1216533 h 1649158"/>
                <a:gd name="connsiteX233" fmla="*/ 469201 w 2305050"/>
                <a:gd name="connsiteY233" fmla="*/ 1192244 h 1649158"/>
                <a:gd name="connsiteX234" fmla="*/ 457009 w 2305050"/>
                <a:gd name="connsiteY234" fmla="*/ 1185958 h 1649158"/>
                <a:gd name="connsiteX235" fmla="*/ 449104 w 2305050"/>
                <a:gd name="connsiteY235" fmla="*/ 1187482 h 1649158"/>
                <a:gd name="connsiteX236" fmla="*/ 439102 w 2305050"/>
                <a:gd name="connsiteY236" fmla="*/ 1198055 h 1649158"/>
                <a:gd name="connsiteX237" fmla="*/ 427387 w 2305050"/>
                <a:gd name="connsiteY237" fmla="*/ 1196150 h 1649158"/>
                <a:gd name="connsiteX238" fmla="*/ 408908 w 2305050"/>
                <a:gd name="connsiteY238" fmla="*/ 1204436 h 1649158"/>
                <a:gd name="connsiteX239" fmla="*/ 397764 w 2305050"/>
                <a:gd name="connsiteY239" fmla="*/ 1203675 h 1649158"/>
                <a:gd name="connsiteX240" fmla="*/ 393097 w 2305050"/>
                <a:gd name="connsiteY240" fmla="*/ 1197197 h 1649158"/>
                <a:gd name="connsiteX241" fmla="*/ 386429 w 2305050"/>
                <a:gd name="connsiteY241" fmla="*/ 1150144 h 1649158"/>
                <a:gd name="connsiteX242" fmla="*/ 375190 w 2305050"/>
                <a:gd name="connsiteY242" fmla="*/ 1141667 h 1649158"/>
                <a:gd name="connsiteX243" fmla="*/ 363379 w 2305050"/>
                <a:gd name="connsiteY243" fmla="*/ 1142143 h 1649158"/>
                <a:gd name="connsiteX244" fmla="*/ 331280 w 2305050"/>
                <a:gd name="connsiteY244" fmla="*/ 1147096 h 1649158"/>
                <a:gd name="connsiteX245" fmla="*/ 294608 w 2305050"/>
                <a:gd name="connsiteY245" fmla="*/ 1182719 h 1649158"/>
                <a:gd name="connsiteX246" fmla="*/ 263176 w 2305050"/>
                <a:gd name="connsiteY246" fmla="*/ 1196817 h 1649158"/>
                <a:gd name="connsiteX247" fmla="*/ 246317 w 2305050"/>
                <a:gd name="connsiteY247" fmla="*/ 1196912 h 1649158"/>
                <a:gd name="connsiteX248" fmla="*/ 228600 w 2305050"/>
                <a:gd name="connsiteY248" fmla="*/ 1187577 h 1649158"/>
                <a:gd name="connsiteX249" fmla="*/ 217361 w 2305050"/>
                <a:gd name="connsiteY249" fmla="*/ 1190149 h 1649158"/>
                <a:gd name="connsiteX250" fmla="*/ 208788 w 2305050"/>
                <a:gd name="connsiteY250" fmla="*/ 1201769 h 1649158"/>
                <a:gd name="connsiteX251" fmla="*/ 205645 w 2305050"/>
                <a:gd name="connsiteY251" fmla="*/ 1225772 h 1649158"/>
                <a:gd name="connsiteX252" fmla="*/ 190691 w 2305050"/>
                <a:gd name="connsiteY252" fmla="*/ 1241203 h 1649158"/>
                <a:gd name="connsiteX253" fmla="*/ 187547 w 2305050"/>
                <a:gd name="connsiteY253" fmla="*/ 1262730 h 1649158"/>
                <a:gd name="connsiteX254" fmla="*/ 182690 w 2305050"/>
                <a:gd name="connsiteY254" fmla="*/ 1264920 h 1649158"/>
                <a:gd name="connsiteX255" fmla="*/ 163354 w 2305050"/>
                <a:gd name="connsiteY255" fmla="*/ 1254062 h 1649158"/>
                <a:gd name="connsiteX256" fmla="*/ 139827 w 2305050"/>
                <a:gd name="connsiteY256" fmla="*/ 1263301 h 1649158"/>
                <a:gd name="connsiteX257" fmla="*/ 139827 w 2305050"/>
                <a:gd name="connsiteY257" fmla="*/ 1263301 h 1649158"/>
                <a:gd name="connsiteX258" fmla="*/ 104966 w 2305050"/>
                <a:gd name="connsiteY258" fmla="*/ 1254824 h 1649158"/>
                <a:gd name="connsiteX259" fmla="*/ 64103 w 2305050"/>
                <a:gd name="connsiteY259" fmla="*/ 1261777 h 1649158"/>
                <a:gd name="connsiteX260" fmla="*/ 38005 w 2305050"/>
                <a:gd name="connsiteY260" fmla="*/ 1244060 h 1649158"/>
                <a:gd name="connsiteX261" fmla="*/ 10763 w 2305050"/>
                <a:gd name="connsiteY261" fmla="*/ 1241965 h 1649158"/>
                <a:gd name="connsiteX262" fmla="*/ 3238 w 2305050"/>
                <a:gd name="connsiteY262" fmla="*/ 1232345 h 1649158"/>
                <a:gd name="connsiteX263" fmla="*/ 8096 w 2305050"/>
                <a:gd name="connsiteY263" fmla="*/ 1196912 h 1649158"/>
                <a:gd name="connsiteX264" fmla="*/ 0 w 2305050"/>
                <a:gd name="connsiteY264" fmla="*/ 1169670 h 1649158"/>
                <a:gd name="connsiteX265" fmla="*/ 10382 w 2305050"/>
                <a:gd name="connsiteY265" fmla="*/ 1156335 h 1649158"/>
                <a:gd name="connsiteX266" fmla="*/ 3524 w 2305050"/>
                <a:gd name="connsiteY266" fmla="*/ 1126808 h 1649158"/>
                <a:gd name="connsiteX267" fmla="*/ 6572 w 2305050"/>
                <a:gd name="connsiteY267" fmla="*/ 1109282 h 1649158"/>
                <a:gd name="connsiteX268" fmla="*/ 18574 w 2305050"/>
                <a:gd name="connsiteY268" fmla="*/ 1100043 h 1649158"/>
                <a:gd name="connsiteX269" fmla="*/ 25051 w 2305050"/>
                <a:gd name="connsiteY269" fmla="*/ 1085374 h 1649158"/>
                <a:gd name="connsiteX270" fmla="*/ 43148 w 2305050"/>
                <a:gd name="connsiteY270" fmla="*/ 1072706 h 1649158"/>
                <a:gd name="connsiteX271" fmla="*/ 42100 w 2305050"/>
                <a:gd name="connsiteY271" fmla="*/ 1056132 h 1649158"/>
                <a:gd name="connsiteX272" fmla="*/ 69151 w 2305050"/>
                <a:gd name="connsiteY272" fmla="*/ 1047179 h 1649158"/>
                <a:gd name="connsiteX273" fmla="*/ 78962 w 2305050"/>
                <a:gd name="connsiteY273" fmla="*/ 1033272 h 1649158"/>
                <a:gd name="connsiteX274" fmla="*/ 76676 w 2305050"/>
                <a:gd name="connsiteY274" fmla="*/ 1002887 h 1649158"/>
                <a:gd name="connsiteX275" fmla="*/ 69818 w 2305050"/>
                <a:gd name="connsiteY275" fmla="*/ 983266 h 1649158"/>
                <a:gd name="connsiteX276" fmla="*/ 58103 w 2305050"/>
                <a:gd name="connsiteY276" fmla="*/ 974598 h 1649158"/>
                <a:gd name="connsiteX277" fmla="*/ 60198 w 2305050"/>
                <a:gd name="connsiteY277" fmla="*/ 967455 h 1649158"/>
                <a:gd name="connsiteX278" fmla="*/ 72866 w 2305050"/>
                <a:gd name="connsiteY278" fmla="*/ 955548 h 1649158"/>
                <a:gd name="connsiteX279" fmla="*/ 81439 w 2305050"/>
                <a:gd name="connsiteY279" fmla="*/ 935260 h 1649158"/>
                <a:gd name="connsiteX280" fmla="*/ 119063 w 2305050"/>
                <a:gd name="connsiteY280" fmla="*/ 928688 h 1649158"/>
                <a:gd name="connsiteX281" fmla="*/ 173926 w 2305050"/>
                <a:gd name="connsiteY281" fmla="*/ 879729 h 1649158"/>
                <a:gd name="connsiteX282" fmla="*/ 175260 w 2305050"/>
                <a:gd name="connsiteY282" fmla="*/ 865918 h 1649158"/>
                <a:gd name="connsiteX283" fmla="*/ 188786 w 2305050"/>
                <a:gd name="connsiteY283" fmla="*/ 860679 h 1649158"/>
                <a:gd name="connsiteX284" fmla="*/ 189452 w 2305050"/>
                <a:gd name="connsiteY284" fmla="*/ 836771 h 1649158"/>
                <a:gd name="connsiteX285" fmla="*/ 200311 w 2305050"/>
                <a:gd name="connsiteY285" fmla="*/ 818960 h 1649158"/>
                <a:gd name="connsiteX286" fmla="*/ 245936 w 2305050"/>
                <a:gd name="connsiteY286" fmla="*/ 813245 h 1649158"/>
                <a:gd name="connsiteX287" fmla="*/ 261652 w 2305050"/>
                <a:gd name="connsiteY287" fmla="*/ 815626 h 1649158"/>
                <a:gd name="connsiteX288" fmla="*/ 278797 w 2305050"/>
                <a:gd name="connsiteY288" fmla="*/ 811530 h 1649158"/>
                <a:gd name="connsiteX289" fmla="*/ 288893 w 2305050"/>
                <a:gd name="connsiteY289" fmla="*/ 801624 h 1649158"/>
                <a:gd name="connsiteX290" fmla="*/ 320135 w 2305050"/>
                <a:gd name="connsiteY290" fmla="*/ 802862 h 1649158"/>
                <a:gd name="connsiteX291" fmla="*/ 346329 w 2305050"/>
                <a:gd name="connsiteY291" fmla="*/ 784003 h 1649158"/>
                <a:gd name="connsiteX292" fmla="*/ 354425 w 2305050"/>
                <a:gd name="connsiteY292" fmla="*/ 732378 h 1649158"/>
                <a:gd name="connsiteX293" fmla="*/ 342709 w 2305050"/>
                <a:gd name="connsiteY293" fmla="*/ 695516 h 1649158"/>
                <a:gd name="connsiteX294" fmla="*/ 356521 w 2305050"/>
                <a:gd name="connsiteY294" fmla="*/ 656939 h 1649158"/>
                <a:gd name="connsiteX295" fmla="*/ 353473 w 2305050"/>
                <a:gd name="connsiteY295" fmla="*/ 646081 h 1649158"/>
                <a:gd name="connsiteX296" fmla="*/ 340709 w 2305050"/>
                <a:gd name="connsiteY296" fmla="*/ 630365 h 1649158"/>
                <a:gd name="connsiteX297" fmla="*/ 340233 w 2305050"/>
                <a:gd name="connsiteY297" fmla="*/ 616839 h 1649158"/>
                <a:gd name="connsiteX298" fmla="*/ 332423 w 2305050"/>
                <a:gd name="connsiteY298" fmla="*/ 603218 h 1649158"/>
                <a:gd name="connsiteX299" fmla="*/ 333756 w 2305050"/>
                <a:gd name="connsiteY299" fmla="*/ 586550 h 1649158"/>
                <a:gd name="connsiteX300" fmla="*/ 348615 w 2305050"/>
                <a:gd name="connsiteY300" fmla="*/ 577120 h 1649158"/>
                <a:gd name="connsiteX301" fmla="*/ 370142 w 2305050"/>
                <a:gd name="connsiteY301" fmla="*/ 580263 h 1649158"/>
                <a:gd name="connsiteX302" fmla="*/ 391954 w 2305050"/>
                <a:gd name="connsiteY302" fmla="*/ 564071 h 1649158"/>
                <a:gd name="connsiteX303" fmla="*/ 403765 w 2305050"/>
                <a:gd name="connsiteY303" fmla="*/ 567023 h 1649158"/>
                <a:gd name="connsiteX304" fmla="*/ 413004 w 2305050"/>
                <a:gd name="connsiteY304" fmla="*/ 563118 h 1649158"/>
                <a:gd name="connsiteX305" fmla="*/ 434245 w 2305050"/>
                <a:gd name="connsiteY305" fmla="*/ 572834 h 1649158"/>
                <a:gd name="connsiteX306" fmla="*/ 481013 w 2305050"/>
                <a:gd name="connsiteY306" fmla="*/ 544354 h 1649158"/>
                <a:gd name="connsiteX307" fmla="*/ 501015 w 2305050"/>
                <a:gd name="connsiteY307" fmla="*/ 516731 h 1649158"/>
                <a:gd name="connsiteX308" fmla="*/ 499110 w 2305050"/>
                <a:gd name="connsiteY308" fmla="*/ 505111 h 1649158"/>
                <a:gd name="connsiteX309" fmla="*/ 504539 w 2305050"/>
                <a:gd name="connsiteY309" fmla="*/ 498729 h 1649158"/>
                <a:gd name="connsiteX310" fmla="*/ 499872 w 2305050"/>
                <a:gd name="connsiteY310" fmla="*/ 487299 h 1649158"/>
                <a:gd name="connsiteX311" fmla="*/ 501586 w 2305050"/>
                <a:gd name="connsiteY311" fmla="*/ 457105 h 1649158"/>
                <a:gd name="connsiteX312" fmla="*/ 517398 w 2305050"/>
                <a:gd name="connsiteY312" fmla="*/ 440055 h 1649158"/>
                <a:gd name="connsiteX313" fmla="*/ 529781 w 2305050"/>
                <a:gd name="connsiteY313" fmla="*/ 414909 h 1649158"/>
                <a:gd name="connsiteX314" fmla="*/ 531019 w 2305050"/>
                <a:gd name="connsiteY314" fmla="*/ 392906 h 1649158"/>
                <a:gd name="connsiteX315" fmla="*/ 538067 w 2305050"/>
                <a:gd name="connsiteY315" fmla="*/ 377285 h 1649158"/>
                <a:gd name="connsiteX316" fmla="*/ 533972 w 2305050"/>
                <a:gd name="connsiteY316" fmla="*/ 353187 h 1649158"/>
                <a:gd name="connsiteX317" fmla="*/ 547688 w 2305050"/>
                <a:gd name="connsiteY317" fmla="*/ 337090 h 1649158"/>
                <a:gd name="connsiteX318" fmla="*/ 553688 w 2305050"/>
                <a:gd name="connsiteY318" fmla="*/ 320707 h 1649158"/>
                <a:gd name="connsiteX319" fmla="*/ 550164 w 2305050"/>
                <a:gd name="connsiteY319" fmla="*/ 310325 h 1649158"/>
                <a:gd name="connsiteX320" fmla="*/ 534638 w 2305050"/>
                <a:gd name="connsiteY320" fmla="*/ 295656 h 1649158"/>
                <a:gd name="connsiteX321" fmla="*/ 412433 w 2305050"/>
                <a:gd name="connsiteY321" fmla="*/ 207359 h 1649158"/>
                <a:gd name="connsiteX322" fmla="*/ 373380 w 2305050"/>
                <a:gd name="connsiteY322" fmla="*/ 145733 h 1649158"/>
                <a:gd name="connsiteX323" fmla="*/ 245745 w 2305050"/>
                <a:gd name="connsiteY323" fmla="*/ 9049 h 1649158"/>
                <a:gd name="connsiteX324" fmla="*/ 235649 w 2305050"/>
                <a:gd name="connsiteY324" fmla="*/ 4286 h 1649158"/>
                <a:gd name="connsiteX325" fmla="*/ 235649 w 2305050"/>
                <a:gd name="connsiteY325" fmla="*/ 4286 h 1649158"/>
                <a:gd name="connsiteX326" fmla="*/ 238601 w 2305050"/>
                <a:gd name="connsiteY326" fmla="*/ 0 h 1649158"/>
                <a:gd name="connsiteX327" fmla="*/ 296418 w 2305050"/>
                <a:gd name="connsiteY327" fmla="*/ 51530 h 1649158"/>
                <a:gd name="connsiteX328" fmla="*/ 398145 w 2305050"/>
                <a:gd name="connsiteY328" fmla="*/ 102870 h 1649158"/>
                <a:gd name="connsiteX329" fmla="*/ 519779 w 2305050"/>
                <a:gd name="connsiteY329" fmla="*/ 134493 h 1649158"/>
                <a:gd name="connsiteX330" fmla="*/ 627602 w 2305050"/>
                <a:gd name="connsiteY330" fmla="*/ 141446 h 1649158"/>
                <a:gd name="connsiteX331" fmla="*/ 680752 w 2305050"/>
                <a:gd name="connsiteY331" fmla="*/ 166878 h 1649158"/>
                <a:gd name="connsiteX332" fmla="*/ 775430 w 2305050"/>
                <a:gd name="connsiteY332" fmla="*/ 251270 h 1649158"/>
                <a:gd name="connsiteX333" fmla="*/ 843343 w 2305050"/>
                <a:gd name="connsiteY333" fmla="*/ 270986 h 164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305050" h="1649158">
                  <a:moveTo>
                    <a:pt x="886492" y="271844"/>
                  </a:moveTo>
                  <a:lnTo>
                    <a:pt x="938879" y="267748"/>
                  </a:lnTo>
                  <a:lnTo>
                    <a:pt x="1034225" y="242507"/>
                  </a:lnTo>
                  <a:lnTo>
                    <a:pt x="1049274" y="243554"/>
                  </a:lnTo>
                  <a:lnTo>
                    <a:pt x="1075849" y="265176"/>
                  </a:lnTo>
                  <a:lnTo>
                    <a:pt x="1157859" y="300514"/>
                  </a:lnTo>
                  <a:lnTo>
                    <a:pt x="1186243" y="302609"/>
                  </a:lnTo>
                  <a:lnTo>
                    <a:pt x="1224915" y="329375"/>
                  </a:lnTo>
                  <a:lnTo>
                    <a:pt x="1238917" y="360617"/>
                  </a:lnTo>
                  <a:lnTo>
                    <a:pt x="1247108" y="419576"/>
                  </a:lnTo>
                  <a:lnTo>
                    <a:pt x="1227582" y="454724"/>
                  </a:lnTo>
                  <a:lnTo>
                    <a:pt x="1235583" y="472154"/>
                  </a:lnTo>
                  <a:lnTo>
                    <a:pt x="1350264" y="545116"/>
                  </a:lnTo>
                  <a:lnTo>
                    <a:pt x="1399318" y="625793"/>
                  </a:lnTo>
                  <a:lnTo>
                    <a:pt x="1398556" y="639032"/>
                  </a:lnTo>
                  <a:lnTo>
                    <a:pt x="1387316" y="651701"/>
                  </a:lnTo>
                  <a:lnTo>
                    <a:pt x="1394365" y="665131"/>
                  </a:lnTo>
                  <a:lnTo>
                    <a:pt x="1422083" y="670846"/>
                  </a:lnTo>
                  <a:lnTo>
                    <a:pt x="1455515" y="697040"/>
                  </a:lnTo>
                  <a:lnTo>
                    <a:pt x="1543050" y="698468"/>
                  </a:lnTo>
                  <a:lnTo>
                    <a:pt x="1602962" y="694087"/>
                  </a:lnTo>
                  <a:lnTo>
                    <a:pt x="1634109" y="730663"/>
                  </a:lnTo>
                  <a:lnTo>
                    <a:pt x="1678972" y="751237"/>
                  </a:lnTo>
                  <a:lnTo>
                    <a:pt x="1721072" y="762191"/>
                  </a:lnTo>
                  <a:lnTo>
                    <a:pt x="1738313" y="774573"/>
                  </a:lnTo>
                  <a:lnTo>
                    <a:pt x="1775746" y="873062"/>
                  </a:lnTo>
                  <a:lnTo>
                    <a:pt x="1817942" y="942689"/>
                  </a:lnTo>
                  <a:lnTo>
                    <a:pt x="1876425" y="1074420"/>
                  </a:lnTo>
                  <a:lnTo>
                    <a:pt x="1901381" y="1090041"/>
                  </a:lnTo>
                  <a:lnTo>
                    <a:pt x="1927574" y="1092518"/>
                  </a:lnTo>
                  <a:lnTo>
                    <a:pt x="1988344" y="1086136"/>
                  </a:lnTo>
                  <a:lnTo>
                    <a:pt x="2061972" y="1069753"/>
                  </a:lnTo>
                  <a:lnTo>
                    <a:pt x="2081022" y="1069181"/>
                  </a:lnTo>
                  <a:lnTo>
                    <a:pt x="2099786" y="1076230"/>
                  </a:lnTo>
                  <a:lnTo>
                    <a:pt x="2143601" y="1118902"/>
                  </a:lnTo>
                  <a:lnTo>
                    <a:pt x="2192750" y="1197674"/>
                  </a:lnTo>
                  <a:lnTo>
                    <a:pt x="2211324" y="1219010"/>
                  </a:lnTo>
                  <a:lnTo>
                    <a:pt x="2281714" y="1287114"/>
                  </a:lnTo>
                  <a:lnTo>
                    <a:pt x="2305050" y="1300734"/>
                  </a:lnTo>
                  <a:lnTo>
                    <a:pt x="2305050" y="1300734"/>
                  </a:lnTo>
                  <a:lnTo>
                    <a:pt x="2301050" y="1313784"/>
                  </a:lnTo>
                  <a:lnTo>
                    <a:pt x="2173415" y="1354646"/>
                  </a:lnTo>
                  <a:lnTo>
                    <a:pt x="2134648" y="1355789"/>
                  </a:lnTo>
                  <a:lnTo>
                    <a:pt x="2102644" y="1361980"/>
                  </a:lnTo>
                  <a:lnTo>
                    <a:pt x="2089976" y="1377315"/>
                  </a:lnTo>
                  <a:lnTo>
                    <a:pt x="2059115" y="1389984"/>
                  </a:lnTo>
                  <a:lnTo>
                    <a:pt x="2048542" y="1409891"/>
                  </a:lnTo>
                  <a:lnTo>
                    <a:pt x="2038922" y="1418654"/>
                  </a:lnTo>
                  <a:lnTo>
                    <a:pt x="1984343" y="1447419"/>
                  </a:lnTo>
                  <a:lnTo>
                    <a:pt x="1966817" y="1461231"/>
                  </a:lnTo>
                  <a:lnTo>
                    <a:pt x="1959578" y="1462183"/>
                  </a:lnTo>
                  <a:lnTo>
                    <a:pt x="1953959" y="1455992"/>
                  </a:lnTo>
                  <a:lnTo>
                    <a:pt x="1946529" y="1455611"/>
                  </a:lnTo>
                  <a:lnTo>
                    <a:pt x="1909572" y="1475423"/>
                  </a:lnTo>
                  <a:lnTo>
                    <a:pt x="1903381" y="1471327"/>
                  </a:lnTo>
                  <a:lnTo>
                    <a:pt x="1901666" y="1456468"/>
                  </a:lnTo>
                  <a:lnTo>
                    <a:pt x="1887950" y="1472184"/>
                  </a:lnTo>
                  <a:lnTo>
                    <a:pt x="1877092" y="1475137"/>
                  </a:lnTo>
                  <a:lnTo>
                    <a:pt x="1852422" y="1506379"/>
                  </a:lnTo>
                  <a:lnTo>
                    <a:pt x="1822418" y="1510951"/>
                  </a:lnTo>
                  <a:lnTo>
                    <a:pt x="1802321" y="1522286"/>
                  </a:lnTo>
                  <a:lnTo>
                    <a:pt x="1810131" y="1503712"/>
                  </a:lnTo>
                  <a:lnTo>
                    <a:pt x="1807178" y="1500188"/>
                  </a:lnTo>
                  <a:lnTo>
                    <a:pt x="1776032" y="1503807"/>
                  </a:lnTo>
                  <a:lnTo>
                    <a:pt x="1766888" y="1526381"/>
                  </a:lnTo>
                  <a:lnTo>
                    <a:pt x="1747266" y="1534192"/>
                  </a:lnTo>
                  <a:lnTo>
                    <a:pt x="1721453" y="1554671"/>
                  </a:lnTo>
                  <a:lnTo>
                    <a:pt x="1712214" y="1547622"/>
                  </a:lnTo>
                  <a:lnTo>
                    <a:pt x="1688306" y="1553909"/>
                  </a:lnTo>
                  <a:lnTo>
                    <a:pt x="1670114" y="1564863"/>
                  </a:lnTo>
                  <a:lnTo>
                    <a:pt x="1625918" y="1566672"/>
                  </a:lnTo>
                  <a:lnTo>
                    <a:pt x="1609535" y="1556957"/>
                  </a:lnTo>
                  <a:lnTo>
                    <a:pt x="1584579" y="1554290"/>
                  </a:lnTo>
                  <a:lnTo>
                    <a:pt x="1573435" y="1558385"/>
                  </a:lnTo>
                  <a:lnTo>
                    <a:pt x="1567910" y="1554956"/>
                  </a:lnTo>
                  <a:lnTo>
                    <a:pt x="1571530" y="1546384"/>
                  </a:lnTo>
                  <a:lnTo>
                    <a:pt x="1563243" y="1547146"/>
                  </a:lnTo>
                  <a:lnTo>
                    <a:pt x="1562291" y="1538193"/>
                  </a:lnTo>
                  <a:lnTo>
                    <a:pt x="1552766" y="1537050"/>
                  </a:lnTo>
                  <a:lnTo>
                    <a:pt x="1526477" y="1549051"/>
                  </a:lnTo>
                  <a:lnTo>
                    <a:pt x="1512760" y="1565243"/>
                  </a:lnTo>
                  <a:lnTo>
                    <a:pt x="1521619" y="1572578"/>
                  </a:lnTo>
                  <a:lnTo>
                    <a:pt x="1530001" y="1588770"/>
                  </a:lnTo>
                  <a:lnTo>
                    <a:pt x="1530477" y="1597343"/>
                  </a:lnTo>
                  <a:lnTo>
                    <a:pt x="1526762" y="1597724"/>
                  </a:lnTo>
                  <a:lnTo>
                    <a:pt x="1501711" y="1576864"/>
                  </a:lnTo>
                  <a:lnTo>
                    <a:pt x="1492853" y="1574959"/>
                  </a:lnTo>
                  <a:lnTo>
                    <a:pt x="1494853" y="1565339"/>
                  </a:lnTo>
                  <a:lnTo>
                    <a:pt x="1489615" y="1552385"/>
                  </a:lnTo>
                  <a:lnTo>
                    <a:pt x="1469422" y="1541431"/>
                  </a:lnTo>
                  <a:lnTo>
                    <a:pt x="1469422" y="1541431"/>
                  </a:lnTo>
                  <a:lnTo>
                    <a:pt x="1434846" y="1531906"/>
                  </a:lnTo>
                  <a:lnTo>
                    <a:pt x="1431893" y="1547718"/>
                  </a:lnTo>
                  <a:lnTo>
                    <a:pt x="1437703" y="1562862"/>
                  </a:lnTo>
                  <a:lnTo>
                    <a:pt x="1424654" y="1558195"/>
                  </a:lnTo>
                  <a:lnTo>
                    <a:pt x="1420749" y="1569720"/>
                  </a:lnTo>
                  <a:lnTo>
                    <a:pt x="1410557" y="1578674"/>
                  </a:lnTo>
                  <a:lnTo>
                    <a:pt x="1405509" y="1572864"/>
                  </a:lnTo>
                  <a:lnTo>
                    <a:pt x="1391698" y="1569815"/>
                  </a:lnTo>
                  <a:lnTo>
                    <a:pt x="1400366" y="1552480"/>
                  </a:lnTo>
                  <a:lnTo>
                    <a:pt x="1389317" y="1554480"/>
                  </a:lnTo>
                  <a:lnTo>
                    <a:pt x="1385983" y="1549908"/>
                  </a:lnTo>
                  <a:lnTo>
                    <a:pt x="1397603" y="1545336"/>
                  </a:lnTo>
                  <a:lnTo>
                    <a:pt x="1396270" y="1541812"/>
                  </a:lnTo>
                  <a:lnTo>
                    <a:pt x="1380839" y="1544289"/>
                  </a:lnTo>
                  <a:lnTo>
                    <a:pt x="1369409" y="1560290"/>
                  </a:lnTo>
                  <a:lnTo>
                    <a:pt x="1360456" y="1558576"/>
                  </a:lnTo>
                  <a:lnTo>
                    <a:pt x="1349026" y="1562957"/>
                  </a:lnTo>
                  <a:lnTo>
                    <a:pt x="1348073" y="1571244"/>
                  </a:lnTo>
                  <a:lnTo>
                    <a:pt x="1384364" y="1576578"/>
                  </a:lnTo>
                  <a:lnTo>
                    <a:pt x="1394936" y="1582007"/>
                  </a:lnTo>
                  <a:lnTo>
                    <a:pt x="1392269" y="1597057"/>
                  </a:lnTo>
                  <a:lnTo>
                    <a:pt x="1406557" y="1635919"/>
                  </a:lnTo>
                  <a:lnTo>
                    <a:pt x="1401699" y="1638967"/>
                  </a:lnTo>
                  <a:lnTo>
                    <a:pt x="1379696" y="1605725"/>
                  </a:lnTo>
                  <a:lnTo>
                    <a:pt x="1366076" y="1605725"/>
                  </a:lnTo>
                  <a:lnTo>
                    <a:pt x="1356265" y="1634871"/>
                  </a:lnTo>
                  <a:lnTo>
                    <a:pt x="1338834" y="1649159"/>
                  </a:lnTo>
                  <a:lnTo>
                    <a:pt x="1348359" y="1615821"/>
                  </a:lnTo>
                  <a:lnTo>
                    <a:pt x="1339596" y="1597438"/>
                  </a:lnTo>
                  <a:lnTo>
                    <a:pt x="1333976" y="1595152"/>
                  </a:lnTo>
                  <a:lnTo>
                    <a:pt x="1314641" y="1624680"/>
                  </a:lnTo>
                  <a:lnTo>
                    <a:pt x="1321975" y="1585151"/>
                  </a:lnTo>
                  <a:lnTo>
                    <a:pt x="1301972" y="1568958"/>
                  </a:lnTo>
                  <a:lnTo>
                    <a:pt x="1293685" y="1548480"/>
                  </a:lnTo>
                  <a:lnTo>
                    <a:pt x="1295972" y="1541622"/>
                  </a:lnTo>
                  <a:lnTo>
                    <a:pt x="1280446" y="1538669"/>
                  </a:lnTo>
                  <a:lnTo>
                    <a:pt x="1270159" y="1525715"/>
                  </a:lnTo>
                  <a:lnTo>
                    <a:pt x="1270064" y="1517714"/>
                  </a:lnTo>
                  <a:lnTo>
                    <a:pt x="1264730" y="1514951"/>
                  </a:lnTo>
                  <a:lnTo>
                    <a:pt x="1238726" y="1537811"/>
                  </a:lnTo>
                  <a:lnTo>
                    <a:pt x="1250442" y="1515809"/>
                  </a:lnTo>
                  <a:lnTo>
                    <a:pt x="1251585" y="1494282"/>
                  </a:lnTo>
                  <a:lnTo>
                    <a:pt x="1243870" y="1480947"/>
                  </a:lnTo>
                  <a:lnTo>
                    <a:pt x="1227106" y="1481805"/>
                  </a:lnTo>
                  <a:lnTo>
                    <a:pt x="1224153" y="1478376"/>
                  </a:lnTo>
                  <a:lnTo>
                    <a:pt x="1238726" y="1463040"/>
                  </a:lnTo>
                  <a:lnTo>
                    <a:pt x="1244536" y="1442752"/>
                  </a:lnTo>
                  <a:lnTo>
                    <a:pt x="1229487" y="1423416"/>
                  </a:lnTo>
                  <a:lnTo>
                    <a:pt x="1211580" y="1430560"/>
                  </a:lnTo>
                  <a:lnTo>
                    <a:pt x="1200626" y="1426274"/>
                  </a:lnTo>
                  <a:lnTo>
                    <a:pt x="1221105" y="1413225"/>
                  </a:lnTo>
                  <a:lnTo>
                    <a:pt x="1221200" y="1403985"/>
                  </a:lnTo>
                  <a:lnTo>
                    <a:pt x="1212247" y="1398556"/>
                  </a:lnTo>
                  <a:lnTo>
                    <a:pt x="1220438" y="1386364"/>
                  </a:lnTo>
                  <a:lnTo>
                    <a:pt x="1219200" y="1380554"/>
                  </a:lnTo>
                  <a:lnTo>
                    <a:pt x="1202817" y="1385411"/>
                  </a:lnTo>
                  <a:lnTo>
                    <a:pt x="1197483" y="1391412"/>
                  </a:lnTo>
                  <a:lnTo>
                    <a:pt x="1181576" y="1383697"/>
                  </a:lnTo>
                  <a:lnTo>
                    <a:pt x="1178624" y="1396556"/>
                  </a:lnTo>
                  <a:lnTo>
                    <a:pt x="1173861" y="1398747"/>
                  </a:lnTo>
                  <a:lnTo>
                    <a:pt x="1166622" y="1383697"/>
                  </a:lnTo>
                  <a:lnTo>
                    <a:pt x="1147382" y="1393984"/>
                  </a:lnTo>
                  <a:lnTo>
                    <a:pt x="1133285" y="1390269"/>
                  </a:lnTo>
                  <a:lnTo>
                    <a:pt x="1134142" y="1382935"/>
                  </a:lnTo>
                  <a:lnTo>
                    <a:pt x="1157002" y="1373029"/>
                  </a:lnTo>
                  <a:lnTo>
                    <a:pt x="1161669" y="1343597"/>
                  </a:lnTo>
                  <a:lnTo>
                    <a:pt x="1165955" y="1339406"/>
                  </a:lnTo>
                  <a:lnTo>
                    <a:pt x="1175861" y="1338072"/>
                  </a:lnTo>
                  <a:lnTo>
                    <a:pt x="1183767" y="1347026"/>
                  </a:lnTo>
                  <a:lnTo>
                    <a:pt x="1200626" y="1353598"/>
                  </a:lnTo>
                  <a:lnTo>
                    <a:pt x="1206151" y="1351026"/>
                  </a:lnTo>
                  <a:lnTo>
                    <a:pt x="1197483" y="1336929"/>
                  </a:lnTo>
                  <a:lnTo>
                    <a:pt x="1198721" y="1329023"/>
                  </a:lnTo>
                  <a:lnTo>
                    <a:pt x="1179957" y="1311783"/>
                  </a:lnTo>
                  <a:lnTo>
                    <a:pt x="1175480" y="1312069"/>
                  </a:lnTo>
                  <a:lnTo>
                    <a:pt x="1171575" y="1320070"/>
                  </a:lnTo>
                  <a:lnTo>
                    <a:pt x="1162336" y="1315974"/>
                  </a:lnTo>
                  <a:lnTo>
                    <a:pt x="1169003" y="1304354"/>
                  </a:lnTo>
                  <a:lnTo>
                    <a:pt x="1162336" y="1299686"/>
                  </a:lnTo>
                  <a:lnTo>
                    <a:pt x="1162907" y="1278731"/>
                  </a:lnTo>
                  <a:lnTo>
                    <a:pt x="1158811" y="1277112"/>
                  </a:lnTo>
                  <a:lnTo>
                    <a:pt x="1156430" y="1287590"/>
                  </a:lnTo>
                  <a:lnTo>
                    <a:pt x="1143952" y="1290257"/>
                  </a:lnTo>
                  <a:lnTo>
                    <a:pt x="1150810" y="1307021"/>
                  </a:lnTo>
                  <a:lnTo>
                    <a:pt x="1112044" y="1308640"/>
                  </a:lnTo>
                  <a:lnTo>
                    <a:pt x="1108901" y="1302449"/>
                  </a:lnTo>
                  <a:lnTo>
                    <a:pt x="1128713" y="1278160"/>
                  </a:lnTo>
                  <a:lnTo>
                    <a:pt x="1093946" y="1281303"/>
                  </a:lnTo>
                  <a:lnTo>
                    <a:pt x="1106138" y="1263682"/>
                  </a:lnTo>
                  <a:lnTo>
                    <a:pt x="1121283" y="1255205"/>
                  </a:lnTo>
                  <a:lnTo>
                    <a:pt x="1115092" y="1249871"/>
                  </a:lnTo>
                  <a:lnTo>
                    <a:pt x="1092613" y="1251871"/>
                  </a:lnTo>
                  <a:lnTo>
                    <a:pt x="1095185" y="1231106"/>
                  </a:lnTo>
                  <a:lnTo>
                    <a:pt x="1076420" y="1250633"/>
                  </a:lnTo>
                  <a:lnTo>
                    <a:pt x="1068800" y="1235583"/>
                  </a:lnTo>
                  <a:lnTo>
                    <a:pt x="1062990" y="1235393"/>
                  </a:lnTo>
                  <a:lnTo>
                    <a:pt x="1045178" y="1221105"/>
                  </a:lnTo>
                  <a:lnTo>
                    <a:pt x="1037653" y="1220248"/>
                  </a:lnTo>
                  <a:lnTo>
                    <a:pt x="1023271" y="1232535"/>
                  </a:lnTo>
                  <a:lnTo>
                    <a:pt x="1005364" y="1226154"/>
                  </a:lnTo>
                  <a:lnTo>
                    <a:pt x="1000411" y="1238441"/>
                  </a:lnTo>
                  <a:lnTo>
                    <a:pt x="1014222" y="1253871"/>
                  </a:lnTo>
                  <a:lnTo>
                    <a:pt x="1008602" y="1261110"/>
                  </a:lnTo>
                  <a:lnTo>
                    <a:pt x="994696" y="1253871"/>
                  </a:lnTo>
                  <a:lnTo>
                    <a:pt x="985647" y="1243203"/>
                  </a:lnTo>
                  <a:lnTo>
                    <a:pt x="972598" y="1240251"/>
                  </a:lnTo>
                  <a:lnTo>
                    <a:pt x="962787" y="1226249"/>
                  </a:lnTo>
                  <a:lnTo>
                    <a:pt x="947452" y="1217390"/>
                  </a:lnTo>
                  <a:lnTo>
                    <a:pt x="947928" y="1200341"/>
                  </a:lnTo>
                  <a:lnTo>
                    <a:pt x="920020" y="1174623"/>
                  </a:lnTo>
                  <a:lnTo>
                    <a:pt x="912781" y="1159288"/>
                  </a:lnTo>
                  <a:lnTo>
                    <a:pt x="903923" y="1158335"/>
                  </a:lnTo>
                  <a:lnTo>
                    <a:pt x="890016" y="1168527"/>
                  </a:lnTo>
                  <a:lnTo>
                    <a:pt x="883634" y="1179386"/>
                  </a:lnTo>
                  <a:lnTo>
                    <a:pt x="883634" y="1179386"/>
                  </a:lnTo>
                  <a:lnTo>
                    <a:pt x="875157" y="1182434"/>
                  </a:lnTo>
                  <a:lnTo>
                    <a:pt x="878776" y="1165193"/>
                  </a:lnTo>
                  <a:lnTo>
                    <a:pt x="864108" y="1171766"/>
                  </a:lnTo>
                  <a:lnTo>
                    <a:pt x="857059" y="1190721"/>
                  </a:lnTo>
                  <a:lnTo>
                    <a:pt x="836676" y="1198817"/>
                  </a:lnTo>
                  <a:lnTo>
                    <a:pt x="819912" y="1229582"/>
                  </a:lnTo>
                  <a:lnTo>
                    <a:pt x="800386" y="1230249"/>
                  </a:lnTo>
                  <a:lnTo>
                    <a:pt x="782098" y="1236631"/>
                  </a:lnTo>
                  <a:lnTo>
                    <a:pt x="778002" y="1225106"/>
                  </a:lnTo>
                  <a:lnTo>
                    <a:pt x="755999" y="1205103"/>
                  </a:lnTo>
                  <a:lnTo>
                    <a:pt x="760857" y="1187006"/>
                  </a:lnTo>
                  <a:lnTo>
                    <a:pt x="756857" y="1171385"/>
                  </a:lnTo>
                  <a:lnTo>
                    <a:pt x="743331" y="1160050"/>
                  </a:lnTo>
                  <a:lnTo>
                    <a:pt x="735616" y="1159669"/>
                  </a:lnTo>
                  <a:lnTo>
                    <a:pt x="709041" y="1173671"/>
                  </a:lnTo>
                  <a:lnTo>
                    <a:pt x="687610" y="1196721"/>
                  </a:lnTo>
                  <a:lnTo>
                    <a:pt x="658940" y="1207865"/>
                  </a:lnTo>
                  <a:lnTo>
                    <a:pt x="648272" y="1209485"/>
                  </a:lnTo>
                  <a:lnTo>
                    <a:pt x="619030" y="1189292"/>
                  </a:lnTo>
                  <a:lnTo>
                    <a:pt x="565118" y="1180243"/>
                  </a:lnTo>
                  <a:lnTo>
                    <a:pt x="551402" y="1186053"/>
                  </a:lnTo>
                  <a:lnTo>
                    <a:pt x="545783" y="1202913"/>
                  </a:lnTo>
                  <a:lnTo>
                    <a:pt x="514350" y="1211199"/>
                  </a:lnTo>
                  <a:lnTo>
                    <a:pt x="500729" y="1206246"/>
                  </a:lnTo>
                  <a:lnTo>
                    <a:pt x="486918" y="1223201"/>
                  </a:lnTo>
                  <a:lnTo>
                    <a:pt x="486918" y="1223201"/>
                  </a:lnTo>
                  <a:lnTo>
                    <a:pt x="478060" y="1216533"/>
                  </a:lnTo>
                  <a:lnTo>
                    <a:pt x="469201" y="1192244"/>
                  </a:lnTo>
                  <a:lnTo>
                    <a:pt x="457009" y="1185958"/>
                  </a:lnTo>
                  <a:lnTo>
                    <a:pt x="449104" y="1187482"/>
                  </a:lnTo>
                  <a:lnTo>
                    <a:pt x="439102" y="1198055"/>
                  </a:lnTo>
                  <a:lnTo>
                    <a:pt x="427387" y="1196150"/>
                  </a:lnTo>
                  <a:lnTo>
                    <a:pt x="408908" y="1204436"/>
                  </a:lnTo>
                  <a:lnTo>
                    <a:pt x="397764" y="1203675"/>
                  </a:lnTo>
                  <a:lnTo>
                    <a:pt x="393097" y="1197197"/>
                  </a:lnTo>
                  <a:lnTo>
                    <a:pt x="386429" y="1150144"/>
                  </a:lnTo>
                  <a:lnTo>
                    <a:pt x="375190" y="1141667"/>
                  </a:lnTo>
                  <a:lnTo>
                    <a:pt x="363379" y="1142143"/>
                  </a:lnTo>
                  <a:lnTo>
                    <a:pt x="331280" y="1147096"/>
                  </a:lnTo>
                  <a:lnTo>
                    <a:pt x="294608" y="1182719"/>
                  </a:lnTo>
                  <a:lnTo>
                    <a:pt x="263176" y="1196817"/>
                  </a:lnTo>
                  <a:lnTo>
                    <a:pt x="246317" y="1196912"/>
                  </a:lnTo>
                  <a:lnTo>
                    <a:pt x="228600" y="1187577"/>
                  </a:lnTo>
                  <a:lnTo>
                    <a:pt x="217361" y="1190149"/>
                  </a:lnTo>
                  <a:lnTo>
                    <a:pt x="208788" y="1201769"/>
                  </a:lnTo>
                  <a:lnTo>
                    <a:pt x="205645" y="1225772"/>
                  </a:lnTo>
                  <a:lnTo>
                    <a:pt x="190691" y="1241203"/>
                  </a:lnTo>
                  <a:lnTo>
                    <a:pt x="187547" y="1262730"/>
                  </a:lnTo>
                  <a:lnTo>
                    <a:pt x="182690" y="1264920"/>
                  </a:lnTo>
                  <a:lnTo>
                    <a:pt x="163354" y="1254062"/>
                  </a:lnTo>
                  <a:lnTo>
                    <a:pt x="139827" y="1263301"/>
                  </a:lnTo>
                  <a:lnTo>
                    <a:pt x="139827" y="1263301"/>
                  </a:lnTo>
                  <a:lnTo>
                    <a:pt x="104966" y="1254824"/>
                  </a:lnTo>
                  <a:lnTo>
                    <a:pt x="64103" y="1261777"/>
                  </a:lnTo>
                  <a:lnTo>
                    <a:pt x="38005" y="1244060"/>
                  </a:lnTo>
                  <a:lnTo>
                    <a:pt x="10763" y="1241965"/>
                  </a:lnTo>
                  <a:lnTo>
                    <a:pt x="3238" y="1232345"/>
                  </a:lnTo>
                  <a:lnTo>
                    <a:pt x="8096" y="1196912"/>
                  </a:lnTo>
                  <a:lnTo>
                    <a:pt x="0" y="1169670"/>
                  </a:lnTo>
                  <a:lnTo>
                    <a:pt x="10382" y="1156335"/>
                  </a:lnTo>
                  <a:lnTo>
                    <a:pt x="3524" y="1126808"/>
                  </a:lnTo>
                  <a:lnTo>
                    <a:pt x="6572" y="1109282"/>
                  </a:lnTo>
                  <a:lnTo>
                    <a:pt x="18574" y="1100043"/>
                  </a:lnTo>
                  <a:lnTo>
                    <a:pt x="25051" y="1085374"/>
                  </a:lnTo>
                  <a:lnTo>
                    <a:pt x="43148" y="1072706"/>
                  </a:lnTo>
                  <a:lnTo>
                    <a:pt x="42100" y="1056132"/>
                  </a:lnTo>
                  <a:lnTo>
                    <a:pt x="69151" y="1047179"/>
                  </a:lnTo>
                  <a:lnTo>
                    <a:pt x="78962" y="1033272"/>
                  </a:lnTo>
                  <a:lnTo>
                    <a:pt x="76676" y="1002887"/>
                  </a:lnTo>
                  <a:lnTo>
                    <a:pt x="69818" y="983266"/>
                  </a:lnTo>
                  <a:lnTo>
                    <a:pt x="58103" y="974598"/>
                  </a:lnTo>
                  <a:lnTo>
                    <a:pt x="60198" y="967455"/>
                  </a:lnTo>
                  <a:lnTo>
                    <a:pt x="72866" y="955548"/>
                  </a:lnTo>
                  <a:lnTo>
                    <a:pt x="81439" y="935260"/>
                  </a:lnTo>
                  <a:lnTo>
                    <a:pt x="119063" y="928688"/>
                  </a:lnTo>
                  <a:lnTo>
                    <a:pt x="173926" y="879729"/>
                  </a:lnTo>
                  <a:lnTo>
                    <a:pt x="175260" y="865918"/>
                  </a:lnTo>
                  <a:lnTo>
                    <a:pt x="188786" y="860679"/>
                  </a:lnTo>
                  <a:lnTo>
                    <a:pt x="189452" y="836771"/>
                  </a:lnTo>
                  <a:lnTo>
                    <a:pt x="200311" y="818960"/>
                  </a:lnTo>
                  <a:lnTo>
                    <a:pt x="245936" y="813245"/>
                  </a:lnTo>
                  <a:lnTo>
                    <a:pt x="261652" y="815626"/>
                  </a:lnTo>
                  <a:lnTo>
                    <a:pt x="278797" y="811530"/>
                  </a:lnTo>
                  <a:lnTo>
                    <a:pt x="288893" y="801624"/>
                  </a:lnTo>
                  <a:lnTo>
                    <a:pt x="320135" y="802862"/>
                  </a:lnTo>
                  <a:lnTo>
                    <a:pt x="346329" y="784003"/>
                  </a:lnTo>
                  <a:lnTo>
                    <a:pt x="354425" y="732378"/>
                  </a:lnTo>
                  <a:lnTo>
                    <a:pt x="342709" y="695516"/>
                  </a:lnTo>
                  <a:lnTo>
                    <a:pt x="356521" y="656939"/>
                  </a:lnTo>
                  <a:lnTo>
                    <a:pt x="353473" y="646081"/>
                  </a:lnTo>
                  <a:lnTo>
                    <a:pt x="340709" y="630365"/>
                  </a:lnTo>
                  <a:lnTo>
                    <a:pt x="340233" y="616839"/>
                  </a:lnTo>
                  <a:lnTo>
                    <a:pt x="332423" y="603218"/>
                  </a:lnTo>
                  <a:lnTo>
                    <a:pt x="333756" y="586550"/>
                  </a:lnTo>
                  <a:lnTo>
                    <a:pt x="348615" y="577120"/>
                  </a:lnTo>
                  <a:lnTo>
                    <a:pt x="370142" y="580263"/>
                  </a:lnTo>
                  <a:lnTo>
                    <a:pt x="391954" y="564071"/>
                  </a:lnTo>
                  <a:lnTo>
                    <a:pt x="403765" y="567023"/>
                  </a:lnTo>
                  <a:lnTo>
                    <a:pt x="413004" y="563118"/>
                  </a:lnTo>
                  <a:lnTo>
                    <a:pt x="434245" y="572834"/>
                  </a:lnTo>
                  <a:lnTo>
                    <a:pt x="481013" y="544354"/>
                  </a:lnTo>
                  <a:lnTo>
                    <a:pt x="501015" y="516731"/>
                  </a:lnTo>
                  <a:lnTo>
                    <a:pt x="499110" y="505111"/>
                  </a:lnTo>
                  <a:lnTo>
                    <a:pt x="504539" y="498729"/>
                  </a:lnTo>
                  <a:lnTo>
                    <a:pt x="499872" y="487299"/>
                  </a:lnTo>
                  <a:lnTo>
                    <a:pt x="501586" y="457105"/>
                  </a:lnTo>
                  <a:lnTo>
                    <a:pt x="517398" y="440055"/>
                  </a:lnTo>
                  <a:lnTo>
                    <a:pt x="529781" y="414909"/>
                  </a:lnTo>
                  <a:lnTo>
                    <a:pt x="531019" y="392906"/>
                  </a:lnTo>
                  <a:lnTo>
                    <a:pt x="538067" y="377285"/>
                  </a:lnTo>
                  <a:lnTo>
                    <a:pt x="533972" y="353187"/>
                  </a:lnTo>
                  <a:lnTo>
                    <a:pt x="547688" y="337090"/>
                  </a:lnTo>
                  <a:lnTo>
                    <a:pt x="553688" y="320707"/>
                  </a:lnTo>
                  <a:lnTo>
                    <a:pt x="550164" y="310325"/>
                  </a:lnTo>
                  <a:lnTo>
                    <a:pt x="534638" y="295656"/>
                  </a:lnTo>
                  <a:lnTo>
                    <a:pt x="412433" y="207359"/>
                  </a:lnTo>
                  <a:lnTo>
                    <a:pt x="373380" y="145733"/>
                  </a:lnTo>
                  <a:lnTo>
                    <a:pt x="245745" y="9049"/>
                  </a:lnTo>
                  <a:lnTo>
                    <a:pt x="235649" y="4286"/>
                  </a:lnTo>
                  <a:lnTo>
                    <a:pt x="235649" y="4286"/>
                  </a:lnTo>
                  <a:lnTo>
                    <a:pt x="238601" y="0"/>
                  </a:lnTo>
                  <a:lnTo>
                    <a:pt x="296418" y="51530"/>
                  </a:lnTo>
                  <a:lnTo>
                    <a:pt x="398145" y="102870"/>
                  </a:lnTo>
                  <a:lnTo>
                    <a:pt x="519779" y="134493"/>
                  </a:lnTo>
                  <a:lnTo>
                    <a:pt x="627602" y="141446"/>
                  </a:lnTo>
                  <a:lnTo>
                    <a:pt x="680752" y="166878"/>
                  </a:lnTo>
                  <a:lnTo>
                    <a:pt x="775430" y="251270"/>
                  </a:lnTo>
                  <a:lnTo>
                    <a:pt x="843343" y="270986"/>
                  </a:lnTo>
                  <a:close/>
                </a:path>
              </a:pathLst>
            </a:custGeom>
            <a:grpFill/>
            <a:ln w="9525" cap="flat">
              <a:solidFill>
                <a:srgbClr val="196B24"/>
              </a:solidFill>
              <a:prstDash val="solid"/>
              <a:miter/>
            </a:ln>
          </p:spPr>
          <p:txBody>
            <a:bodyPr rtlCol="0" anchor="ctr"/>
            <a:lstStyle/>
            <a:p>
              <a:endParaRPr lang="es-HN"/>
            </a:p>
          </p:txBody>
        </p:sp>
        <p:sp>
          <p:nvSpPr>
            <p:cNvPr id="53" name="Forma libre: forma 52">
              <a:extLst>
                <a:ext uri="{FF2B5EF4-FFF2-40B4-BE49-F238E27FC236}">
                  <a16:creationId xmlns:a16="http://schemas.microsoft.com/office/drawing/2014/main" id="{98CDBA6A-949E-DC8D-74C3-9FC2BFECE250}"/>
                </a:ext>
              </a:extLst>
            </p:cNvPr>
            <p:cNvSpPr/>
            <p:nvPr/>
          </p:nvSpPr>
          <p:spPr>
            <a:xfrm>
              <a:off x="5284383" y="2621546"/>
              <a:ext cx="955071" cy="1339786"/>
            </a:xfrm>
            <a:custGeom>
              <a:avLst/>
              <a:gdLst>
                <a:gd name="connsiteX0" fmla="*/ 81725 w 955071"/>
                <a:gd name="connsiteY0" fmla="*/ 21050 h 1339786"/>
                <a:gd name="connsiteX1" fmla="*/ 88106 w 955071"/>
                <a:gd name="connsiteY1" fmla="*/ 10192 h 1339786"/>
                <a:gd name="connsiteX2" fmla="*/ 102013 w 955071"/>
                <a:gd name="connsiteY2" fmla="*/ 0 h 1339786"/>
                <a:gd name="connsiteX3" fmla="*/ 110871 w 955071"/>
                <a:gd name="connsiteY3" fmla="*/ 953 h 1339786"/>
                <a:gd name="connsiteX4" fmla="*/ 118110 w 955071"/>
                <a:gd name="connsiteY4" fmla="*/ 16288 h 1339786"/>
                <a:gd name="connsiteX5" fmla="*/ 146018 w 955071"/>
                <a:gd name="connsiteY5" fmla="*/ 42005 h 1339786"/>
                <a:gd name="connsiteX6" fmla="*/ 145542 w 955071"/>
                <a:gd name="connsiteY6" fmla="*/ 59055 h 1339786"/>
                <a:gd name="connsiteX7" fmla="*/ 160877 w 955071"/>
                <a:gd name="connsiteY7" fmla="*/ 67913 h 1339786"/>
                <a:gd name="connsiteX8" fmla="*/ 170688 w 955071"/>
                <a:gd name="connsiteY8" fmla="*/ 81915 h 1339786"/>
                <a:gd name="connsiteX9" fmla="*/ 183737 w 955071"/>
                <a:gd name="connsiteY9" fmla="*/ 84868 h 1339786"/>
                <a:gd name="connsiteX10" fmla="*/ 192786 w 955071"/>
                <a:gd name="connsiteY10" fmla="*/ 95536 h 1339786"/>
                <a:gd name="connsiteX11" fmla="*/ 206693 w 955071"/>
                <a:gd name="connsiteY11" fmla="*/ 102775 h 1339786"/>
                <a:gd name="connsiteX12" fmla="*/ 212312 w 955071"/>
                <a:gd name="connsiteY12" fmla="*/ 95536 h 1339786"/>
                <a:gd name="connsiteX13" fmla="*/ 198501 w 955071"/>
                <a:gd name="connsiteY13" fmla="*/ 80105 h 1339786"/>
                <a:gd name="connsiteX14" fmla="*/ 203454 w 955071"/>
                <a:gd name="connsiteY14" fmla="*/ 67818 h 1339786"/>
                <a:gd name="connsiteX15" fmla="*/ 221361 w 955071"/>
                <a:gd name="connsiteY15" fmla="*/ 74200 h 1339786"/>
                <a:gd name="connsiteX16" fmla="*/ 235744 w 955071"/>
                <a:gd name="connsiteY16" fmla="*/ 61913 h 1339786"/>
                <a:gd name="connsiteX17" fmla="*/ 243269 w 955071"/>
                <a:gd name="connsiteY17" fmla="*/ 62770 h 1339786"/>
                <a:gd name="connsiteX18" fmla="*/ 261080 w 955071"/>
                <a:gd name="connsiteY18" fmla="*/ 77057 h 1339786"/>
                <a:gd name="connsiteX19" fmla="*/ 266891 w 955071"/>
                <a:gd name="connsiteY19" fmla="*/ 77248 h 1339786"/>
                <a:gd name="connsiteX20" fmla="*/ 274511 w 955071"/>
                <a:gd name="connsiteY20" fmla="*/ 92297 h 1339786"/>
                <a:gd name="connsiteX21" fmla="*/ 293275 w 955071"/>
                <a:gd name="connsiteY21" fmla="*/ 72771 h 1339786"/>
                <a:gd name="connsiteX22" fmla="*/ 290703 w 955071"/>
                <a:gd name="connsiteY22" fmla="*/ 93536 h 1339786"/>
                <a:gd name="connsiteX23" fmla="*/ 313182 w 955071"/>
                <a:gd name="connsiteY23" fmla="*/ 91535 h 1339786"/>
                <a:gd name="connsiteX24" fmla="*/ 319374 w 955071"/>
                <a:gd name="connsiteY24" fmla="*/ 96869 h 1339786"/>
                <a:gd name="connsiteX25" fmla="*/ 304229 w 955071"/>
                <a:gd name="connsiteY25" fmla="*/ 105346 h 1339786"/>
                <a:gd name="connsiteX26" fmla="*/ 292037 w 955071"/>
                <a:gd name="connsiteY26" fmla="*/ 122968 h 1339786"/>
                <a:gd name="connsiteX27" fmla="*/ 326803 w 955071"/>
                <a:gd name="connsiteY27" fmla="*/ 119825 h 1339786"/>
                <a:gd name="connsiteX28" fmla="*/ 306991 w 955071"/>
                <a:gd name="connsiteY28" fmla="*/ 144113 h 1339786"/>
                <a:gd name="connsiteX29" fmla="*/ 310134 w 955071"/>
                <a:gd name="connsiteY29" fmla="*/ 150304 h 1339786"/>
                <a:gd name="connsiteX30" fmla="*/ 348901 w 955071"/>
                <a:gd name="connsiteY30" fmla="*/ 148685 h 1339786"/>
                <a:gd name="connsiteX31" fmla="*/ 342043 w 955071"/>
                <a:gd name="connsiteY31" fmla="*/ 131921 h 1339786"/>
                <a:gd name="connsiteX32" fmla="*/ 354521 w 955071"/>
                <a:gd name="connsiteY32" fmla="*/ 129254 h 1339786"/>
                <a:gd name="connsiteX33" fmla="*/ 356902 w 955071"/>
                <a:gd name="connsiteY33" fmla="*/ 118777 h 1339786"/>
                <a:gd name="connsiteX34" fmla="*/ 360998 w 955071"/>
                <a:gd name="connsiteY34" fmla="*/ 120396 h 1339786"/>
                <a:gd name="connsiteX35" fmla="*/ 360426 w 955071"/>
                <a:gd name="connsiteY35" fmla="*/ 141351 h 1339786"/>
                <a:gd name="connsiteX36" fmla="*/ 367094 w 955071"/>
                <a:gd name="connsiteY36" fmla="*/ 146018 h 1339786"/>
                <a:gd name="connsiteX37" fmla="*/ 360426 w 955071"/>
                <a:gd name="connsiteY37" fmla="*/ 157639 h 1339786"/>
                <a:gd name="connsiteX38" fmla="*/ 369666 w 955071"/>
                <a:gd name="connsiteY38" fmla="*/ 161734 h 1339786"/>
                <a:gd name="connsiteX39" fmla="*/ 373571 w 955071"/>
                <a:gd name="connsiteY39" fmla="*/ 153734 h 1339786"/>
                <a:gd name="connsiteX40" fmla="*/ 378047 w 955071"/>
                <a:gd name="connsiteY40" fmla="*/ 153448 h 1339786"/>
                <a:gd name="connsiteX41" fmla="*/ 396812 w 955071"/>
                <a:gd name="connsiteY41" fmla="*/ 170688 h 1339786"/>
                <a:gd name="connsiteX42" fmla="*/ 395574 w 955071"/>
                <a:gd name="connsiteY42" fmla="*/ 178594 h 1339786"/>
                <a:gd name="connsiteX43" fmla="*/ 404241 w 955071"/>
                <a:gd name="connsiteY43" fmla="*/ 192691 h 1339786"/>
                <a:gd name="connsiteX44" fmla="*/ 398717 w 955071"/>
                <a:gd name="connsiteY44" fmla="*/ 195263 h 1339786"/>
                <a:gd name="connsiteX45" fmla="*/ 381858 w 955071"/>
                <a:gd name="connsiteY45" fmla="*/ 188690 h 1339786"/>
                <a:gd name="connsiteX46" fmla="*/ 373952 w 955071"/>
                <a:gd name="connsiteY46" fmla="*/ 179737 h 1339786"/>
                <a:gd name="connsiteX47" fmla="*/ 364046 w 955071"/>
                <a:gd name="connsiteY47" fmla="*/ 181070 h 1339786"/>
                <a:gd name="connsiteX48" fmla="*/ 359759 w 955071"/>
                <a:gd name="connsiteY48" fmla="*/ 185261 h 1339786"/>
                <a:gd name="connsiteX49" fmla="*/ 355092 w 955071"/>
                <a:gd name="connsiteY49" fmla="*/ 214694 h 1339786"/>
                <a:gd name="connsiteX50" fmla="*/ 332232 w 955071"/>
                <a:gd name="connsiteY50" fmla="*/ 224600 h 1339786"/>
                <a:gd name="connsiteX51" fmla="*/ 331375 w 955071"/>
                <a:gd name="connsiteY51" fmla="*/ 231934 h 1339786"/>
                <a:gd name="connsiteX52" fmla="*/ 345472 w 955071"/>
                <a:gd name="connsiteY52" fmla="*/ 235649 h 1339786"/>
                <a:gd name="connsiteX53" fmla="*/ 364712 w 955071"/>
                <a:gd name="connsiteY53" fmla="*/ 225362 h 1339786"/>
                <a:gd name="connsiteX54" fmla="*/ 371951 w 955071"/>
                <a:gd name="connsiteY54" fmla="*/ 240411 h 1339786"/>
                <a:gd name="connsiteX55" fmla="*/ 376714 w 955071"/>
                <a:gd name="connsiteY55" fmla="*/ 238220 h 1339786"/>
                <a:gd name="connsiteX56" fmla="*/ 379667 w 955071"/>
                <a:gd name="connsiteY56" fmla="*/ 225362 h 1339786"/>
                <a:gd name="connsiteX57" fmla="*/ 395574 w 955071"/>
                <a:gd name="connsiteY57" fmla="*/ 233077 h 1339786"/>
                <a:gd name="connsiteX58" fmla="*/ 400908 w 955071"/>
                <a:gd name="connsiteY58" fmla="*/ 227076 h 1339786"/>
                <a:gd name="connsiteX59" fmla="*/ 417291 w 955071"/>
                <a:gd name="connsiteY59" fmla="*/ 222218 h 1339786"/>
                <a:gd name="connsiteX60" fmla="*/ 418529 w 955071"/>
                <a:gd name="connsiteY60" fmla="*/ 228029 h 1339786"/>
                <a:gd name="connsiteX61" fmla="*/ 410337 w 955071"/>
                <a:gd name="connsiteY61" fmla="*/ 240221 h 1339786"/>
                <a:gd name="connsiteX62" fmla="*/ 419291 w 955071"/>
                <a:gd name="connsiteY62" fmla="*/ 245650 h 1339786"/>
                <a:gd name="connsiteX63" fmla="*/ 419195 w 955071"/>
                <a:gd name="connsiteY63" fmla="*/ 254889 h 1339786"/>
                <a:gd name="connsiteX64" fmla="*/ 398717 w 955071"/>
                <a:gd name="connsiteY64" fmla="*/ 267938 h 1339786"/>
                <a:gd name="connsiteX65" fmla="*/ 409670 w 955071"/>
                <a:gd name="connsiteY65" fmla="*/ 272225 h 1339786"/>
                <a:gd name="connsiteX66" fmla="*/ 427577 w 955071"/>
                <a:gd name="connsiteY66" fmla="*/ 265081 h 1339786"/>
                <a:gd name="connsiteX67" fmla="*/ 442627 w 955071"/>
                <a:gd name="connsiteY67" fmla="*/ 284417 h 1339786"/>
                <a:gd name="connsiteX68" fmla="*/ 436817 w 955071"/>
                <a:gd name="connsiteY68" fmla="*/ 304705 h 1339786"/>
                <a:gd name="connsiteX69" fmla="*/ 422243 w 955071"/>
                <a:gd name="connsiteY69" fmla="*/ 320040 h 1339786"/>
                <a:gd name="connsiteX70" fmla="*/ 425196 w 955071"/>
                <a:gd name="connsiteY70" fmla="*/ 323469 h 1339786"/>
                <a:gd name="connsiteX71" fmla="*/ 441960 w 955071"/>
                <a:gd name="connsiteY71" fmla="*/ 322612 h 1339786"/>
                <a:gd name="connsiteX72" fmla="*/ 449675 w 955071"/>
                <a:gd name="connsiteY72" fmla="*/ 335947 h 1339786"/>
                <a:gd name="connsiteX73" fmla="*/ 448533 w 955071"/>
                <a:gd name="connsiteY73" fmla="*/ 357473 h 1339786"/>
                <a:gd name="connsiteX74" fmla="*/ 436817 w 955071"/>
                <a:gd name="connsiteY74" fmla="*/ 379476 h 1339786"/>
                <a:gd name="connsiteX75" fmla="*/ 462820 w 955071"/>
                <a:gd name="connsiteY75" fmla="*/ 356616 h 1339786"/>
                <a:gd name="connsiteX76" fmla="*/ 468154 w 955071"/>
                <a:gd name="connsiteY76" fmla="*/ 359378 h 1339786"/>
                <a:gd name="connsiteX77" fmla="*/ 468249 w 955071"/>
                <a:gd name="connsiteY77" fmla="*/ 367379 h 1339786"/>
                <a:gd name="connsiteX78" fmla="*/ 478536 w 955071"/>
                <a:gd name="connsiteY78" fmla="*/ 380333 h 1339786"/>
                <a:gd name="connsiteX79" fmla="*/ 494062 w 955071"/>
                <a:gd name="connsiteY79" fmla="*/ 383286 h 1339786"/>
                <a:gd name="connsiteX80" fmla="*/ 491776 w 955071"/>
                <a:gd name="connsiteY80" fmla="*/ 390144 h 1339786"/>
                <a:gd name="connsiteX81" fmla="*/ 500063 w 955071"/>
                <a:gd name="connsiteY81" fmla="*/ 410623 h 1339786"/>
                <a:gd name="connsiteX82" fmla="*/ 520065 w 955071"/>
                <a:gd name="connsiteY82" fmla="*/ 426815 h 1339786"/>
                <a:gd name="connsiteX83" fmla="*/ 512731 w 955071"/>
                <a:gd name="connsiteY83" fmla="*/ 466344 h 1339786"/>
                <a:gd name="connsiteX84" fmla="*/ 532067 w 955071"/>
                <a:gd name="connsiteY84" fmla="*/ 436817 h 1339786"/>
                <a:gd name="connsiteX85" fmla="*/ 537686 w 955071"/>
                <a:gd name="connsiteY85" fmla="*/ 439103 h 1339786"/>
                <a:gd name="connsiteX86" fmla="*/ 546450 w 955071"/>
                <a:gd name="connsiteY86" fmla="*/ 457486 h 1339786"/>
                <a:gd name="connsiteX87" fmla="*/ 536925 w 955071"/>
                <a:gd name="connsiteY87" fmla="*/ 490823 h 1339786"/>
                <a:gd name="connsiteX88" fmla="*/ 554355 w 955071"/>
                <a:gd name="connsiteY88" fmla="*/ 476536 h 1339786"/>
                <a:gd name="connsiteX89" fmla="*/ 564166 w 955071"/>
                <a:gd name="connsiteY89" fmla="*/ 447389 h 1339786"/>
                <a:gd name="connsiteX90" fmla="*/ 577787 w 955071"/>
                <a:gd name="connsiteY90" fmla="*/ 447389 h 1339786"/>
                <a:gd name="connsiteX91" fmla="*/ 599789 w 955071"/>
                <a:gd name="connsiteY91" fmla="*/ 480632 h 1339786"/>
                <a:gd name="connsiteX92" fmla="*/ 604647 w 955071"/>
                <a:gd name="connsiteY92" fmla="*/ 477584 h 1339786"/>
                <a:gd name="connsiteX93" fmla="*/ 590360 w 955071"/>
                <a:gd name="connsiteY93" fmla="*/ 438721 h 1339786"/>
                <a:gd name="connsiteX94" fmla="*/ 593027 w 955071"/>
                <a:gd name="connsiteY94" fmla="*/ 423672 h 1339786"/>
                <a:gd name="connsiteX95" fmla="*/ 582454 w 955071"/>
                <a:gd name="connsiteY95" fmla="*/ 418243 h 1339786"/>
                <a:gd name="connsiteX96" fmla="*/ 546164 w 955071"/>
                <a:gd name="connsiteY96" fmla="*/ 412909 h 1339786"/>
                <a:gd name="connsiteX97" fmla="*/ 547116 w 955071"/>
                <a:gd name="connsiteY97" fmla="*/ 404622 h 1339786"/>
                <a:gd name="connsiteX98" fmla="*/ 558546 w 955071"/>
                <a:gd name="connsiteY98" fmla="*/ 400241 h 1339786"/>
                <a:gd name="connsiteX99" fmla="*/ 567500 w 955071"/>
                <a:gd name="connsiteY99" fmla="*/ 401955 h 1339786"/>
                <a:gd name="connsiteX100" fmla="*/ 578930 w 955071"/>
                <a:gd name="connsiteY100" fmla="*/ 385953 h 1339786"/>
                <a:gd name="connsiteX101" fmla="*/ 594360 w 955071"/>
                <a:gd name="connsiteY101" fmla="*/ 383477 h 1339786"/>
                <a:gd name="connsiteX102" fmla="*/ 595694 w 955071"/>
                <a:gd name="connsiteY102" fmla="*/ 387001 h 1339786"/>
                <a:gd name="connsiteX103" fmla="*/ 584073 w 955071"/>
                <a:gd name="connsiteY103" fmla="*/ 391573 h 1339786"/>
                <a:gd name="connsiteX104" fmla="*/ 587407 w 955071"/>
                <a:gd name="connsiteY104" fmla="*/ 396145 h 1339786"/>
                <a:gd name="connsiteX105" fmla="*/ 598456 w 955071"/>
                <a:gd name="connsiteY105" fmla="*/ 394145 h 1339786"/>
                <a:gd name="connsiteX106" fmla="*/ 589788 w 955071"/>
                <a:gd name="connsiteY106" fmla="*/ 411480 h 1339786"/>
                <a:gd name="connsiteX107" fmla="*/ 603600 w 955071"/>
                <a:gd name="connsiteY107" fmla="*/ 414528 h 1339786"/>
                <a:gd name="connsiteX108" fmla="*/ 608648 w 955071"/>
                <a:gd name="connsiteY108" fmla="*/ 420338 h 1339786"/>
                <a:gd name="connsiteX109" fmla="*/ 618839 w 955071"/>
                <a:gd name="connsiteY109" fmla="*/ 411385 h 1339786"/>
                <a:gd name="connsiteX110" fmla="*/ 622745 w 955071"/>
                <a:gd name="connsiteY110" fmla="*/ 399859 h 1339786"/>
                <a:gd name="connsiteX111" fmla="*/ 635794 w 955071"/>
                <a:gd name="connsiteY111" fmla="*/ 404527 h 1339786"/>
                <a:gd name="connsiteX112" fmla="*/ 629984 w 955071"/>
                <a:gd name="connsiteY112" fmla="*/ 389382 h 1339786"/>
                <a:gd name="connsiteX113" fmla="*/ 632936 w 955071"/>
                <a:gd name="connsiteY113" fmla="*/ 373571 h 1339786"/>
                <a:gd name="connsiteX114" fmla="*/ 667512 w 955071"/>
                <a:gd name="connsiteY114" fmla="*/ 383096 h 1339786"/>
                <a:gd name="connsiteX115" fmla="*/ 667512 w 955071"/>
                <a:gd name="connsiteY115" fmla="*/ 383096 h 1339786"/>
                <a:gd name="connsiteX116" fmla="*/ 622268 w 955071"/>
                <a:gd name="connsiteY116" fmla="*/ 467773 h 1339786"/>
                <a:gd name="connsiteX117" fmla="*/ 563880 w 955071"/>
                <a:gd name="connsiteY117" fmla="*/ 524256 h 1339786"/>
                <a:gd name="connsiteX118" fmla="*/ 556451 w 955071"/>
                <a:gd name="connsiteY118" fmla="*/ 558451 h 1339786"/>
                <a:gd name="connsiteX119" fmla="*/ 556165 w 955071"/>
                <a:gd name="connsiteY119" fmla="*/ 603123 h 1339786"/>
                <a:gd name="connsiteX120" fmla="*/ 560832 w 955071"/>
                <a:gd name="connsiteY120" fmla="*/ 603028 h 1339786"/>
                <a:gd name="connsiteX121" fmla="*/ 583406 w 955071"/>
                <a:gd name="connsiteY121" fmla="*/ 630650 h 1339786"/>
                <a:gd name="connsiteX122" fmla="*/ 633317 w 955071"/>
                <a:gd name="connsiteY122" fmla="*/ 669322 h 1339786"/>
                <a:gd name="connsiteX123" fmla="*/ 658654 w 955071"/>
                <a:gd name="connsiteY123" fmla="*/ 683609 h 1339786"/>
                <a:gd name="connsiteX124" fmla="*/ 678180 w 955071"/>
                <a:gd name="connsiteY124" fmla="*/ 678656 h 1339786"/>
                <a:gd name="connsiteX125" fmla="*/ 686276 w 955071"/>
                <a:gd name="connsiteY125" fmla="*/ 681038 h 1339786"/>
                <a:gd name="connsiteX126" fmla="*/ 704469 w 955071"/>
                <a:gd name="connsiteY126" fmla="*/ 701040 h 1339786"/>
                <a:gd name="connsiteX127" fmla="*/ 735521 w 955071"/>
                <a:gd name="connsiteY127" fmla="*/ 724567 h 1339786"/>
                <a:gd name="connsiteX128" fmla="*/ 745903 w 955071"/>
                <a:gd name="connsiteY128" fmla="*/ 762572 h 1339786"/>
                <a:gd name="connsiteX129" fmla="*/ 744188 w 955071"/>
                <a:gd name="connsiteY129" fmla="*/ 780764 h 1339786"/>
                <a:gd name="connsiteX130" fmla="*/ 750666 w 955071"/>
                <a:gd name="connsiteY130" fmla="*/ 790099 h 1339786"/>
                <a:gd name="connsiteX131" fmla="*/ 766572 w 955071"/>
                <a:gd name="connsiteY131" fmla="*/ 797528 h 1339786"/>
                <a:gd name="connsiteX132" fmla="*/ 779621 w 955071"/>
                <a:gd name="connsiteY132" fmla="*/ 810673 h 1339786"/>
                <a:gd name="connsiteX133" fmla="*/ 787051 w 955071"/>
                <a:gd name="connsiteY133" fmla="*/ 851916 h 1339786"/>
                <a:gd name="connsiteX134" fmla="*/ 798671 w 955071"/>
                <a:gd name="connsiteY134" fmla="*/ 854393 h 1339786"/>
                <a:gd name="connsiteX135" fmla="*/ 822389 w 955071"/>
                <a:gd name="connsiteY135" fmla="*/ 850011 h 1339786"/>
                <a:gd name="connsiteX136" fmla="*/ 847344 w 955071"/>
                <a:gd name="connsiteY136" fmla="*/ 858965 h 1339786"/>
                <a:gd name="connsiteX137" fmla="*/ 908780 w 955071"/>
                <a:gd name="connsiteY137" fmla="*/ 910114 h 1339786"/>
                <a:gd name="connsiteX138" fmla="*/ 922116 w 955071"/>
                <a:gd name="connsiteY138" fmla="*/ 933545 h 1339786"/>
                <a:gd name="connsiteX139" fmla="*/ 933069 w 955071"/>
                <a:gd name="connsiteY139" fmla="*/ 940403 h 1339786"/>
                <a:gd name="connsiteX140" fmla="*/ 941546 w 955071"/>
                <a:gd name="connsiteY140" fmla="*/ 940403 h 1339786"/>
                <a:gd name="connsiteX141" fmla="*/ 941546 w 955071"/>
                <a:gd name="connsiteY141" fmla="*/ 940403 h 1339786"/>
                <a:gd name="connsiteX142" fmla="*/ 945547 w 955071"/>
                <a:gd name="connsiteY142" fmla="*/ 946023 h 1339786"/>
                <a:gd name="connsiteX143" fmla="*/ 955072 w 955071"/>
                <a:gd name="connsiteY143" fmla="*/ 1010888 h 1339786"/>
                <a:gd name="connsiteX144" fmla="*/ 937451 w 955071"/>
                <a:gd name="connsiteY144" fmla="*/ 1025652 h 1339786"/>
                <a:gd name="connsiteX145" fmla="*/ 937070 w 955071"/>
                <a:gd name="connsiteY145" fmla="*/ 1051179 h 1339786"/>
                <a:gd name="connsiteX146" fmla="*/ 917639 w 955071"/>
                <a:gd name="connsiteY146" fmla="*/ 1063181 h 1339786"/>
                <a:gd name="connsiteX147" fmla="*/ 914591 w 955071"/>
                <a:gd name="connsiteY147" fmla="*/ 1073849 h 1339786"/>
                <a:gd name="connsiteX148" fmla="*/ 925068 w 955071"/>
                <a:gd name="connsiteY148" fmla="*/ 1099757 h 1339786"/>
                <a:gd name="connsiteX149" fmla="*/ 923449 w 955071"/>
                <a:gd name="connsiteY149" fmla="*/ 1130903 h 1339786"/>
                <a:gd name="connsiteX150" fmla="*/ 940308 w 955071"/>
                <a:gd name="connsiteY150" fmla="*/ 1155478 h 1339786"/>
                <a:gd name="connsiteX151" fmla="*/ 938975 w 955071"/>
                <a:gd name="connsiteY151" fmla="*/ 1171099 h 1339786"/>
                <a:gd name="connsiteX152" fmla="*/ 880205 w 955071"/>
                <a:gd name="connsiteY152" fmla="*/ 1204436 h 1339786"/>
                <a:gd name="connsiteX153" fmla="*/ 851916 w 955071"/>
                <a:gd name="connsiteY153" fmla="*/ 1239012 h 1339786"/>
                <a:gd name="connsiteX154" fmla="*/ 851916 w 955071"/>
                <a:gd name="connsiteY154" fmla="*/ 1239012 h 1339786"/>
                <a:gd name="connsiteX155" fmla="*/ 792480 w 955071"/>
                <a:gd name="connsiteY155" fmla="*/ 1247489 h 1339786"/>
                <a:gd name="connsiteX156" fmla="*/ 762858 w 955071"/>
                <a:gd name="connsiteY156" fmla="*/ 1261681 h 1339786"/>
                <a:gd name="connsiteX157" fmla="*/ 738950 w 955071"/>
                <a:gd name="connsiteY157" fmla="*/ 1267206 h 1339786"/>
                <a:gd name="connsiteX158" fmla="*/ 729806 w 955071"/>
                <a:gd name="connsiteY158" fmla="*/ 1281589 h 1339786"/>
                <a:gd name="connsiteX159" fmla="*/ 724758 w 955071"/>
                <a:gd name="connsiteY159" fmla="*/ 1311212 h 1339786"/>
                <a:gd name="connsiteX160" fmla="*/ 689325 w 955071"/>
                <a:gd name="connsiteY160" fmla="*/ 1339787 h 1339786"/>
                <a:gd name="connsiteX161" fmla="*/ 672275 w 955071"/>
                <a:gd name="connsiteY161" fmla="*/ 1327595 h 1339786"/>
                <a:gd name="connsiteX162" fmla="*/ 631793 w 955071"/>
                <a:gd name="connsiteY162" fmla="*/ 1309211 h 1339786"/>
                <a:gd name="connsiteX163" fmla="*/ 577406 w 955071"/>
                <a:gd name="connsiteY163" fmla="*/ 1267968 h 1339786"/>
                <a:gd name="connsiteX164" fmla="*/ 506063 w 955071"/>
                <a:gd name="connsiteY164" fmla="*/ 1250156 h 1339786"/>
                <a:gd name="connsiteX165" fmla="*/ 506063 w 955071"/>
                <a:gd name="connsiteY165" fmla="*/ 1250156 h 1339786"/>
                <a:gd name="connsiteX166" fmla="*/ 493681 w 955071"/>
                <a:gd name="connsiteY166" fmla="*/ 1222915 h 1339786"/>
                <a:gd name="connsiteX167" fmla="*/ 495300 w 955071"/>
                <a:gd name="connsiteY167" fmla="*/ 1218057 h 1339786"/>
                <a:gd name="connsiteX168" fmla="*/ 556165 w 955071"/>
                <a:gd name="connsiteY168" fmla="*/ 1189673 h 1339786"/>
                <a:gd name="connsiteX169" fmla="*/ 544640 w 955071"/>
                <a:gd name="connsiteY169" fmla="*/ 1120426 h 1339786"/>
                <a:gd name="connsiteX170" fmla="*/ 521303 w 955071"/>
                <a:gd name="connsiteY170" fmla="*/ 1133666 h 1339786"/>
                <a:gd name="connsiteX171" fmla="*/ 506349 w 955071"/>
                <a:gd name="connsiteY171" fmla="*/ 1149001 h 1339786"/>
                <a:gd name="connsiteX172" fmla="*/ 497015 w 955071"/>
                <a:gd name="connsiteY172" fmla="*/ 1147667 h 1339786"/>
                <a:gd name="connsiteX173" fmla="*/ 490442 w 955071"/>
                <a:gd name="connsiteY173" fmla="*/ 1138523 h 1339786"/>
                <a:gd name="connsiteX174" fmla="*/ 470345 w 955071"/>
                <a:gd name="connsiteY174" fmla="*/ 1129379 h 1339786"/>
                <a:gd name="connsiteX175" fmla="*/ 446056 w 955071"/>
                <a:gd name="connsiteY175" fmla="*/ 1139476 h 1339786"/>
                <a:gd name="connsiteX176" fmla="*/ 449009 w 955071"/>
                <a:gd name="connsiteY176" fmla="*/ 1124807 h 1339786"/>
                <a:gd name="connsiteX177" fmla="*/ 384905 w 955071"/>
                <a:gd name="connsiteY177" fmla="*/ 994029 h 1339786"/>
                <a:gd name="connsiteX178" fmla="*/ 361283 w 955071"/>
                <a:gd name="connsiteY178" fmla="*/ 930307 h 1339786"/>
                <a:gd name="connsiteX179" fmla="*/ 320135 w 955071"/>
                <a:gd name="connsiteY179" fmla="*/ 869156 h 1339786"/>
                <a:gd name="connsiteX180" fmla="*/ 315754 w 955071"/>
                <a:gd name="connsiteY180" fmla="*/ 832199 h 1339786"/>
                <a:gd name="connsiteX181" fmla="*/ 228981 w 955071"/>
                <a:gd name="connsiteY181" fmla="*/ 814864 h 1339786"/>
                <a:gd name="connsiteX182" fmla="*/ 206121 w 955071"/>
                <a:gd name="connsiteY182" fmla="*/ 774763 h 1339786"/>
                <a:gd name="connsiteX183" fmla="*/ 187452 w 955071"/>
                <a:gd name="connsiteY183" fmla="*/ 753523 h 1339786"/>
                <a:gd name="connsiteX184" fmla="*/ 170402 w 955071"/>
                <a:gd name="connsiteY184" fmla="*/ 705326 h 1339786"/>
                <a:gd name="connsiteX185" fmla="*/ 160306 w 955071"/>
                <a:gd name="connsiteY185" fmla="*/ 689038 h 1339786"/>
                <a:gd name="connsiteX186" fmla="*/ 146590 w 955071"/>
                <a:gd name="connsiteY186" fmla="*/ 676847 h 1339786"/>
                <a:gd name="connsiteX187" fmla="*/ 135255 w 955071"/>
                <a:gd name="connsiteY187" fmla="*/ 672941 h 1339786"/>
                <a:gd name="connsiteX188" fmla="*/ 106394 w 955071"/>
                <a:gd name="connsiteY188" fmla="*/ 679704 h 1339786"/>
                <a:gd name="connsiteX189" fmla="*/ 87916 w 955071"/>
                <a:gd name="connsiteY189" fmla="*/ 677990 h 1339786"/>
                <a:gd name="connsiteX190" fmla="*/ 80486 w 955071"/>
                <a:gd name="connsiteY190" fmla="*/ 668750 h 1339786"/>
                <a:gd name="connsiteX191" fmla="*/ 73914 w 955071"/>
                <a:gd name="connsiteY191" fmla="*/ 631888 h 1339786"/>
                <a:gd name="connsiteX192" fmla="*/ 51911 w 955071"/>
                <a:gd name="connsiteY192" fmla="*/ 621792 h 1339786"/>
                <a:gd name="connsiteX193" fmla="*/ 51911 w 955071"/>
                <a:gd name="connsiteY193" fmla="*/ 612838 h 1339786"/>
                <a:gd name="connsiteX194" fmla="*/ 59150 w 955071"/>
                <a:gd name="connsiteY194" fmla="*/ 602266 h 1339786"/>
                <a:gd name="connsiteX195" fmla="*/ 99346 w 955071"/>
                <a:gd name="connsiteY195" fmla="*/ 586931 h 1339786"/>
                <a:gd name="connsiteX196" fmla="*/ 153829 w 955071"/>
                <a:gd name="connsiteY196" fmla="*/ 538544 h 1339786"/>
                <a:gd name="connsiteX197" fmla="*/ 152876 w 955071"/>
                <a:gd name="connsiteY197" fmla="*/ 532352 h 1339786"/>
                <a:gd name="connsiteX198" fmla="*/ 130207 w 955071"/>
                <a:gd name="connsiteY198" fmla="*/ 511302 h 1339786"/>
                <a:gd name="connsiteX199" fmla="*/ 99060 w 955071"/>
                <a:gd name="connsiteY199" fmla="*/ 501491 h 1339786"/>
                <a:gd name="connsiteX200" fmla="*/ 73628 w 955071"/>
                <a:gd name="connsiteY200" fmla="*/ 475393 h 1339786"/>
                <a:gd name="connsiteX201" fmla="*/ 61817 w 955071"/>
                <a:gd name="connsiteY201" fmla="*/ 437674 h 1339786"/>
                <a:gd name="connsiteX202" fmla="*/ 49816 w 955071"/>
                <a:gd name="connsiteY202" fmla="*/ 421481 h 1339786"/>
                <a:gd name="connsiteX203" fmla="*/ 29528 w 955071"/>
                <a:gd name="connsiteY203" fmla="*/ 374713 h 1339786"/>
                <a:gd name="connsiteX204" fmla="*/ 0 w 955071"/>
                <a:gd name="connsiteY204" fmla="*/ 322802 h 1339786"/>
                <a:gd name="connsiteX205" fmla="*/ 5620 w 955071"/>
                <a:gd name="connsiteY205" fmla="*/ 303467 h 1339786"/>
                <a:gd name="connsiteX206" fmla="*/ 33242 w 955071"/>
                <a:gd name="connsiteY206" fmla="*/ 284607 h 1339786"/>
                <a:gd name="connsiteX207" fmla="*/ 57626 w 955071"/>
                <a:gd name="connsiteY207" fmla="*/ 216217 h 1339786"/>
                <a:gd name="connsiteX208" fmla="*/ 62675 w 955071"/>
                <a:gd name="connsiteY208" fmla="*/ 161925 h 1339786"/>
                <a:gd name="connsiteX209" fmla="*/ 57055 w 955071"/>
                <a:gd name="connsiteY209" fmla="*/ 130683 h 1339786"/>
                <a:gd name="connsiteX210" fmla="*/ 45434 w 955071"/>
                <a:gd name="connsiteY210" fmla="*/ 117253 h 1339786"/>
                <a:gd name="connsiteX211" fmla="*/ 46101 w 955071"/>
                <a:gd name="connsiteY211" fmla="*/ 89535 h 1339786"/>
                <a:gd name="connsiteX212" fmla="*/ 68961 w 955071"/>
                <a:gd name="connsiteY212" fmla="*/ 61817 h 1339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55071" h="1339786">
                  <a:moveTo>
                    <a:pt x="81725" y="21050"/>
                  </a:moveTo>
                  <a:lnTo>
                    <a:pt x="88106" y="10192"/>
                  </a:lnTo>
                  <a:lnTo>
                    <a:pt x="102013" y="0"/>
                  </a:lnTo>
                  <a:lnTo>
                    <a:pt x="110871" y="953"/>
                  </a:lnTo>
                  <a:lnTo>
                    <a:pt x="118110" y="16288"/>
                  </a:lnTo>
                  <a:lnTo>
                    <a:pt x="146018" y="42005"/>
                  </a:lnTo>
                  <a:lnTo>
                    <a:pt x="145542" y="59055"/>
                  </a:lnTo>
                  <a:lnTo>
                    <a:pt x="160877" y="67913"/>
                  </a:lnTo>
                  <a:lnTo>
                    <a:pt x="170688" y="81915"/>
                  </a:lnTo>
                  <a:lnTo>
                    <a:pt x="183737" y="84868"/>
                  </a:lnTo>
                  <a:lnTo>
                    <a:pt x="192786" y="95536"/>
                  </a:lnTo>
                  <a:lnTo>
                    <a:pt x="206693" y="102775"/>
                  </a:lnTo>
                  <a:lnTo>
                    <a:pt x="212312" y="95536"/>
                  </a:lnTo>
                  <a:lnTo>
                    <a:pt x="198501" y="80105"/>
                  </a:lnTo>
                  <a:lnTo>
                    <a:pt x="203454" y="67818"/>
                  </a:lnTo>
                  <a:lnTo>
                    <a:pt x="221361" y="74200"/>
                  </a:lnTo>
                  <a:lnTo>
                    <a:pt x="235744" y="61913"/>
                  </a:lnTo>
                  <a:lnTo>
                    <a:pt x="243269" y="62770"/>
                  </a:lnTo>
                  <a:lnTo>
                    <a:pt x="261080" y="77057"/>
                  </a:lnTo>
                  <a:lnTo>
                    <a:pt x="266891" y="77248"/>
                  </a:lnTo>
                  <a:lnTo>
                    <a:pt x="274511" y="92297"/>
                  </a:lnTo>
                  <a:lnTo>
                    <a:pt x="293275" y="72771"/>
                  </a:lnTo>
                  <a:lnTo>
                    <a:pt x="290703" y="93536"/>
                  </a:lnTo>
                  <a:lnTo>
                    <a:pt x="313182" y="91535"/>
                  </a:lnTo>
                  <a:lnTo>
                    <a:pt x="319374" y="96869"/>
                  </a:lnTo>
                  <a:lnTo>
                    <a:pt x="304229" y="105346"/>
                  </a:lnTo>
                  <a:lnTo>
                    <a:pt x="292037" y="122968"/>
                  </a:lnTo>
                  <a:lnTo>
                    <a:pt x="326803" y="119825"/>
                  </a:lnTo>
                  <a:lnTo>
                    <a:pt x="306991" y="144113"/>
                  </a:lnTo>
                  <a:lnTo>
                    <a:pt x="310134" y="150304"/>
                  </a:lnTo>
                  <a:lnTo>
                    <a:pt x="348901" y="148685"/>
                  </a:lnTo>
                  <a:lnTo>
                    <a:pt x="342043" y="131921"/>
                  </a:lnTo>
                  <a:lnTo>
                    <a:pt x="354521" y="129254"/>
                  </a:lnTo>
                  <a:lnTo>
                    <a:pt x="356902" y="118777"/>
                  </a:lnTo>
                  <a:lnTo>
                    <a:pt x="360998" y="120396"/>
                  </a:lnTo>
                  <a:lnTo>
                    <a:pt x="360426" y="141351"/>
                  </a:lnTo>
                  <a:lnTo>
                    <a:pt x="367094" y="146018"/>
                  </a:lnTo>
                  <a:lnTo>
                    <a:pt x="360426" y="157639"/>
                  </a:lnTo>
                  <a:lnTo>
                    <a:pt x="369666" y="161734"/>
                  </a:lnTo>
                  <a:lnTo>
                    <a:pt x="373571" y="153734"/>
                  </a:lnTo>
                  <a:lnTo>
                    <a:pt x="378047" y="153448"/>
                  </a:lnTo>
                  <a:lnTo>
                    <a:pt x="396812" y="170688"/>
                  </a:lnTo>
                  <a:lnTo>
                    <a:pt x="395574" y="178594"/>
                  </a:lnTo>
                  <a:lnTo>
                    <a:pt x="404241" y="192691"/>
                  </a:lnTo>
                  <a:lnTo>
                    <a:pt x="398717" y="195263"/>
                  </a:lnTo>
                  <a:lnTo>
                    <a:pt x="381858" y="188690"/>
                  </a:lnTo>
                  <a:lnTo>
                    <a:pt x="373952" y="179737"/>
                  </a:lnTo>
                  <a:lnTo>
                    <a:pt x="364046" y="181070"/>
                  </a:lnTo>
                  <a:lnTo>
                    <a:pt x="359759" y="185261"/>
                  </a:lnTo>
                  <a:lnTo>
                    <a:pt x="355092" y="214694"/>
                  </a:lnTo>
                  <a:lnTo>
                    <a:pt x="332232" y="224600"/>
                  </a:lnTo>
                  <a:lnTo>
                    <a:pt x="331375" y="231934"/>
                  </a:lnTo>
                  <a:lnTo>
                    <a:pt x="345472" y="235649"/>
                  </a:lnTo>
                  <a:lnTo>
                    <a:pt x="364712" y="225362"/>
                  </a:lnTo>
                  <a:lnTo>
                    <a:pt x="371951" y="240411"/>
                  </a:lnTo>
                  <a:lnTo>
                    <a:pt x="376714" y="238220"/>
                  </a:lnTo>
                  <a:lnTo>
                    <a:pt x="379667" y="225362"/>
                  </a:lnTo>
                  <a:lnTo>
                    <a:pt x="395574" y="233077"/>
                  </a:lnTo>
                  <a:lnTo>
                    <a:pt x="400908" y="227076"/>
                  </a:lnTo>
                  <a:lnTo>
                    <a:pt x="417291" y="222218"/>
                  </a:lnTo>
                  <a:lnTo>
                    <a:pt x="418529" y="228029"/>
                  </a:lnTo>
                  <a:lnTo>
                    <a:pt x="410337" y="240221"/>
                  </a:lnTo>
                  <a:lnTo>
                    <a:pt x="419291" y="245650"/>
                  </a:lnTo>
                  <a:lnTo>
                    <a:pt x="419195" y="254889"/>
                  </a:lnTo>
                  <a:lnTo>
                    <a:pt x="398717" y="267938"/>
                  </a:lnTo>
                  <a:lnTo>
                    <a:pt x="409670" y="272225"/>
                  </a:lnTo>
                  <a:lnTo>
                    <a:pt x="427577" y="265081"/>
                  </a:lnTo>
                  <a:lnTo>
                    <a:pt x="442627" y="284417"/>
                  </a:lnTo>
                  <a:lnTo>
                    <a:pt x="436817" y="304705"/>
                  </a:lnTo>
                  <a:lnTo>
                    <a:pt x="422243" y="320040"/>
                  </a:lnTo>
                  <a:lnTo>
                    <a:pt x="425196" y="323469"/>
                  </a:lnTo>
                  <a:lnTo>
                    <a:pt x="441960" y="322612"/>
                  </a:lnTo>
                  <a:lnTo>
                    <a:pt x="449675" y="335947"/>
                  </a:lnTo>
                  <a:lnTo>
                    <a:pt x="448533" y="357473"/>
                  </a:lnTo>
                  <a:lnTo>
                    <a:pt x="436817" y="379476"/>
                  </a:lnTo>
                  <a:lnTo>
                    <a:pt x="462820" y="356616"/>
                  </a:lnTo>
                  <a:lnTo>
                    <a:pt x="468154" y="359378"/>
                  </a:lnTo>
                  <a:lnTo>
                    <a:pt x="468249" y="367379"/>
                  </a:lnTo>
                  <a:lnTo>
                    <a:pt x="478536" y="380333"/>
                  </a:lnTo>
                  <a:lnTo>
                    <a:pt x="494062" y="383286"/>
                  </a:lnTo>
                  <a:lnTo>
                    <a:pt x="491776" y="390144"/>
                  </a:lnTo>
                  <a:lnTo>
                    <a:pt x="500063" y="410623"/>
                  </a:lnTo>
                  <a:lnTo>
                    <a:pt x="520065" y="426815"/>
                  </a:lnTo>
                  <a:lnTo>
                    <a:pt x="512731" y="466344"/>
                  </a:lnTo>
                  <a:lnTo>
                    <a:pt x="532067" y="436817"/>
                  </a:lnTo>
                  <a:lnTo>
                    <a:pt x="537686" y="439103"/>
                  </a:lnTo>
                  <a:lnTo>
                    <a:pt x="546450" y="457486"/>
                  </a:lnTo>
                  <a:lnTo>
                    <a:pt x="536925" y="490823"/>
                  </a:lnTo>
                  <a:lnTo>
                    <a:pt x="554355" y="476536"/>
                  </a:lnTo>
                  <a:lnTo>
                    <a:pt x="564166" y="447389"/>
                  </a:lnTo>
                  <a:lnTo>
                    <a:pt x="577787" y="447389"/>
                  </a:lnTo>
                  <a:lnTo>
                    <a:pt x="599789" y="480632"/>
                  </a:lnTo>
                  <a:lnTo>
                    <a:pt x="604647" y="477584"/>
                  </a:lnTo>
                  <a:lnTo>
                    <a:pt x="590360" y="438721"/>
                  </a:lnTo>
                  <a:lnTo>
                    <a:pt x="593027" y="423672"/>
                  </a:lnTo>
                  <a:lnTo>
                    <a:pt x="582454" y="418243"/>
                  </a:lnTo>
                  <a:lnTo>
                    <a:pt x="546164" y="412909"/>
                  </a:lnTo>
                  <a:lnTo>
                    <a:pt x="547116" y="404622"/>
                  </a:lnTo>
                  <a:lnTo>
                    <a:pt x="558546" y="400241"/>
                  </a:lnTo>
                  <a:lnTo>
                    <a:pt x="567500" y="401955"/>
                  </a:lnTo>
                  <a:lnTo>
                    <a:pt x="578930" y="385953"/>
                  </a:lnTo>
                  <a:lnTo>
                    <a:pt x="594360" y="383477"/>
                  </a:lnTo>
                  <a:lnTo>
                    <a:pt x="595694" y="387001"/>
                  </a:lnTo>
                  <a:lnTo>
                    <a:pt x="584073" y="391573"/>
                  </a:lnTo>
                  <a:lnTo>
                    <a:pt x="587407" y="396145"/>
                  </a:lnTo>
                  <a:lnTo>
                    <a:pt x="598456" y="394145"/>
                  </a:lnTo>
                  <a:lnTo>
                    <a:pt x="589788" y="411480"/>
                  </a:lnTo>
                  <a:lnTo>
                    <a:pt x="603600" y="414528"/>
                  </a:lnTo>
                  <a:lnTo>
                    <a:pt x="608648" y="420338"/>
                  </a:lnTo>
                  <a:lnTo>
                    <a:pt x="618839" y="411385"/>
                  </a:lnTo>
                  <a:lnTo>
                    <a:pt x="622745" y="399859"/>
                  </a:lnTo>
                  <a:lnTo>
                    <a:pt x="635794" y="404527"/>
                  </a:lnTo>
                  <a:lnTo>
                    <a:pt x="629984" y="389382"/>
                  </a:lnTo>
                  <a:lnTo>
                    <a:pt x="632936" y="373571"/>
                  </a:lnTo>
                  <a:lnTo>
                    <a:pt x="667512" y="383096"/>
                  </a:lnTo>
                  <a:lnTo>
                    <a:pt x="667512" y="383096"/>
                  </a:lnTo>
                  <a:lnTo>
                    <a:pt x="622268" y="467773"/>
                  </a:lnTo>
                  <a:lnTo>
                    <a:pt x="563880" y="524256"/>
                  </a:lnTo>
                  <a:lnTo>
                    <a:pt x="556451" y="558451"/>
                  </a:lnTo>
                  <a:lnTo>
                    <a:pt x="556165" y="603123"/>
                  </a:lnTo>
                  <a:lnTo>
                    <a:pt x="560832" y="603028"/>
                  </a:lnTo>
                  <a:lnTo>
                    <a:pt x="583406" y="630650"/>
                  </a:lnTo>
                  <a:lnTo>
                    <a:pt x="633317" y="669322"/>
                  </a:lnTo>
                  <a:lnTo>
                    <a:pt x="658654" y="683609"/>
                  </a:lnTo>
                  <a:lnTo>
                    <a:pt x="678180" y="678656"/>
                  </a:lnTo>
                  <a:lnTo>
                    <a:pt x="686276" y="681038"/>
                  </a:lnTo>
                  <a:lnTo>
                    <a:pt x="704469" y="701040"/>
                  </a:lnTo>
                  <a:lnTo>
                    <a:pt x="735521" y="724567"/>
                  </a:lnTo>
                  <a:lnTo>
                    <a:pt x="745903" y="762572"/>
                  </a:lnTo>
                  <a:lnTo>
                    <a:pt x="744188" y="780764"/>
                  </a:lnTo>
                  <a:lnTo>
                    <a:pt x="750666" y="790099"/>
                  </a:lnTo>
                  <a:lnTo>
                    <a:pt x="766572" y="797528"/>
                  </a:lnTo>
                  <a:lnTo>
                    <a:pt x="779621" y="810673"/>
                  </a:lnTo>
                  <a:lnTo>
                    <a:pt x="787051" y="851916"/>
                  </a:lnTo>
                  <a:lnTo>
                    <a:pt x="798671" y="854393"/>
                  </a:lnTo>
                  <a:lnTo>
                    <a:pt x="822389" y="850011"/>
                  </a:lnTo>
                  <a:lnTo>
                    <a:pt x="847344" y="858965"/>
                  </a:lnTo>
                  <a:lnTo>
                    <a:pt x="908780" y="910114"/>
                  </a:lnTo>
                  <a:lnTo>
                    <a:pt x="922116" y="933545"/>
                  </a:lnTo>
                  <a:lnTo>
                    <a:pt x="933069" y="940403"/>
                  </a:lnTo>
                  <a:lnTo>
                    <a:pt x="941546" y="940403"/>
                  </a:lnTo>
                  <a:lnTo>
                    <a:pt x="941546" y="940403"/>
                  </a:lnTo>
                  <a:lnTo>
                    <a:pt x="945547" y="946023"/>
                  </a:lnTo>
                  <a:lnTo>
                    <a:pt x="955072" y="1010888"/>
                  </a:lnTo>
                  <a:lnTo>
                    <a:pt x="937451" y="1025652"/>
                  </a:lnTo>
                  <a:lnTo>
                    <a:pt x="937070" y="1051179"/>
                  </a:lnTo>
                  <a:lnTo>
                    <a:pt x="917639" y="1063181"/>
                  </a:lnTo>
                  <a:lnTo>
                    <a:pt x="914591" y="1073849"/>
                  </a:lnTo>
                  <a:lnTo>
                    <a:pt x="925068" y="1099757"/>
                  </a:lnTo>
                  <a:lnTo>
                    <a:pt x="923449" y="1130903"/>
                  </a:lnTo>
                  <a:lnTo>
                    <a:pt x="940308" y="1155478"/>
                  </a:lnTo>
                  <a:lnTo>
                    <a:pt x="938975" y="1171099"/>
                  </a:lnTo>
                  <a:lnTo>
                    <a:pt x="880205" y="1204436"/>
                  </a:lnTo>
                  <a:lnTo>
                    <a:pt x="851916" y="1239012"/>
                  </a:lnTo>
                  <a:lnTo>
                    <a:pt x="851916" y="1239012"/>
                  </a:lnTo>
                  <a:lnTo>
                    <a:pt x="792480" y="1247489"/>
                  </a:lnTo>
                  <a:lnTo>
                    <a:pt x="762858" y="1261681"/>
                  </a:lnTo>
                  <a:lnTo>
                    <a:pt x="738950" y="1267206"/>
                  </a:lnTo>
                  <a:lnTo>
                    <a:pt x="729806" y="1281589"/>
                  </a:lnTo>
                  <a:lnTo>
                    <a:pt x="724758" y="1311212"/>
                  </a:lnTo>
                  <a:lnTo>
                    <a:pt x="689325" y="1339787"/>
                  </a:lnTo>
                  <a:lnTo>
                    <a:pt x="672275" y="1327595"/>
                  </a:lnTo>
                  <a:lnTo>
                    <a:pt x="631793" y="1309211"/>
                  </a:lnTo>
                  <a:lnTo>
                    <a:pt x="577406" y="1267968"/>
                  </a:lnTo>
                  <a:lnTo>
                    <a:pt x="506063" y="1250156"/>
                  </a:lnTo>
                  <a:lnTo>
                    <a:pt x="506063" y="1250156"/>
                  </a:lnTo>
                  <a:lnTo>
                    <a:pt x="493681" y="1222915"/>
                  </a:lnTo>
                  <a:lnTo>
                    <a:pt x="495300" y="1218057"/>
                  </a:lnTo>
                  <a:lnTo>
                    <a:pt x="556165" y="1189673"/>
                  </a:lnTo>
                  <a:lnTo>
                    <a:pt x="544640" y="1120426"/>
                  </a:lnTo>
                  <a:lnTo>
                    <a:pt x="521303" y="1133666"/>
                  </a:lnTo>
                  <a:lnTo>
                    <a:pt x="506349" y="1149001"/>
                  </a:lnTo>
                  <a:lnTo>
                    <a:pt x="497015" y="1147667"/>
                  </a:lnTo>
                  <a:lnTo>
                    <a:pt x="490442" y="1138523"/>
                  </a:lnTo>
                  <a:lnTo>
                    <a:pt x="470345" y="1129379"/>
                  </a:lnTo>
                  <a:lnTo>
                    <a:pt x="446056" y="1139476"/>
                  </a:lnTo>
                  <a:lnTo>
                    <a:pt x="449009" y="1124807"/>
                  </a:lnTo>
                  <a:lnTo>
                    <a:pt x="384905" y="994029"/>
                  </a:lnTo>
                  <a:lnTo>
                    <a:pt x="361283" y="930307"/>
                  </a:lnTo>
                  <a:lnTo>
                    <a:pt x="320135" y="869156"/>
                  </a:lnTo>
                  <a:lnTo>
                    <a:pt x="315754" y="832199"/>
                  </a:lnTo>
                  <a:lnTo>
                    <a:pt x="228981" y="814864"/>
                  </a:lnTo>
                  <a:lnTo>
                    <a:pt x="206121" y="774763"/>
                  </a:lnTo>
                  <a:lnTo>
                    <a:pt x="187452" y="753523"/>
                  </a:lnTo>
                  <a:lnTo>
                    <a:pt x="170402" y="705326"/>
                  </a:lnTo>
                  <a:lnTo>
                    <a:pt x="160306" y="689038"/>
                  </a:lnTo>
                  <a:lnTo>
                    <a:pt x="146590" y="676847"/>
                  </a:lnTo>
                  <a:lnTo>
                    <a:pt x="135255" y="672941"/>
                  </a:lnTo>
                  <a:lnTo>
                    <a:pt x="106394" y="679704"/>
                  </a:lnTo>
                  <a:lnTo>
                    <a:pt x="87916" y="677990"/>
                  </a:lnTo>
                  <a:lnTo>
                    <a:pt x="80486" y="668750"/>
                  </a:lnTo>
                  <a:lnTo>
                    <a:pt x="73914" y="631888"/>
                  </a:lnTo>
                  <a:lnTo>
                    <a:pt x="51911" y="621792"/>
                  </a:lnTo>
                  <a:lnTo>
                    <a:pt x="51911" y="612838"/>
                  </a:lnTo>
                  <a:lnTo>
                    <a:pt x="59150" y="602266"/>
                  </a:lnTo>
                  <a:lnTo>
                    <a:pt x="99346" y="586931"/>
                  </a:lnTo>
                  <a:lnTo>
                    <a:pt x="153829" y="538544"/>
                  </a:lnTo>
                  <a:lnTo>
                    <a:pt x="152876" y="532352"/>
                  </a:lnTo>
                  <a:lnTo>
                    <a:pt x="130207" y="511302"/>
                  </a:lnTo>
                  <a:lnTo>
                    <a:pt x="99060" y="501491"/>
                  </a:lnTo>
                  <a:lnTo>
                    <a:pt x="73628" y="475393"/>
                  </a:lnTo>
                  <a:lnTo>
                    <a:pt x="61817" y="437674"/>
                  </a:lnTo>
                  <a:lnTo>
                    <a:pt x="49816" y="421481"/>
                  </a:lnTo>
                  <a:lnTo>
                    <a:pt x="29528" y="374713"/>
                  </a:lnTo>
                  <a:lnTo>
                    <a:pt x="0" y="322802"/>
                  </a:lnTo>
                  <a:lnTo>
                    <a:pt x="5620" y="303467"/>
                  </a:lnTo>
                  <a:lnTo>
                    <a:pt x="33242" y="284607"/>
                  </a:lnTo>
                  <a:lnTo>
                    <a:pt x="57626" y="216217"/>
                  </a:lnTo>
                  <a:lnTo>
                    <a:pt x="62675" y="161925"/>
                  </a:lnTo>
                  <a:lnTo>
                    <a:pt x="57055" y="130683"/>
                  </a:lnTo>
                  <a:lnTo>
                    <a:pt x="45434" y="117253"/>
                  </a:lnTo>
                  <a:lnTo>
                    <a:pt x="46101" y="89535"/>
                  </a:lnTo>
                  <a:lnTo>
                    <a:pt x="68961" y="61817"/>
                  </a:lnTo>
                  <a:close/>
                </a:path>
              </a:pathLst>
            </a:custGeom>
            <a:grpFill/>
            <a:ln w="9525" cap="flat">
              <a:solidFill>
                <a:srgbClr val="196B24"/>
              </a:solidFill>
              <a:prstDash val="solid"/>
              <a:miter/>
            </a:ln>
          </p:spPr>
          <p:txBody>
            <a:bodyPr rtlCol="0" anchor="ctr"/>
            <a:lstStyle/>
            <a:p>
              <a:endParaRPr lang="es-HN"/>
            </a:p>
          </p:txBody>
        </p:sp>
        <p:sp>
          <p:nvSpPr>
            <p:cNvPr id="54" name="Forma libre: forma 53">
              <a:extLst>
                <a:ext uri="{FF2B5EF4-FFF2-40B4-BE49-F238E27FC236}">
                  <a16:creationId xmlns:a16="http://schemas.microsoft.com/office/drawing/2014/main" id="{B1472492-7A27-4143-389F-37A5F8707E8B}"/>
                </a:ext>
              </a:extLst>
            </p:cNvPr>
            <p:cNvSpPr/>
            <p:nvPr/>
          </p:nvSpPr>
          <p:spPr>
            <a:xfrm>
              <a:off x="3885161" y="2604877"/>
              <a:ext cx="1508283" cy="2037302"/>
            </a:xfrm>
            <a:custGeom>
              <a:avLst/>
              <a:gdLst>
                <a:gd name="connsiteX0" fmla="*/ 737140 w 1508283"/>
                <a:gd name="connsiteY0" fmla="*/ 121634 h 2037302"/>
                <a:gd name="connsiteX1" fmla="*/ 760667 w 1508283"/>
                <a:gd name="connsiteY1" fmla="*/ 112395 h 2037302"/>
                <a:gd name="connsiteX2" fmla="*/ 780002 w 1508283"/>
                <a:gd name="connsiteY2" fmla="*/ 123254 h 2037302"/>
                <a:gd name="connsiteX3" fmla="*/ 784860 w 1508283"/>
                <a:gd name="connsiteY3" fmla="*/ 121063 h 2037302"/>
                <a:gd name="connsiteX4" fmla="*/ 788003 w 1508283"/>
                <a:gd name="connsiteY4" fmla="*/ 99536 h 2037302"/>
                <a:gd name="connsiteX5" fmla="*/ 802957 w 1508283"/>
                <a:gd name="connsiteY5" fmla="*/ 84106 h 2037302"/>
                <a:gd name="connsiteX6" fmla="*/ 806101 w 1508283"/>
                <a:gd name="connsiteY6" fmla="*/ 60103 h 2037302"/>
                <a:gd name="connsiteX7" fmla="*/ 814673 w 1508283"/>
                <a:gd name="connsiteY7" fmla="*/ 48482 h 2037302"/>
                <a:gd name="connsiteX8" fmla="*/ 825913 w 1508283"/>
                <a:gd name="connsiteY8" fmla="*/ 45911 h 2037302"/>
                <a:gd name="connsiteX9" fmla="*/ 843629 w 1508283"/>
                <a:gd name="connsiteY9" fmla="*/ 55245 h 2037302"/>
                <a:gd name="connsiteX10" fmla="*/ 860488 w 1508283"/>
                <a:gd name="connsiteY10" fmla="*/ 55150 h 2037302"/>
                <a:gd name="connsiteX11" fmla="*/ 891921 w 1508283"/>
                <a:gd name="connsiteY11" fmla="*/ 41053 h 2037302"/>
                <a:gd name="connsiteX12" fmla="*/ 928592 w 1508283"/>
                <a:gd name="connsiteY12" fmla="*/ 5429 h 2037302"/>
                <a:gd name="connsiteX13" fmla="*/ 960692 w 1508283"/>
                <a:gd name="connsiteY13" fmla="*/ 476 h 2037302"/>
                <a:gd name="connsiteX14" fmla="*/ 972502 w 1508283"/>
                <a:gd name="connsiteY14" fmla="*/ 0 h 2037302"/>
                <a:gd name="connsiteX15" fmla="*/ 983742 w 1508283"/>
                <a:gd name="connsiteY15" fmla="*/ 8477 h 2037302"/>
                <a:gd name="connsiteX16" fmla="*/ 990409 w 1508283"/>
                <a:gd name="connsiteY16" fmla="*/ 55531 h 2037302"/>
                <a:gd name="connsiteX17" fmla="*/ 995077 w 1508283"/>
                <a:gd name="connsiteY17" fmla="*/ 62008 h 2037302"/>
                <a:gd name="connsiteX18" fmla="*/ 1006221 w 1508283"/>
                <a:gd name="connsiteY18" fmla="*/ 62770 h 2037302"/>
                <a:gd name="connsiteX19" fmla="*/ 1024700 w 1508283"/>
                <a:gd name="connsiteY19" fmla="*/ 54483 h 2037302"/>
                <a:gd name="connsiteX20" fmla="*/ 1036415 w 1508283"/>
                <a:gd name="connsiteY20" fmla="*/ 56388 h 2037302"/>
                <a:gd name="connsiteX21" fmla="*/ 1046417 w 1508283"/>
                <a:gd name="connsiteY21" fmla="*/ 45815 h 2037302"/>
                <a:gd name="connsiteX22" fmla="*/ 1054322 w 1508283"/>
                <a:gd name="connsiteY22" fmla="*/ 44291 h 2037302"/>
                <a:gd name="connsiteX23" fmla="*/ 1066514 w 1508283"/>
                <a:gd name="connsiteY23" fmla="*/ 50578 h 2037302"/>
                <a:gd name="connsiteX24" fmla="*/ 1075372 w 1508283"/>
                <a:gd name="connsiteY24" fmla="*/ 74867 h 2037302"/>
                <a:gd name="connsiteX25" fmla="*/ 1084231 w 1508283"/>
                <a:gd name="connsiteY25" fmla="*/ 81534 h 2037302"/>
                <a:gd name="connsiteX26" fmla="*/ 1084231 w 1508283"/>
                <a:gd name="connsiteY26" fmla="*/ 81534 h 2037302"/>
                <a:gd name="connsiteX27" fmla="*/ 1085374 w 1508283"/>
                <a:gd name="connsiteY27" fmla="*/ 92012 h 2037302"/>
                <a:gd name="connsiteX28" fmla="*/ 1072610 w 1508283"/>
                <a:gd name="connsiteY28" fmla="*/ 102679 h 2037302"/>
                <a:gd name="connsiteX29" fmla="*/ 1069467 w 1508283"/>
                <a:gd name="connsiteY29" fmla="*/ 115157 h 2037302"/>
                <a:gd name="connsiteX30" fmla="*/ 1052703 w 1508283"/>
                <a:gd name="connsiteY30" fmla="*/ 123254 h 2037302"/>
                <a:gd name="connsiteX31" fmla="*/ 1052989 w 1508283"/>
                <a:gd name="connsiteY31" fmla="*/ 146780 h 2037302"/>
                <a:gd name="connsiteX32" fmla="*/ 1042987 w 1508283"/>
                <a:gd name="connsiteY32" fmla="*/ 181642 h 2037302"/>
                <a:gd name="connsiteX33" fmla="*/ 1040606 w 1508283"/>
                <a:gd name="connsiteY33" fmla="*/ 184880 h 2037302"/>
                <a:gd name="connsiteX34" fmla="*/ 1032986 w 1508283"/>
                <a:gd name="connsiteY34" fmla="*/ 182499 h 2037302"/>
                <a:gd name="connsiteX35" fmla="*/ 1026700 w 1508283"/>
                <a:gd name="connsiteY35" fmla="*/ 189833 h 2037302"/>
                <a:gd name="connsiteX36" fmla="*/ 1029557 w 1508283"/>
                <a:gd name="connsiteY36" fmla="*/ 208883 h 2037302"/>
                <a:gd name="connsiteX37" fmla="*/ 1024509 w 1508283"/>
                <a:gd name="connsiteY37" fmla="*/ 223457 h 2037302"/>
                <a:gd name="connsiteX38" fmla="*/ 1051369 w 1508283"/>
                <a:gd name="connsiteY38" fmla="*/ 268700 h 2037302"/>
                <a:gd name="connsiteX39" fmla="*/ 1057466 w 1508283"/>
                <a:gd name="connsiteY39" fmla="*/ 270796 h 2037302"/>
                <a:gd name="connsiteX40" fmla="*/ 1069562 w 1508283"/>
                <a:gd name="connsiteY40" fmla="*/ 264986 h 2037302"/>
                <a:gd name="connsiteX41" fmla="*/ 1088327 w 1508283"/>
                <a:gd name="connsiteY41" fmla="*/ 283845 h 2037302"/>
                <a:gd name="connsiteX42" fmla="*/ 1093470 w 1508283"/>
                <a:gd name="connsiteY42" fmla="*/ 286321 h 2037302"/>
                <a:gd name="connsiteX43" fmla="*/ 1102138 w 1508283"/>
                <a:gd name="connsiteY43" fmla="*/ 281178 h 2037302"/>
                <a:gd name="connsiteX44" fmla="*/ 1112901 w 1508283"/>
                <a:gd name="connsiteY44" fmla="*/ 309467 h 2037302"/>
                <a:gd name="connsiteX45" fmla="*/ 1129093 w 1508283"/>
                <a:gd name="connsiteY45" fmla="*/ 320326 h 2037302"/>
                <a:gd name="connsiteX46" fmla="*/ 1131475 w 1508283"/>
                <a:gd name="connsiteY46" fmla="*/ 327565 h 2037302"/>
                <a:gd name="connsiteX47" fmla="*/ 1127569 w 1508283"/>
                <a:gd name="connsiteY47" fmla="*/ 331470 h 2037302"/>
                <a:gd name="connsiteX48" fmla="*/ 1110425 w 1508283"/>
                <a:gd name="connsiteY48" fmla="*/ 335852 h 2037302"/>
                <a:gd name="connsiteX49" fmla="*/ 1104328 w 1508283"/>
                <a:gd name="connsiteY49" fmla="*/ 342614 h 2037302"/>
                <a:gd name="connsiteX50" fmla="*/ 1110615 w 1508283"/>
                <a:gd name="connsiteY50" fmla="*/ 361283 h 2037302"/>
                <a:gd name="connsiteX51" fmla="*/ 1169003 w 1508283"/>
                <a:gd name="connsiteY51" fmla="*/ 386715 h 2037302"/>
                <a:gd name="connsiteX52" fmla="*/ 1238917 w 1508283"/>
                <a:gd name="connsiteY52" fmla="*/ 398145 h 2037302"/>
                <a:gd name="connsiteX53" fmla="*/ 1244155 w 1508283"/>
                <a:gd name="connsiteY53" fmla="*/ 410528 h 2037302"/>
                <a:gd name="connsiteX54" fmla="*/ 1246060 w 1508283"/>
                <a:gd name="connsiteY54" fmla="*/ 444627 h 2037302"/>
                <a:gd name="connsiteX55" fmla="*/ 1241869 w 1508283"/>
                <a:gd name="connsiteY55" fmla="*/ 466249 h 2037302"/>
                <a:gd name="connsiteX56" fmla="*/ 1213104 w 1508283"/>
                <a:gd name="connsiteY56" fmla="*/ 485966 h 2037302"/>
                <a:gd name="connsiteX57" fmla="*/ 1211104 w 1508283"/>
                <a:gd name="connsiteY57" fmla="*/ 517970 h 2037302"/>
                <a:gd name="connsiteX58" fmla="*/ 1193292 w 1508283"/>
                <a:gd name="connsiteY58" fmla="*/ 532162 h 2037302"/>
                <a:gd name="connsiteX59" fmla="*/ 1186434 w 1508283"/>
                <a:gd name="connsiteY59" fmla="*/ 610934 h 2037302"/>
                <a:gd name="connsiteX60" fmla="*/ 1172813 w 1508283"/>
                <a:gd name="connsiteY60" fmla="*/ 668084 h 2037302"/>
                <a:gd name="connsiteX61" fmla="*/ 1155859 w 1508283"/>
                <a:gd name="connsiteY61" fmla="*/ 717042 h 2037302"/>
                <a:gd name="connsiteX62" fmla="*/ 1143857 w 1508283"/>
                <a:gd name="connsiteY62" fmla="*/ 771811 h 2037302"/>
                <a:gd name="connsiteX63" fmla="*/ 1119092 w 1508283"/>
                <a:gd name="connsiteY63" fmla="*/ 821436 h 2037302"/>
                <a:gd name="connsiteX64" fmla="*/ 1126141 w 1508283"/>
                <a:gd name="connsiteY64" fmla="*/ 866966 h 2037302"/>
                <a:gd name="connsiteX65" fmla="*/ 1090041 w 1508283"/>
                <a:gd name="connsiteY65" fmla="*/ 989362 h 2037302"/>
                <a:gd name="connsiteX66" fmla="*/ 1072325 w 1508283"/>
                <a:gd name="connsiteY66" fmla="*/ 1030605 h 2037302"/>
                <a:gd name="connsiteX67" fmla="*/ 1060704 w 1508283"/>
                <a:gd name="connsiteY67" fmla="*/ 1043464 h 2037302"/>
                <a:gd name="connsiteX68" fmla="*/ 1064990 w 1508283"/>
                <a:gd name="connsiteY68" fmla="*/ 1050989 h 2037302"/>
                <a:gd name="connsiteX69" fmla="*/ 1073468 w 1508283"/>
                <a:gd name="connsiteY69" fmla="*/ 1054513 h 2037302"/>
                <a:gd name="connsiteX70" fmla="*/ 1114139 w 1508283"/>
                <a:gd name="connsiteY70" fmla="*/ 1037273 h 2037302"/>
                <a:gd name="connsiteX71" fmla="*/ 1125665 w 1508283"/>
                <a:gd name="connsiteY71" fmla="*/ 1039749 h 2037302"/>
                <a:gd name="connsiteX72" fmla="*/ 1121474 w 1508283"/>
                <a:gd name="connsiteY72" fmla="*/ 1062133 h 2037302"/>
                <a:gd name="connsiteX73" fmla="*/ 1090327 w 1508283"/>
                <a:gd name="connsiteY73" fmla="*/ 1094994 h 2037302"/>
                <a:gd name="connsiteX74" fmla="*/ 1090041 w 1508283"/>
                <a:gd name="connsiteY74" fmla="*/ 1107281 h 2037302"/>
                <a:gd name="connsiteX75" fmla="*/ 1095661 w 1508283"/>
                <a:gd name="connsiteY75" fmla="*/ 1116425 h 2037302"/>
                <a:gd name="connsiteX76" fmla="*/ 1084326 w 1508283"/>
                <a:gd name="connsiteY76" fmla="*/ 1125665 h 2037302"/>
                <a:gd name="connsiteX77" fmla="*/ 1085660 w 1508283"/>
                <a:gd name="connsiteY77" fmla="*/ 1133570 h 2037302"/>
                <a:gd name="connsiteX78" fmla="*/ 1118711 w 1508283"/>
                <a:gd name="connsiteY78" fmla="*/ 1142619 h 2037302"/>
                <a:gd name="connsiteX79" fmla="*/ 1182052 w 1508283"/>
                <a:gd name="connsiteY79" fmla="*/ 1170432 h 2037302"/>
                <a:gd name="connsiteX80" fmla="*/ 1188910 w 1508283"/>
                <a:gd name="connsiteY80" fmla="*/ 1180624 h 2037302"/>
                <a:gd name="connsiteX81" fmla="*/ 1200626 w 1508283"/>
                <a:gd name="connsiteY81" fmla="*/ 1230916 h 2037302"/>
                <a:gd name="connsiteX82" fmla="*/ 1209580 w 1508283"/>
                <a:gd name="connsiteY82" fmla="*/ 1251299 h 2037302"/>
                <a:gd name="connsiteX83" fmla="*/ 1215295 w 1508283"/>
                <a:gd name="connsiteY83" fmla="*/ 1260634 h 2037302"/>
                <a:gd name="connsiteX84" fmla="*/ 1245013 w 1508283"/>
                <a:gd name="connsiteY84" fmla="*/ 1279779 h 2037302"/>
                <a:gd name="connsiteX85" fmla="*/ 1250918 w 1508283"/>
                <a:gd name="connsiteY85" fmla="*/ 1288256 h 2037302"/>
                <a:gd name="connsiteX86" fmla="*/ 1245203 w 1508283"/>
                <a:gd name="connsiteY86" fmla="*/ 1298639 h 2037302"/>
                <a:gd name="connsiteX87" fmla="*/ 1221200 w 1508283"/>
                <a:gd name="connsiteY87" fmla="*/ 1304068 h 2037302"/>
                <a:gd name="connsiteX88" fmla="*/ 1214723 w 1508283"/>
                <a:gd name="connsiteY88" fmla="*/ 1309211 h 2037302"/>
                <a:gd name="connsiteX89" fmla="*/ 1205389 w 1508283"/>
                <a:gd name="connsiteY89" fmla="*/ 1330643 h 2037302"/>
                <a:gd name="connsiteX90" fmla="*/ 1200245 w 1508283"/>
                <a:gd name="connsiteY90" fmla="*/ 1362742 h 2037302"/>
                <a:gd name="connsiteX91" fmla="*/ 1201579 w 1508283"/>
                <a:gd name="connsiteY91" fmla="*/ 1370552 h 2037302"/>
                <a:gd name="connsiteX92" fmla="*/ 1208532 w 1508283"/>
                <a:gd name="connsiteY92" fmla="*/ 1374362 h 2037302"/>
                <a:gd name="connsiteX93" fmla="*/ 1238631 w 1508283"/>
                <a:gd name="connsiteY93" fmla="*/ 1374648 h 2037302"/>
                <a:gd name="connsiteX94" fmla="*/ 1261586 w 1508283"/>
                <a:gd name="connsiteY94" fmla="*/ 1384935 h 2037302"/>
                <a:gd name="connsiteX95" fmla="*/ 1260634 w 1508283"/>
                <a:gd name="connsiteY95" fmla="*/ 1391126 h 2037302"/>
                <a:gd name="connsiteX96" fmla="*/ 1238631 w 1508283"/>
                <a:gd name="connsiteY96" fmla="*/ 1412558 h 2037302"/>
                <a:gd name="connsiteX97" fmla="*/ 1228916 w 1508283"/>
                <a:gd name="connsiteY97" fmla="*/ 1437894 h 2037302"/>
                <a:gd name="connsiteX98" fmla="*/ 1232535 w 1508283"/>
                <a:gd name="connsiteY98" fmla="*/ 1464088 h 2037302"/>
                <a:gd name="connsiteX99" fmla="*/ 1222248 w 1508283"/>
                <a:gd name="connsiteY99" fmla="*/ 1484281 h 2037302"/>
                <a:gd name="connsiteX100" fmla="*/ 1224629 w 1508283"/>
                <a:gd name="connsiteY100" fmla="*/ 1509236 h 2037302"/>
                <a:gd name="connsiteX101" fmla="*/ 1243679 w 1508283"/>
                <a:gd name="connsiteY101" fmla="*/ 1537049 h 2037302"/>
                <a:gd name="connsiteX102" fmla="*/ 1253014 w 1508283"/>
                <a:gd name="connsiteY102" fmla="*/ 1559243 h 2037302"/>
                <a:gd name="connsiteX103" fmla="*/ 1247203 w 1508283"/>
                <a:gd name="connsiteY103" fmla="*/ 1606391 h 2037302"/>
                <a:gd name="connsiteX104" fmla="*/ 1229011 w 1508283"/>
                <a:gd name="connsiteY104" fmla="*/ 1634871 h 2037302"/>
                <a:gd name="connsiteX105" fmla="*/ 1222534 w 1508283"/>
                <a:gd name="connsiteY105" fmla="*/ 1654778 h 2037302"/>
                <a:gd name="connsiteX106" fmla="*/ 1222058 w 1508283"/>
                <a:gd name="connsiteY106" fmla="*/ 1673066 h 2037302"/>
                <a:gd name="connsiteX107" fmla="*/ 1249966 w 1508283"/>
                <a:gd name="connsiteY107" fmla="*/ 1732979 h 2037302"/>
                <a:gd name="connsiteX108" fmla="*/ 1263777 w 1508283"/>
                <a:gd name="connsiteY108" fmla="*/ 1752886 h 2037302"/>
                <a:gd name="connsiteX109" fmla="*/ 1271873 w 1508283"/>
                <a:gd name="connsiteY109" fmla="*/ 1786128 h 2037302"/>
                <a:gd name="connsiteX110" fmla="*/ 1295495 w 1508283"/>
                <a:gd name="connsiteY110" fmla="*/ 1808607 h 2037302"/>
                <a:gd name="connsiteX111" fmla="*/ 1297972 w 1508283"/>
                <a:gd name="connsiteY111" fmla="*/ 1827943 h 2037302"/>
                <a:gd name="connsiteX112" fmla="*/ 1291400 w 1508283"/>
                <a:gd name="connsiteY112" fmla="*/ 1844612 h 2037302"/>
                <a:gd name="connsiteX113" fmla="*/ 1292257 w 1508283"/>
                <a:gd name="connsiteY113" fmla="*/ 1853470 h 2037302"/>
                <a:gd name="connsiteX114" fmla="*/ 1305973 w 1508283"/>
                <a:gd name="connsiteY114" fmla="*/ 1862138 h 2037302"/>
                <a:gd name="connsiteX115" fmla="*/ 1337119 w 1508283"/>
                <a:gd name="connsiteY115" fmla="*/ 1865281 h 2037302"/>
                <a:gd name="connsiteX116" fmla="*/ 1369504 w 1508283"/>
                <a:gd name="connsiteY116" fmla="*/ 1876044 h 2037302"/>
                <a:gd name="connsiteX117" fmla="*/ 1379792 w 1508283"/>
                <a:gd name="connsiteY117" fmla="*/ 1867376 h 2037302"/>
                <a:gd name="connsiteX118" fmla="*/ 1378458 w 1508283"/>
                <a:gd name="connsiteY118" fmla="*/ 1842706 h 2037302"/>
                <a:gd name="connsiteX119" fmla="*/ 1384363 w 1508283"/>
                <a:gd name="connsiteY119" fmla="*/ 1832229 h 2037302"/>
                <a:gd name="connsiteX120" fmla="*/ 1379506 w 1508283"/>
                <a:gd name="connsiteY120" fmla="*/ 1826419 h 2037302"/>
                <a:gd name="connsiteX121" fmla="*/ 1381792 w 1508283"/>
                <a:gd name="connsiteY121" fmla="*/ 1821085 h 2037302"/>
                <a:gd name="connsiteX122" fmla="*/ 1433893 w 1508283"/>
                <a:gd name="connsiteY122" fmla="*/ 1820323 h 2037302"/>
                <a:gd name="connsiteX123" fmla="*/ 1433893 w 1508283"/>
                <a:gd name="connsiteY123" fmla="*/ 1820323 h 2037302"/>
                <a:gd name="connsiteX124" fmla="*/ 1436084 w 1508283"/>
                <a:gd name="connsiteY124" fmla="*/ 1839468 h 2037302"/>
                <a:gd name="connsiteX125" fmla="*/ 1430369 w 1508283"/>
                <a:gd name="connsiteY125" fmla="*/ 1871567 h 2037302"/>
                <a:gd name="connsiteX126" fmla="*/ 1449610 w 1508283"/>
                <a:gd name="connsiteY126" fmla="*/ 1876806 h 2037302"/>
                <a:gd name="connsiteX127" fmla="*/ 1501330 w 1508283"/>
                <a:gd name="connsiteY127" fmla="*/ 1868329 h 2037302"/>
                <a:gd name="connsiteX128" fmla="*/ 1507617 w 1508283"/>
                <a:gd name="connsiteY128" fmla="*/ 1872044 h 2037302"/>
                <a:gd name="connsiteX129" fmla="*/ 1508284 w 1508283"/>
                <a:gd name="connsiteY129" fmla="*/ 1880426 h 2037302"/>
                <a:gd name="connsiteX130" fmla="*/ 1493329 w 1508283"/>
                <a:gd name="connsiteY130" fmla="*/ 1934623 h 2037302"/>
                <a:gd name="connsiteX131" fmla="*/ 1485614 w 1508283"/>
                <a:gd name="connsiteY131" fmla="*/ 1947291 h 2037302"/>
                <a:gd name="connsiteX132" fmla="*/ 1466755 w 1508283"/>
                <a:gd name="connsiteY132" fmla="*/ 1967484 h 2037302"/>
                <a:gd name="connsiteX133" fmla="*/ 1441037 w 1508283"/>
                <a:gd name="connsiteY133" fmla="*/ 1978343 h 2037302"/>
                <a:gd name="connsiteX134" fmla="*/ 1441704 w 1508283"/>
                <a:gd name="connsiteY134" fmla="*/ 1984629 h 2037302"/>
                <a:gd name="connsiteX135" fmla="*/ 1450372 w 1508283"/>
                <a:gd name="connsiteY135" fmla="*/ 1989392 h 2037302"/>
                <a:gd name="connsiteX136" fmla="*/ 1454277 w 1508283"/>
                <a:gd name="connsiteY136" fmla="*/ 1999488 h 2037302"/>
                <a:gd name="connsiteX137" fmla="*/ 1437513 w 1508283"/>
                <a:gd name="connsiteY137" fmla="*/ 2037302 h 2037302"/>
                <a:gd name="connsiteX138" fmla="*/ 1437513 w 1508283"/>
                <a:gd name="connsiteY138" fmla="*/ 2037302 h 2037302"/>
                <a:gd name="connsiteX139" fmla="*/ 1397508 w 1508283"/>
                <a:gd name="connsiteY139" fmla="*/ 2010918 h 2037302"/>
                <a:gd name="connsiteX140" fmla="*/ 1371791 w 1508283"/>
                <a:gd name="connsiteY140" fmla="*/ 2004822 h 2037302"/>
                <a:gd name="connsiteX141" fmla="*/ 1314260 w 1508283"/>
                <a:gd name="connsiteY141" fmla="*/ 1975866 h 2037302"/>
                <a:gd name="connsiteX142" fmla="*/ 1309973 w 1508283"/>
                <a:gd name="connsiteY142" fmla="*/ 1965389 h 2037302"/>
                <a:gd name="connsiteX143" fmla="*/ 1290257 w 1508283"/>
                <a:gd name="connsiteY143" fmla="*/ 1963579 h 2037302"/>
                <a:gd name="connsiteX144" fmla="*/ 1251585 w 1508283"/>
                <a:gd name="connsiteY144" fmla="*/ 1937290 h 2037302"/>
                <a:gd name="connsiteX145" fmla="*/ 1156335 w 1508283"/>
                <a:gd name="connsiteY145" fmla="*/ 1896047 h 2037302"/>
                <a:gd name="connsiteX146" fmla="*/ 1146905 w 1508283"/>
                <a:gd name="connsiteY146" fmla="*/ 1889093 h 2037302"/>
                <a:gd name="connsiteX147" fmla="*/ 1146048 w 1508283"/>
                <a:gd name="connsiteY147" fmla="*/ 1882902 h 2037302"/>
                <a:gd name="connsiteX148" fmla="*/ 1129760 w 1508283"/>
                <a:gd name="connsiteY148" fmla="*/ 1882902 h 2037302"/>
                <a:gd name="connsiteX149" fmla="*/ 1023271 w 1508283"/>
                <a:gd name="connsiteY149" fmla="*/ 1838135 h 2037302"/>
                <a:gd name="connsiteX150" fmla="*/ 1013841 w 1508283"/>
                <a:gd name="connsiteY150" fmla="*/ 1830229 h 2037302"/>
                <a:gd name="connsiteX151" fmla="*/ 979456 w 1508283"/>
                <a:gd name="connsiteY151" fmla="*/ 1823276 h 2037302"/>
                <a:gd name="connsiteX152" fmla="*/ 952024 w 1508283"/>
                <a:gd name="connsiteY152" fmla="*/ 1826800 h 2037302"/>
                <a:gd name="connsiteX153" fmla="*/ 946023 w 1508283"/>
                <a:gd name="connsiteY153" fmla="*/ 1821466 h 2037302"/>
                <a:gd name="connsiteX154" fmla="*/ 922782 w 1508283"/>
                <a:gd name="connsiteY154" fmla="*/ 1821466 h 2037302"/>
                <a:gd name="connsiteX155" fmla="*/ 911638 w 1508283"/>
                <a:gd name="connsiteY155" fmla="*/ 1839087 h 2037302"/>
                <a:gd name="connsiteX156" fmla="*/ 901351 w 1508283"/>
                <a:gd name="connsiteY156" fmla="*/ 1844326 h 2037302"/>
                <a:gd name="connsiteX157" fmla="*/ 891064 w 1508283"/>
                <a:gd name="connsiteY157" fmla="*/ 1835563 h 2037302"/>
                <a:gd name="connsiteX158" fmla="*/ 840391 w 1508283"/>
                <a:gd name="connsiteY158" fmla="*/ 1822418 h 2037302"/>
                <a:gd name="connsiteX159" fmla="*/ 820674 w 1508283"/>
                <a:gd name="connsiteY159" fmla="*/ 1831181 h 2037302"/>
                <a:gd name="connsiteX160" fmla="*/ 796671 w 1508283"/>
                <a:gd name="connsiteY160" fmla="*/ 1812703 h 2037302"/>
                <a:gd name="connsiteX161" fmla="*/ 776002 w 1508283"/>
                <a:gd name="connsiteY161" fmla="*/ 1805750 h 2037302"/>
                <a:gd name="connsiteX162" fmla="*/ 738283 w 1508283"/>
                <a:gd name="connsiteY162" fmla="*/ 1806607 h 2037302"/>
                <a:gd name="connsiteX163" fmla="*/ 719423 w 1508283"/>
                <a:gd name="connsiteY163" fmla="*/ 1798701 h 2037302"/>
                <a:gd name="connsiteX164" fmla="*/ 706469 w 1508283"/>
                <a:gd name="connsiteY164" fmla="*/ 1804797 h 2037302"/>
                <a:gd name="connsiteX165" fmla="*/ 694468 w 1508283"/>
                <a:gd name="connsiteY165" fmla="*/ 1795177 h 2037302"/>
                <a:gd name="connsiteX166" fmla="*/ 685038 w 1508283"/>
                <a:gd name="connsiteY166" fmla="*/ 1801368 h 2037302"/>
                <a:gd name="connsiteX167" fmla="*/ 673036 w 1508283"/>
                <a:gd name="connsiteY167" fmla="*/ 1802225 h 2037302"/>
                <a:gd name="connsiteX168" fmla="*/ 658463 w 1508283"/>
                <a:gd name="connsiteY168" fmla="*/ 1798701 h 2037302"/>
                <a:gd name="connsiteX169" fmla="*/ 641223 w 1508283"/>
                <a:gd name="connsiteY169" fmla="*/ 1798701 h 2037302"/>
                <a:gd name="connsiteX170" fmla="*/ 629222 w 1508283"/>
                <a:gd name="connsiteY170" fmla="*/ 1795177 h 2037302"/>
                <a:gd name="connsiteX171" fmla="*/ 607790 w 1508283"/>
                <a:gd name="connsiteY171" fmla="*/ 1805750 h 2037302"/>
                <a:gd name="connsiteX172" fmla="*/ 569214 w 1508283"/>
                <a:gd name="connsiteY172" fmla="*/ 1794320 h 2037302"/>
                <a:gd name="connsiteX173" fmla="*/ 554545 w 1508283"/>
                <a:gd name="connsiteY173" fmla="*/ 1799558 h 2037302"/>
                <a:gd name="connsiteX174" fmla="*/ 530543 w 1508283"/>
                <a:gd name="connsiteY174" fmla="*/ 1795177 h 2037302"/>
                <a:gd name="connsiteX175" fmla="*/ 515969 w 1508283"/>
                <a:gd name="connsiteY175" fmla="*/ 1792510 h 2037302"/>
                <a:gd name="connsiteX176" fmla="*/ 469582 w 1508283"/>
                <a:gd name="connsiteY176" fmla="*/ 1780318 h 2037302"/>
                <a:gd name="connsiteX177" fmla="*/ 452438 w 1508283"/>
                <a:gd name="connsiteY177" fmla="*/ 1786414 h 2037302"/>
                <a:gd name="connsiteX178" fmla="*/ 437007 w 1508283"/>
                <a:gd name="connsiteY178" fmla="*/ 1789081 h 2037302"/>
                <a:gd name="connsiteX179" fmla="*/ 364903 w 1508283"/>
                <a:gd name="connsiteY179" fmla="*/ 1781175 h 2037302"/>
                <a:gd name="connsiteX180" fmla="*/ 354616 w 1508283"/>
                <a:gd name="connsiteY180" fmla="*/ 1784699 h 2037302"/>
                <a:gd name="connsiteX181" fmla="*/ 351949 w 1508283"/>
                <a:gd name="connsiteY181" fmla="*/ 1789938 h 2037302"/>
                <a:gd name="connsiteX182" fmla="*/ 321088 w 1508283"/>
                <a:gd name="connsiteY182" fmla="*/ 1796987 h 2037302"/>
                <a:gd name="connsiteX183" fmla="*/ 288417 w 1508283"/>
                <a:gd name="connsiteY183" fmla="*/ 1798701 h 2037302"/>
                <a:gd name="connsiteX184" fmla="*/ 265271 w 1508283"/>
                <a:gd name="connsiteY184" fmla="*/ 1789081 h 2037302"/>
                <a:gd name="connsiteX185" fmla="*/ 236982 w 1508283"/>
                <a:gd name="connsiteY185" fmla="*/ 1773269 h 2037302"/>
                <a:gd name="connsiteX186" fmla="*/ 223266 w 1508283"/>
                <a:gd name="connsiteY186" fmla="*/ 1773269 h 2037302"/>
                <a:gd name="connsiteX187" fmla="*/ 195739 w 1508283"/>
                <a:gd name="connsiteY187" fmla="*/ 1772412 h 2037302"/>
                <a:gd name="connsiteX188" fmla="*/ 170878 w 1508283"/>
                <a:gd name="connsiteY188" fmla="*/ 1760982 h 2037302"/>
                <a:gd name="connsiteX189" fmla="*/ 149447 w 1508283"/>
                <a:gd name="connsiteY189" fmla="*/ 1758315 h 2037302"/>
                <a:gd name="connsiteX190" fmla="*/ 133064 w 1508283"/>
                <a:gd name="connsiteY190" fmla="*/ 1754886 h 2037302"/>
                <a:gd name="connsiteX191" fmla="*/ 113347 w 1508283"/>
                <a:gd name="connsiteY191" fmla="*/ 1750409 h 2037302"/>
                <a:gd name="connsiteX192" fmla="*/ 72104 w 1508283"/>
                <a:gd name="connsiteY192" fmla="*/ 1748695 h 2037302"/>
                <a:gd name="connsiteX193" fmla="*/ 69532 w 1508283"/>
                <a:gd name="connsiteY193" fmla="*/ 1742599 h 2037302"/>
                <a:gd name="connsiteX194" fmla="*/ 60960 w 1508283"/>
                <a:gd name="connsiteY194" fmla="*/ 1739932 h 2037302"/>
                <a:gd name="connsiteX195" fmla="*/ 56674 w 1508283"/>
                <a:gd name="connsiteY195" fmla="*/ 1743456 h 2037302"/>
                <a:gd name="connsiteX196" fmla="*/ 40386 w 1508283"/>
                <a:gd name="connsiteY196" fmla="*/ 1741646 h 2037302"/>
                <a:gd name="connsiteX197" fmla="*/ 30956 w 1508283"/>
                <a:gd name="connsiteY197" fmla="*/ 1731169 h 2037302"/>
                <a:gd name="connsiteX198" fmla="*/ 0 w 1508283"/>
                <a:gd name="connsiteY198" fmla="*/ 1719548 h 2037302"/>
                <a:gd name="connsiteX199" fmla="*/ 0 w 1508283"/>
                <a:gd name="connsiteY199" fmla="*/ 1719548 h 2037302"/>
                <a:gd name="connsiteX200" fmla="*/ 60674 w 1508283"/>
                <a:gd name="connsiteY200" fmla="*/ 1672400 h 2037302"/>
                <a:gd name="connsiteX201" fmla="*/ 110490 w 1508283"/>
                <a:gd name="connsiteY201" fmla="*/ 1608106 h 2037302"/>
                <a:gd name="connsiteX202" fmla="*/ 174212 w 1508283"/>
                <a:gd name="connsiteY202" fmla="*/ 1547717 h 2037302"/>
                <a:gd name="connsiteX203" fmla="*/ 183356 w 1508283"/>
                <a:gd name="connsiteY203" fmla="*/ 1530572 h 2037302"/>
                <a:gd name="connsiteX204" fmla="*/ 193548 w 1508283"/>
                <a:gd name="connsiteY204" fmla="*/ 1465136 h 2037302"/>
                <a:gd name="connsiteX205" fmla="*/ 202692 w 1508283"/>
                <a:gd name="connsiteY205" fmla="*/ 1437799 h 2037302"/>
                <a:gd name="connsiteX206" fmla="*/ 229648 w 1508283"/>
                <a:gd name="connsiteY206" fmla="*/ 1406652 h 2037302"/>
                <a:gd name="connsiteX207" fmla="*/ 245840 w 1508283"/>
                <a:gd name="connsiteY207" fmla="*/ 1380458 h 2037302"/>
                <a:gd name="connsiteX208" fmla="*/ 277939 w 1508283"/>
                <a:gd name="connsiteY208" fmla="*/ 1360551 h 2037302"/>
                <a:gd name="connsiteX209" fmla="*/ 300704 w 1508283"/>
                <a:gd name="connsiteY209" fmla="*/ 1333024 h 2037302"/>
                <a:gd name="connsiteX210" fmla="*/ 303752 w 1508283"/>
                <a:gd name="connsiteY210" fmla="*/ 1309211 h 2037302"/>
                <a:gd name="connsiteX211" fmla="*/ 289750 w 1508283"/>
                <a:gd name="connsiteY211" fmla="*/ 1166051 h 2037302"/>
                <a:gd name="connsiteX212" fmla="*/ 294703 w 1508283"/>
                <a:gd name="connsiteY212" fmla="*/ 1137571 h 2037302"/>
                <a:gd name="connsiteX213" fmla="*/ 310039 w 1508283"/>
                <a:gd name="connsiteY213" fmla="*/ 1125760 h 2037302"/>
                <a:gd name="connsiteX214" fmla="*/ 326231 w 1508283"/>
                <a:gd name="connsiteY214" fmla="*/ 1120045 h 2037302"/>
                <a:gd name="connsiteX215" fmla="*/ 413861 w 1508283"/>
                <a:gd name="connsiteY215" fmla="*/ 1107853 h 2037302"/>
                <a:gd name="connsiteX216" fmla="*/ 424053 w 1508283"/>
                <a:gd name="connsiteY216" fmla="*/ 1073563 h 2037302"/>
                <a:gd name="connsiteX217" fmla="*/ 444246 w 1508283"/>
                <a:gd name="connsiteY217" fmla="*/ 1065181 h 2037302"/>
                <a:gd name="connsiteX218" fmla="*/ 453866 w 1508283"/>
                <a:gd name="connsiteY218" fmla="*/ 1043654 h 2037302"/>
                <a:gd name="connsiteX219" fmla="*/ 471773 w 1508283"/>
                <a:gd name="connsiteY219" fmla="*/ 1027748 h 2037302"/>
                <a:gd name="connsiteX220" fmla="*/ 491204 w 1508283"/>
                <a:gd name="connsiteY220" fmla="*/ 1022985 h 2037302"/>
                <a:gd name="connsiteX221" fmla="*/ 496919 w 1508283"/>
                <a:gd name="connsiteY221" fmla="*/ 1030986 h 2037302"/>
                <a:gd name="connsiteX222" fmla="*/ 509683 w 1508283"/>
                <a:gd name="connsiteY222" fmla="*/ 1033367 h 2037302"/>
                <a:gd name="connsiteX223" fmla="*/ 517303 w 1508283"/>
                <a:gd name="connsiteY223" fmla="*/ 1025366 h 2037302"/>
                <a:gd name="connsiteX224" fmla="*/ 522256 w 1508283"/>
                <a:gd name="connsiteY224" fmla="*/ 1007269 h 2037302"/>
                <a:gd name="connsiteX225" fmla="*/ 545401 w 1508283"/>
                <a:gd name="connsiteY225" fmla="*/ 1002602 h 2037302"/>
                <a:gd name="connsiteX226" fmla="*/ 561308 w 1508283"/>
                <a:gd name="connsiteY226" fmla="*/ 967550 h 2037302"/>
                <a:gd name="connsiteX227" fmla="*/ 559118 w 1508283"/>
                <a:gd name="connsiteY227" fmla="*/ 938975 h 2037302"/>
                <a:gd name="connsiteX228" fmla="*/ 552450 w 1508283"/>
                <a:gd name="connsiteY228" fmla="*/ 931259 h 2037302"/>
                <a:gd name="connsiteX229" fmla="*/ 537591 w 1508283"/>
                <a:gd name="connsiteY229" fmla="*/ 929545 h 2037302"/>
                <a:gd name="connsiteX230" fmla="*/ 510921 w 1508283"/>
                <a:gd name="connsiteY230" fmla="*/ 917162 h 2037302"/>
                <a:gd name="connsiteX231" fmla="*/ 510921 w 1508283"/>
                <a:gd name="connsiteY231" fmla="*/ 917162 h 2037302"/>
                <a:gd name="connsiteX232" fmla="*/ 509016 w 1508283"/>
                <a:gd name="connsiteY232" fmla="*/ 880872 h 2037302"/>
                <a:gd name="connsiteX233" fmla="*/ 493967 w 1508283"/>
                <a:gd name="connsiteY233" fmla="*/ 867537 h 2037302"/>
                <a:gd name="connsiteX234" fmla="*/ 481774 w 1508283"/>
                <a:gd name="connsiteY234" fmla="*/ 835819 h 2037302"/>
                <a:gd name="connsiteX235" fmla="*/ 500824 w 1508283"/>
                <a:gd name="connsiteY235" fmla="*/ 816388 h 2037302"/>
                <a:gd name="connsiteX236" fmla="*/ 516826 w 1508283"/>
                <a:gd name="connsiteY236" fmla="*/ 811721 h 2037302"/>
                <a:gd name="connsiteX237" fmla="*/ 529685 w 1508283"/>
                <a:gd name="connsiteY237" fmla="*/ 801815 h 2037302"/>
                <a:gd name="connsiteX238" fmla="*/ 535114 w 1508283"/>
                <a:gd name="connsiteY238" fmla="*/ 783146 h 2037302"/>
                <a:gd name="connsiteX239" fmla="*/ 531495 w 1508283"/>
                <a:gd name="connsiteY239" fmla="*/ 770287 h 2037302"/>
                <a:gd name="connsiteX240" fmla="*/ 537686 w 1508283"/>
                <a:gd name="connsiteY240" fmla="*/ 766477 h 2037302"/>
                <a:gd name="connsiteX241" fmla="*/ 534162 w 1508283"/>
                <a:gd name="connsiteY241" fmla="*/ 756761 h 2037302"/>
                <a:gd name="connsiteX242" fmla="*/ 545211 w 1508283"/>
                <a:gd name="connsiteY242" fmla="*/ 719804 h 2037302"/>
                <a:gd name="connsiteX243" fmla="*/ 531019 w 1508283"/>
                <a:gd name="connsiteY243" fmla="*/ 676275 h 2037302"/>
                <a:gd name="connsiteX244" fmla="*/ 538543 w 1508283"/>
                <a:gd name="connsiteY244" fmla="*/ 667131 h 2037302"/>
                <a:gd name="connsiteX245" fmla="*/ 533019 w 1508283"/>
                <a:gd name="connsiteY245" fmla="*/ 620173 h 2037302"/>
                <a:gd name="connsiteX246" fmla="*/ 509873 w 1508283"/>
                <a:gd name="connsiteY246" fmla="*/ 549021 h 2037302"/>
                <a:gd name="connsiteX247" fmla="*/ 522351 w 1508283"/>
                <a:gd name="connsiteY247" fmla="*/ 528161 h 2037302"/>
                <a:gd name="connsiteX248" fmla="*/ 515398 w 1508283"/>
                <a:gd name="connsiteY248" fmla="*/ 510254 h 2037302"/>
                <a:gd name="connsiteX249" fmla="*/ 528828 w 1508283"/>
                <a:gd name="connsiteY249" fmla="*/ 492252 h 2037302"/>
                <a:gd name="connsiteX250" fmla="*/ 532447 w 1508283"/>
                <a:gd name="connsiteY250" fmla="*/ 474536 h 2037302"/>
                <a:gd name="connsiteX251" fmla="*/ 543020 w 1508283"/>
                <a:gd name="connsiteY251" fmla="*/ 463391 h 2037302"/>
                <a:gd name="connsiteX252" fmla="*/ 552355 w 1508283"/>
                <a:gd name="connsiteY252" fmla="*/ 468344 h 2037302"/>
                <a:gd name="connsiteX253" fmla="*/ 556451 w 1508283"/>
                <a:gd name="connsiteY253" fmla="*/ 465868 h 2037302"/>
                <a:gd name="connsiteX254" fmla="*/ 566738 w 1508283"/>
                <a:gd name="connsiteY254" fmla="*/ 442246 h 2037302"/>
                <a:gd name="connsiteX255" fmla="*/ 579882 w 1508283"/>
                <a:gd name="connsiteY255" fmla="*/ 440436 h 2037302"/>
                <a:gd name="connsiteX256" fmla="*/ 586168 w 1508283"/>
                <a:gd name="connsiteY256" fmla="*/ 428434 h 2037302"/>
                <a:gd name="connsiteX257" fmla="*/ 614743 w 1508283"/>
                <a:gd name="connsiteY257" fmla="*/ 425291 h 2037302"/>
                <a:gd name="connsiteX258" fmla="*/ 674275 w 1508283"/>
                <a:gd name="connsiteY258" fmla="*/ 372999 h 2037302"/>
                <a:gd name="connsiteX259" fmla="*/ 703135 w 1508283"/>
                <a:gd name="connsiteY259" fmla="*/ 366427 h 2037302"/>
                <a:gd name="connsiteX260" fmla="*/ 714851 w 1508283"/>
                <a:gd name="connsiteY260" fmla="*/ 355663 h 2037302"/>
                <a:gd name="connsiteX261" fmla="*/ 714565 w 1508283"/>
                <a:gd name="connsiteY261" fmla="*/ 338138 h 2037302"/>
                <a:gd name="connsiteX262" fmla="*/ 703421 w 1508283"/>
                <a:gd name="connsiteY262" fmla="*/ 317849 h 2037302"/>
                <a:gd name="connsiteX263" fmla="*/ 706374 w 1508283"/>
                <a:gd name="connsiteY263" fmla="*/ 292037 h 2037302"/>
                <a:gd name="connsiteX264" fmla="*/ 698659 w 1508283"/>
                <a:gd name="connsiteY264" fmla="*/ 268510 h 2037302"/>
                <a:gd name="connsiteX265" fmla="*/ 713803 w 1508283"/>
                <a:gd name="connsiteY265" fmla="*/ 233267 h 2037302"/>
                <a:gd name="connsiteX266" fmla="*/ 728472 w 1508283"/>
                <a:gd name="connsiteY266" fmla="*/ 232410 h 2037302"/>
                <a:gd name="connsiteX267" fmla="*/ 733044 w 1508283"/>
                <a:gd name="connsiteY267" fmla="*/ 218980 h 2037302"/>
                <a:gd name="connsiteX268" fmla="*/ 744379 w 1508283"/>
                <a:gd name="connsiteY268" fmla="*/ 210884 h 2037302"/>
                <a:gd name="connsiteX269" fmla="*/ 742855 w 1508283"/>
                <a:gd name="connsiteY269" fmla="*/ 185928 h 2037302"/>
                <a:gd name="connsiteX270" fmla="*/ 726757 w 1508283"/>
                <a:gd name="connsiteY270" fmla="*/ 174879 h 2037302"/>
                <a:gd name="connsiteX271" fmla="*/ 724757 w 1508283"/>
                <a:gd name="connsiteY271" fmla="*/ 168878 h 2037302"/>
                <a:gd name="connsiteX272" fmla="*/ 740378 w 1508283"/>
                <a:gd name="connsiteY272" fmla="*/ 138875 h 2037302"/>
                <a:gd name="connsiteX273" fmla="*/ 741140 w 1508283"/>
                <a:gd name="connsiteY273" fmla="*/ 126587 h 203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08283" h="2037302">
                  <a:moveTo>
                    <a:pt x="737140" y="121634"/>
                  </a:moveTo>
                  <a:lnTo>
                    <a:pt x="760667" y="112395"/>
                  </a:lnTo>
                  <a:lnTo>
                    <a:pt x="780002" y="123254"/>
                  </a:lnTo>
                  <a:lnTo>
                    <a:pt x="784860" y="121063"/>
                  </a:lnTo>
                  <a:lnTo>
                    <a:pt x="788003" y="99536"/>
                  </a:lnTo>
                  <a:lnTo>
                    <a:pt x="802957" y="84106"/>
                  </a:lnTo>
                  <a:lnTo>
                    <a:pt x="806101" y="60103"/>
                  </a:lnTo>
                  <a:lnTo>
                    <a:pt x="814673" y="48482"/>
                  </a:lnTo>
                  <a:lnTo>
                    <a:pt x="825913" y="45911"/>
                  </a:lnTo>
                  <a:lnTo>
                    <a:pt x="843629" y="55245"/>
                  </a:lnTo>
                  <a:lnTo>
                    <a:pt x="860488" y="55150"/>
                  </a:lnTo>
                  <a:lnTo>
                    <a:pt x="891921" y="41053"/>
                  </a:lnTo>
                  <a:lnTo>
                    <a:pt x="928592" y="5429"/>
                  </a:lnTo>
                  <a:lnTo>
                    <a:pt x="960692" y="476"/>
                  </a:lnTo>
                  <a:lnTo>
                    <a:pt x="972502" y="0"/>
                  </a:lnTo>
                  <a:lnTo>
                    <a:pt x="983742" y="8477"/>
                  </a:lnTo>
                  <a:lnTo>
                    <a:pt x="990409" y="55531"/>
                  </a:lnTo>
                  <a:lnTo>
                    <a:pt x="995077" y="62008"/>
                  </a:lnTo>
                  <a:lnTo>
                    <a:pt x="1006221" y="62770"/>
                  </a:lnTo>
                  <a:lnTo>
                    <a:pt x="1024700" y="54483"/>
                  </a:lnTo>
                  <a:lnTo>
                    <a:pt x="1036415" y="56388"/>
                  </a:lnTo>
                  <a:lnTo>
                    <a:pt x="1046417" y="45815"/>
                  </a:lnTo>
                  <a:lnTo>
                    <a:pt x="1054322" y="44291"/>
                  </a:lnTo>
                  <a:lnTo>
                    <a:pt x="1066514" y="50578"/>
                  </a:lnTo>
                  <a:lnTo>
                    <a:pt x="1075372" y="74867"/>
                  </a:lnTo>
                  <a:lnTo>
                    <a:pt x="1084231" y="81534"/>
                  </a:lnTo>
                  <a:lnTo>
                    <a:pt x="1084231" y="81534"/>
                  </a:lnTo>
                  <a:lnTo>
                    <a:pt x="1085374" y="92012"/>
                  </a:lnTo>
                  <a:lnTo>
                    <a:pt x="1072610" y="102679"/>
                  </a:lnTo>
                  <a:lnTo>
                    <a:pt x="1069467" y="115157"/>
                  </a:lnTo>
                  <a:lnTo>
                    <a:pt x="1052703" y="123254"/>
                  </a:lnTo>
                  <a:lnTo>
                    <a:pt x="1052989" y="146780"/>
                  </a:lnTo>
                  <a:lnTo>
                    <a:pt x="1042987" y="181642"/>
                  </a:lnTo>
                  <a:lnTo>
                    <a:pt x="1040606" y="184880"/>
                  </a:lnTo>
                  <a:lnTo>
                    <a:pt x="1032986" y="182499"/>
                  </a:lnTo>
                  <a:lnTo>
                    <a:pt x="1026700" y="189833"/>
                  </a:lnTo>
                  <a:lnTo>
                    <a:pt x="1029557" y="208883"/>
                  </a:lnTo>
                  <a:lnTo>
                    <a:pt x="1024509" y="223457"/>
                  </a:lnTo>
                  <a:lnTo>
                    <a:pt x="1051369" y="268700"/>
                  </a:lnTo>
                  <a:lnTo>
                    <a:pt x="1057466" y="270796"/>
                  </a:lnTo>
                  <a:lnTo>
                    <a:pt x="1069562" y="264986"/>
                  </a:lnTo>
                  <a:lnTo>
                    <a:pt x="1088327" y="283845"/>
                  </a:lnTo>
                  <a:lnTo>
                    <a:pt x="1093470" y="286321"/>
                  </a:lnTo>
                  <a:lnTo>
                    <a:pt x="1102138" y="281178"/>
                  </a:lnTo>
                  <a:lnTo>
                    <a:pt x="1112901" y="309467"/>
                  </a:lnTo>
                  <a:lnTo>
                    <a:pt x="1129093" y="320326"/>
                  </a:lnTo>
                  <a:lnTo>
                    <a:pt x="1131475" y="327565"/>
                  </a:lnTo>
                  <a:lnTo>
                    <a:pt x="1127569" y="331470"/>
                  </a:lnTo>
                  <a:lnTo>
                    <a:pt x="1110425" y="335852"/>
                  </a:lnTo>
                  <a:lnTo>
                    <a:pt x="1104328" y="342614"/>
                  </a:lnTo>
                  <a:lnTo>
                    <a:pt x="1110615" y="361283"/>
                  </a:lnTo>
                  <a:lnTo>
                    <a:pt x="1169003" y="386715"/>
                  </a:lnTo>
                  <a:lnTo>
                    <a:pt x="1238917" y="398145"/>
                  </a:lnTo>
                  <a:lnTo>
                    <a:pt x="1244155" y="410528"/>
                  </a:lnTo>
                  <a:lnTo>
                    <a:pt x="1246060" y="444627"/>
                  </a:lnTo>
                  <a:lnTo>
                    <a:pt x="1241869" y="466249"/>
                  </a:lnTo>
                  <a:lnTo>
                    <a:pt x="1213104" y="485966"/>
                  </a:lnTo>
                  <a:lnTo>
                    <a:pt x="1211104" y="517970"/>
                  </a:lnTo>
                  <a:lnTo>
                    <a:pt x="1193292" y="532162"/>
                  </a:lnTo>
                  <a:lnTo>
                    <a:pt x="1186434" y="610934"/>
                  </a:lnTo>
                  <a:lnTo>
                    <a:pt x="1172813" y="668084"/>
                  </a:lnTo>
                  <a:lnTo>
                    <a:pt x="1155859" y="717042"/>
                  </a:lnTo>
                  <a:lnTo>
                    <a:pt x="1143857" y="771811"/>
                  </a:lnTo>
                  <a:lnTo>
                    <a:pt x="1119092" y="821436"/>
                  </a:lnTo>
                  <a:lnTo>
                    <a:pt x="1126141" y="866966"/>
                  </a:lnTo>
                  <a:lnTo>
                    <a:pt x="1090041" y="989362"/>
                  </a:lnTo>
                  <a:lnTo>
                    <a:pt x="1072325" y="1030605"/>
                  </a:lnTo>
                  <a:lnTo>
                    <a:pt x="1060704" y="1043464"/>
                  </a:lnTo>
                  <a:lnTo>
                    <a:pt x="1064990" y="1050989"/>
                  </a:lnTo>
                  <a:lnTo>
                    <a:pt x="1073468" y="1054513"/>
                  </a:lnTo>
                  <a:lnTo>
                    <a:pt x="1114139" y="1037273"/>
                  </a:lnTo>
                  <a:lnTo>
                    <a:pt x="1125665" y="1039749"/>
                  </a:lnTo>
                  <a:lnTo>
                    <a:pt x="1121474" y="1062133"/>
                  </a:lnTo>
                  <a:lnTo>
                    <a:pt x="1090327" y="1094994"/>
                  </a:lnTo>
                  <a:lnTo>
                    <a:pt x="1090041" y="1107281"/>
                  </a:lnTo>
                  <a:lnTo>
                    <a:pt x="1095661" y="1116425"/>
                  </a:lnTo>
                  <a:lnTo>
                    <a:pt x="1084326" y="1125665"/>
                  </a:lnTo>
                  <a:lnTo>
                    <a:pt x="1085660" y="1133570"/>
                  </a:lnTo>
                  <a:lnTo>
                    <a:pt x="1118711" y="1142619"/>
                  </a:lnTo>
                  <a:lnTo>
                    <a:pt x="1182052" y="1170432"/>
                  </a:lnTo>
                  <a:lnTo>
                    <a:pt x="1188910" y="1180624"/>
                  </a:lnTo>
                  <a:lnTo>
                    <a:pt x="1200626" y="1230916"/>
                  </a:lnTo>
                  <a:lnTo>
                    <a:pt x="1209580" y="1251299"/>
                  </a:lnTo>
                  <a:lnTo>
                    <a:pt x="1215295" y="1260634"/>
                  </a:lnTo>
                  <a:lnTo>
                    <a:pt x="1245013" y="1279779"/>
                  </a:lnTo>
                  <a:lnTo>
                    <a:pt x="1250918" y="1288256"/>
                  </a:lnTo>
                  <a:lnTo>
                    <a:pt x="1245203" y="1298639"/>
                  </a:lnTo>
                  <a:lnTo>
                    <a:pt x="1221200" y="1304068"/>
                  </a:lnTo>
                  <a:lnTo>
                    <a:pt x="1214723" y="1309211"/>
                  </a:lnTo>
                  <a:lnTo>
                    <a:pt x="1205389" y="1330643"/>
                  </a:lnTo>
                  <a:lnTo>
                    <a:pt x="1200245" y="1362742"/>
                  </a:lnTo>
                  <a:lnTo>
                    <a:pt x="1201579" y="1370552"/>
                  </a:lnTo>
                  <a:lnTo>
                    <a:pt x="1208532" y="1374362"/>
                  </a:lnTo>
                  <a:lnTo>
                    <a:pt x="1238631" y="1374648"/>
                  </a:lnTo>
                  <a:lnTo>
                    <a:pt x="1261586" y="1384935"/>
                  </a:lnTo>
                  <a:lnTo>
                    <a:pt x="1260634" y="1391126"/>
                  </a:lnTo>
                  <a:lnTo>
                    <a:pt x="1238631" y="1412558"/>
                  </a:lnTo>
                  <a:lnTo>
                    <a:pt x="1228916" y="1437894"/>
                  </a:lnTo>
                  <a:lnTo>
                    <a:pt x="1232535" y="1464088"/>
                  </a:lnTo>
                  <a:lnTo>
                    <a:pt x="1222248" y="1484281"/>
                  </a:lnTo>
                  <a:lnTo>
                    <a:pt x="1224629" y="1509236"/>
                  </a:lnTo>
                  <a:lnTo>
                    <a:pt x="1243679" y="1537049"/>
                  </a:lnTo>
                  <a:lnTo>
                    <a:pt x="1253014" y="1559243"/>
                  </a:lnTo>
                  <a:lnTo>
                    <a:pt x="1247203" y="1606391"/>
                  </a:lnTo>
                  <a:lnTo>
                    <a:pt x="1229011" y="1634871"/>
                  </a:lnTo>
                  <a:lnTo>
                    <a:pt x="1222534" y="1654778"/>
                  </a:lnTo>
                  <a:lnTo>
                    <a:pt x="1222058" y="1673066"/>
                  </a:lnTo>
                  <a:lnTo>
                    <a:pt x="1249966" y="1732979"/>
                  </a:lnTo>
                  <a:lnTo>
                    <a:pt x="1263777" y="1752886"/>
                  </a:lnTo>
                  <a:lnTo>
                    <a:pt x="1271873" y="1786128"/>
                  </a:lnTo>
                  <a:lnTo>
                    <a:pt x="1295495" y="1808607"/>
                  </a:lnTo>
                  <a:lnTo>
                    <a:pt x="1297972" y="1827943"/>
                  </a:lnTo>
                  <a:lnTo>
                    <a:pt x="1291400" y="1844612"/>
                  </a:lnTo>
                  <a:lnTo>
                    <a:pt x="1292257" y="1853470"/>
                  </a:lnTo>
                  <a:lnTo>
                    <a:pt x="1305973" y="1862138"/>
                  </a:lnTo>
                  <a:lnTo>
                    <a:pt x="1337119" y="1865281"/>
                  </a:lnTo>
                  <a:lnTo>
                    <a:pt x="1369504" y="1876044"/>
                  </a:lnTo>
                  <a:lnTo>
                    <a:pt x="1379792" y="1867376"/>
                  </a:lnTo>
                  <a:lnTo>
                    <a:pt x="1378458" y="1842706"/>
                  </a:lnTo>
                  <a:lnTo>
                    <a:pt x="1384363" y="1832229"/>
                  </a:lnTo>
                  <a:lnTo>
                    <a:pt x="1379506" y="1826419"/>
                  </a:lnTo>
                  <a:lnTo>
                    <a:pt x="1381792" y="1821085"/>
                  </a:lnTo>
                  <a:lnTo>
                    <a:pt x="1433893" y="1820323"/>
                  </a:lnTo>
                  <a:lnTo>
                    <a:pt x="1433893" y="1820323"/>
                  </a:lnTo>
                  <a:lnTo>
                    <a:pt x="1436084" y="1839468"/>
                  </a:lnTo>
                  <a:lnTo>
                    <a:pt x="1430369" y="1871567"/>
                  </a:lnTo>
                  <a:lnTo>
                    <a:pt x="1449610" y="1876806"/>
                  </a:lnTo>
                  <a:lnTo>
                    <a:pt x="1501330" y="1868329"/>
                  </a:lnTo>
                  <a:lnTo>
                    <a:pt x="1507617" y="1872044"/>
                  </a:lnTo>
                  <a:lnTo>
                    <a:pt x="1508284" y="1880426"/>
                  </a:lnTo>
                  <a:lnTo>
                    <a:pt x="1493329" y="1934623"/>
                  </a:lnTo>
                  <a:lnTo>
                    <a:pt x="1485614" y="1947291"/>
                  </a:lnTo>
                  <a:lnTo>
                    <a:pt x="1466755" y="1967484"/>
                  </a:lnTo>
                  <a:lnTo>
                    <a:pt x="1441037" y="1978343"/>
                  </a:lnTo>
                  <a:lnTo>
                    <a:pt x="1441704" y="1984629"/>
                  </a:lnTo>
                  <a:lnTo>
                    <a:pt x="1450372" y="1989392"/>
                  </a:lnTo>
                  <a:lnTo>
                    <a:pt x="1454277" y="1999488"/>
                  </a:lnTo>
                  <a:lnTo>
                    <a:pt x="1437513" y="2037302"/>
                  </a:lnTo>
                  <a:lnTo>
                    <a:pt x="1437513" y="2037302"/>
                  </a:lnTo>
                  <a:lnTo>
                    <a:pt x="1397508" y="2010918"/>
                  </a:lnTo>
                  <a:lnTo>
                    <a:pt x="1371791" y="2004822"/>
                  </a:lnTo>
                  <a:lnTo>
                    <a:pt x="1314260" y="1975866"/>
                  </a:lnTo>
                  <a:lnTo>
                    <a:pt x="1309973" y="1965389"/>
                  </a:lnTo>
                  <a:lnTo>
                    <a:pt x="1290257" y="1963579"/>
                  </a:lnTo>
                  <a:lnTo>
                    <a:pt x="1251585" y="1937290"/>
                  </a:lnTo>
                  <a:lnTo>
                    <a:pt x="1156335" y="1896047"/>
                  </a:lnTo>
                  <a:lnTo>
                    <a:pt x="1146905" y="1889093"/>
                  </a:lnTo>
                  <a:lnTo>
                    <a:pt x="1146048" y="1882902"/>
                  </a:lnTo>
                  <a:lnTo>
                    <a:pt x="1129760" y="1882902"/>
                  </a:lnTo>
                  <a:lnTo>
                    <a:pt x="1023271" y="1838135"/>
                  </a:lnTo>
                  <a:lnTo>
                    <a:pt x="1013841" y="1830229"/>
                  </a:lnTo>
                  <a:lnTo>
                    <a:pt x="979456" y="1823276"/>
                  </a:lnTo>
                  <a:lnTo>
                    <a:pt x="952024" y="1826800"/>
                  </a:lnTo>
                  <a:lnTo>
                    <a:pt x="946023" y="1821466"/>
                  </a:lnTo>
                  <a:lnTo>
                    <a:pt x="922782" y="1821466"/>
                  </a:lnTo>
                  <a:lnTo>
                    <a:pt x="911638" y="1839087"/>
                  </a:lnTo>
                  <a:lnTo>
                    <a:pt x="901351" y="1844326"/>
                  </a:lnTo>
                  <a:lnTo>
                    <a:pt x="891064" y="1835563"/>
                  </a:lnTo>
                  <a:lnTo>
                    <a:pt x="840391" y="1822418"/>
                  </a:lnTo>
                  <a:lnTo>
                    <a:pt x="820674" y="1831181"/>
                  </a:lnTo>
                  <a:lnTo>
                    <a:pt x="796671" y="1812703"/>
                  </a:lnTo>
                  <a:lnTo>
                    <a:pt x="776002" y="1805750"/>
                  </a:lnTo>
                  <a:lnTo>
                    <a:pt x="738283" y="1806607"/>
                  </a:lnTo>
                  <a:lnTo>
                    <a:pt x="719423" y="1798701"/>
                  </a:lnTo>
                  <a:lnTo>
                    <a:pt x="706469" y="1804797"/>
                  </a:lnTo>
                  <a:lnTo>
                    <a:pt x="694468" y="1795177"/>
                  </a:lnTo>
                  <a:lnTo>
                    <a:pt x="685038" y="1801368"/>
                  </a:lnTo>
                  <a:lnTo>
                    <a:pt x="673036" y="1802225"/>
                  </a:lnTo>
                  <a:lnTo>
                    <a:pt x="658463" y="1798701"/>
                  </a:lnTo>
                  <a:lnTo>
                    <a:pt x="641223" y="1798701"/>
                  </a:lnTo>
                  <a:lnTo>
                    <a:pt x="629222" y="1795177"/>
                  </a:lnTo>
                  <a:lnTo>
                    <a:pt x="607790" y="1805750"/>
                  </a:lnTo>
                  <a:lnTo>
                    <a:pt x="569214" y="1794320"/>
                  </a:lnTo>
                  <a:lnTo>
                    <a:pt x="554545" y="1799558"/>
                  </a:lnTo>
                  <a:lnTo>
                    <a:pt x="530543" y="1795177"/>
                  </a:lnTo>
                  <a:lnTo>
                    <a:pt x="515969" y="1792510"/>
                  </a:lnTo>
                  <a:lnTo>
                    <a:pt x="469582" y="1780318"/>
                  </a:lnTo>
                  <a:lnTo>
                    <a:pt x="452438" y="1786414"/>
                  </a:lnTo>
                  <a:lnTo>
                    <a:pt x="437007" y="1789081"/>
                  </a:lnTo>
                  <a:lnTo>
                    <a:pt x="364903" y="1781175"/>
                  </a:lnTo>
                  <a:lnTo>
                    <a:pt x="354616" y="1784699"/>
                  </a:lnTo>
                  <a:lnTo>
                    <a:pt x="351949" y="1789938"/>
                  </a:lnTo>
                  <a:lnTo>
                    <a:pt x="321088" y="1796987"/>
                  </a:lnTo>
                  <a:lnTo>
                    <a:pt x="288417" y="1798701"/>
                  </a:lnTo>
                  <a:lnTo>
                    <a:pt x="265271" y="1789081"/>
                  </a:lnTo>
                  <a:lnTo>
                    <a:pt x="236982" y="1773269"/>
                  </a:lnTo>
                  <a:lnTo>
                    <a:pt x="223266" y="1773269"/>
                  </a:lnTo>
                  <a:lnTo>
                    <a:pt x="195739" y="1772412"/>
                  </a:lnTo>
                  <a:lnTo>
                    <a:pt x="170878" y="1760982"/>
                  </a:lnTo>
                  <a:lnTo>
                    <a:pt x="149447" y="1758315"/>
                  </a:lnTo>
                  <a:lnTo>
                    <a:pt x="133064" y="1754886"/>
                  </a:lnTo>
                  <a:lnTo>
                    <a:pt x="113347" y="1750409"/>
                  </a:lnTo>
                  <a:lnTo>
                    <a:pt x="72104" y="1748695"/>
                  </a:lnTo>
                  <a:lnTo>
                    <a:pt x="69532" y="1742599"/>
                  </a:lnTo>
                  <a:lnTo>
                    <a:pt x="60960" y="1739932"/>
                  </a:lnTo>
                  <a:lnTo>
                    <a:pt x="56674" y="1743456"/>
                  </a:lnTo>
                  <a:lnTo>
                    <a:pt x="40386" y="1741646"/>
                  </a:lnTo>
                  <a:lnTo>
                    <a:pt x="30956" y="1731169"/>
                  </a:lnTo>
                  <a:lnTo>
                    <a:pt x="0" y="1719548"/>
                  </a:lnTo>
                  <a:lnTo>
                    <a:pt x="0" y="1719548"/>
                  </a:lnTo>
                  <a:lnTo>
                    <a:pt x="60674" y="1672400"/>
                  </a:lnTo>
                  <a:lnTo>
                    <a:pt x="110490" y="1608106"/>
                  </a:lnTo>
                  <a:lnTo>
                    <a:pt x="174212" y="1547717"/>
                  </a:lnTo>
                  <a:lnTo>
                    <a:pt x="183356" y="1530572"/>
                  </a:lnTo>
                  <a:lnTo>
                    <a:pt x="193548" y="1465136"/>
                  </a:lnTo>
                  <a:lnTo>
                    <a:pt x="202692" y="1437799"/>
                  </a:lnTo>
                  <a:lnTo>
                    <a:pt x="229648" y="1406652"/>
                  </a:lnTo>
                  <a:lnTo>
                    <a:pt x="245840" y="1380458"/>
                  </a:lnTo>
                  <a:lnTo>
                    <a:pt x="277939" y="1360551"/>
                  </a:lnTo>
                  <a:lnTo>
                    <a:pt x="300704" y="1333024"/>
                  </a:lnTo>
                  <a:lnTo>
                    <a:pt x="303752" y="1309211"/>
                  </a:lnTo>
                  <a:lnTo>
                    <a:pt x="289750" y="1166051"/>
                  </a:lnTo>
                  <a:lnTo>
                    <a:pt x="294703" y="1137571"/>
                  </a:lnTo>
                  <a:lnTo>
                    <a:pt x="310039" y="1125760"/>
                  </a:lnTo>
                  <a:lnTo>
                    <a:pt x="326231" y="1120045"/>
                  </a:lnTo>
                  <a:lnTo>
                    <a:pt x="413861" y="1107853"/>
                  </a:lnTo>
                  <a:lnTo>
                    <a:pt x="424053" y="1073563"/>
                  </a:lnTo>
                  <a:lnTo>
                    <a:pt x="444246" y="1065181"/>
                  </a:lnTo>
                  <a:lnTo>
                    <a:pt x="453866" y="1043654"/>
                  </a:lnTo>
                  <a:lnTo>
                    <a:pt x="471773" y="1027748"/>
                  </a:lnTo>
                  <a:lnTo>
                    <a:pt x="491204" y="1022985"/>
                  </a:lnTo>
                  <a:lnTo>
                    <a:pt x="496919" y="1030986"/>
                  </a:lnTo>
                  <a:lnTo>
                    <a:pt x="509683" y="1033367"/>
                  </a:lnTo>
                  <a:lnTo>
                    <a:pt x="517303" y="1025366"/>
                  </a:lnTo>
                  <a:lnTo>
                    <a:pt x="522256" y="1007269"/>
                  </a:lnTo>
                  <a:lnTo>
                    <a:pt x="545401" y="1002602"/>
                  </a:lnTo>
                  <a:lnTo>
                    <a:pt x="561308" y="967550"/>
                  </a:lnTo>
                  <a:lnTo>
                    <a:pt x="559118" y="938975"/>
                  </a:lnTo>
                  <a:lnTo>
                    <a:pt x="552450" y="931259"/>
                  </a:lnTo>
                  <a:lnTo>
                    <a:pt x="537591" y="929545"/>
                  </a:lnTo>
                  <a:lnTo>
                    <a:pt x="510921" y="917162"/>
                  </a:lnTo>
                  <a:lnTo>
                    <a:pt x="510921" y="917162"/>
                  </a:lnTo>
                  <a:lnTo>
                    <a:pt x="509016" y="880872"/>
                  </a:lnTo>
                  <a:lnTo>
                    <a:pt x="493967" y="867537"/>
                  </a:lnTo>
                  <a:lnTo>
                    <a:pt x="481774" y="835819"/>
                  </a:lnTo>
                  <a:lnTo>
                    <a:pt x="500824" y="816388"/>
                  </a:lnTo>
                  <a:lnTo>
                    <a:pt x="516826" y="811721"/>
                  </a:lnTo>
                  <a:lnTo>
                    <a:pt x="529685" y="801815"/>
                  </a:lnTo>
                  <a:lnTo>
                    <a:pt x="535114" y="783146"/>
                  </a:lnTo>
                  <a:lnTo>
                    <a:pt x="531495" y="770287"/>
                  </a:lnTo>
                  <a:lnTo>
                    <a:pt x="537686" y="766477"/>
                  </a:lnTo>
                  <a:lnTo>
                    <a:pt x="534162" y="756761"/>
                  </a:lnTo>
                  <a:lnTo>
                    <a:pt x="545211" y="719804"/>
                  </a:lnTo>
                  <a:lnTo>
                    <a:pt x="531019" y="676275"/>
                  </a:lnTo>
                  <a:lnTo>
                    <a:pt x="538543" y="667131"/>
                  </a:lnTo>
                  <a:lnTo>
                    <a:pt x="533019" y="620173"/>
                  </a:lnTo>
                  <a:lnTo>
                    <a:pt x="509873" y="549021"/>
                  </a:lnTo>
                  <a:lnTo>
                    <a:pt x="522351" y="528161"/>
                  </a:lnTo>
                  <a:lnTo>
                    <a:pt x="515398" y="510254"/>
                  </a:lnTo>
                  <a:lnTo>
                    <a:pt x="528828" y="492252"/>
                  </a:lnTo>
                  <a:lnTo>
                    <a:pt x="532447" y="474536"/>
                  </a:lnTo>
                  <a:lnTo>
                    <a:pt x="543020" y="463391"/>
                  </a:lnTo>
                  <a:lnTo>
                    <a:pt x="552355" y="468344"/>
                  </a:lnTo>
                  <a:lnTo>
                    <a:pt x="556451" y="465868"/>
                  </a:lnTo>
                  <a:lnTo>
                    <a:pt x="566738" y="442246"/>
                  </a:lnTo>
                  <a:lnTo>
                    <a:pt x="579882" y="440436"/>
                  </a:lnTo>
                  <a:lnTo>
                    <a:pt x="586168" y="428434"/>
                  </a:lnTo>
                  <a:lnTo>
                    <a:pt x="614743" y="425291"/>
                  </a:lnTo>
                  <a:lnTo>
                    <a:pt x="674275" y="372999"/>
                  </a:lnTo>
                  <a:lnTo>
                    <a:pt x="703135" y="366427"/>
                  </a:lnTo>
                  <a:lnTo>
                    <a:pt x="714851" y="355663"/>
                  </a:lnTo>
                  <a:lnTo>
                    <a:pt x="714565" y="338138"/>
                  </a:lnTo>
                  <a:lnTo>
                    <a:pt x="703421" y="317849"/>
                  </a:lnTo>
                  <a:lnTo>
                    <a:pt x="706374" y="292037"/>
                  </a:lnTo>
                  <a:lnTo>
                    <a:pt x="698659" y="268510"/>
                  </a:lnTo>
                  <a:lnTo>
                    <a:pt x="713803" y="233267"/>
                  </a:lnTo>
                  <a:lnTo>
                    <a:pt x="728472" y="232410"/>
                  </a:lnTo>
                  <a:lnTo>
                    <a:pt x="733044" y="218980"/>
                  </a:lnTo>
                  <a:lnTo>
                    <a:pt x="744379" y="210884"/>
                  </a:lnTo>
                  <a:lnTo>
                    <a:pt x="742855" y="185928"/>
                  </a:lnTo>
                  <a:lnTo>
                    <a:pt x="726757" y="174879"/>
                  </a:lnTo>
                  <a:lnTo>
                    <a:pt x="724757" y="168878"/>
                  </a:lnTo>
                  <a:lnTo>
                    <a:pt x="740378" y="138875"/>
                  </a:lnTo>
                  <a:lnTo>
                    <a:pt x="741140" y="126587"/>
                  </a:lnTo>
                  <a:close/>
                </a:path>
              </a:pathLst>
            </a:custGeom>
            <a:grpFill/>
            <a:ln w="9525" cap="flat">
              <a:solidFill>
                <a:srgbClr val="196B24"/>
              </a:solidFill>
              <a:prstDash val="solid"/>
              <a:miter/>
            </a:ln>
          </p:spPr>
          <p:txBody>
            <a:bodyPr rtlCol="0" anchor="ctr"/>
            <a:lstStyle/>
            <a:p>
              <a:endParaRPr lang="es-HN"/>
            </a:p>
          </p:txBody>
        </p:sp>
        <p:sp>
          <p:nvSpPr>
            <p:cNvPr id="55" name="Forma libre: forma 54">
              <a:extLst>
                <a:ext uri="{FF2B5EF4-FFF2-40B4-BE49-F238E27FC236}">
                  <a16:creationId xmlns:a16="http://schemas.microsoft.com/office/drawing/2014/main" id="{9CDA62DF-17F9-4F4F-A18B-CB1468C65D13}"/>
                </a:ext>
              </a:extLst>
            </p:cNvPr>
            <p:cNvSpPr/>
            <p:nvPr/>
          </p:nvSpPr>
          <p:spPr>
            <a:xfrm>
              <a:off x="8053301" y="2845574"/>
              <a:ext cx="1026890" cy="1411795"/>
            </a:xfrm>
            <a:custGeom>
              <a:avLst/>
              <a:gdLst>
                <a:gd name="connsiteX0" fmla="*/ 522351 w 1026890"/>
                <a:gd name="connsiteY0" fmla="*/ 0 h 1411795"/>
                <a:gd name="connsiteX1" fmla="*/ 551879 w 1026890"/>
                <a:gd name="connsiteY1" fmla="*/ 19907 h 1411795"/>
                <a:gd name="connsiteX2" fmla="*/ 629888 w 1026890"/>
                <a:gd name="connsiteY2" fmla="*/ 25146 h 1411795"/>
                <a:gd name="connsiteX3" fmla="*/ 630936 w 1026890"/>
                <a:gd name="connsiteY3" fmla="*/ 86392 h 1411795"/>
                <a:gd name="connsiteX4" fmla="*/ 651700 w 1026890"/>
                <a:gd name="connsiteY4" fmla="*/ 117158 h 1411795"/>
                <a:gd name="connsiteX5" fmla="*/ 666559 w 1026890"/>
                <a:gd name="connsiteY5" fmla="*/ 130397 h 1411795"/>
                <a:gd name="connsiteX6" fmla="*/ 688943 w 1026890"/>
                <a:gd name="connsiteY6" fmla="*/ 170688 h 1411795"/>
                <a:gd name="connsiteX7" fmla="*/ 791241 w 1026890"/>
                <a:gd name="connsiteY7" fmla="*/ 316039 h 1411795"/>
                <a:gd name="connsiteX8" fmla="*/ 806100 w 1026890"/>
                <a:gd name="connsiteY8" fmla="*/ 373285 h 1411795"/>
                <a:gd name="connsiteX9" fmla="*/ 967549 w 1026890"/>
                <a:gd name="connsiteY9" fmla="*/ 280892 h 1411795"/>
                <a:gd name="connsiteX10" fmla="*/ 983932 w 1026890"/>
                <a:gd name="connsiteY10" fmla="*/ 296894 h 1411795"/>
                <a:gd name="connsiteX11" fmla="*/ 983932 w 1026890"/>
                <a:gd name="connsiteY11" fmla="*/ 296894 h 1411795"/>
                <a:gd name="connsiteX12" fmla="*/ 959739 w 1026890"/>
                <a:gd name="connsiteY12" fmla="*/ 357854 h 1411795"/>
                <a:gd name="connsiteX13" fmla="*/ 955167 w 1026890"/>
                <a:gd name="connsiteY13" fmla="*/ 393573 h 1411795"/>
                <a:gd name="connsiteX14" fmla="*/ 955643 w 1026890"/>
                <a:gd name="connsiteY14" fmla="*/ 417576 h 1411795"/>
                <a:gd name="connsiteX15" fmla="*/ 969645 w 1026890"/>
                <a:gd name="connsiteY15" fmla="*/ 496919 h 1411795"/>
                <a:gd name="connsiteX16" fmla="*/ 973455 w 1026890"/>
                <a:gd name="connsiteY16" fmla="*/ 584073 h 1411795"/>
                <a:gd name="connsiteX17" fmla="*/ 948214 w 1026890"/>
                <a:gd name="connsiteY17" fmla="*/ 696468 h 1411795"/>
                <a:gd name="connsiteX18" fmla="*/ 954976 w 1026890"/>
                <a:gd name="connsiteY18" fmla="*/ 706374 h 1411795"/>
                <a:gd name="connsiteX19" fmla="*/ 998696 w 1026890"/>
                <a:gd name="connsiteY19" fmla="*/ 700754 h 1411795"/>
                <a:gd name="connsiteX20" fmla="*/ 1006792 w 1026890"/>
                <a:gd name="connsiteY20" fmla="*/ 707231 h 1411795"/>
                <a:gd name="connsiteX21" fmla="*/ 1012793 w 1026890"/>
                <a:gd name="connsiteY21" fmla="*/ 752570 h 1411795"/>
                <a:gd name="connsiteX22" fmla="*/ 1026890 w 1026890"/>
                <a:gd name="connsiteY22" fmla="*/ 783717 h 1411795"/>
                <a:gd name="connsiteX23" fmla="*/ 1020985 w 1026890"/>
                <a:gd name="connsiteY23" fmla="*/ 849249 h 1411795"/>
                <a:gd name="connsiteX24" fmla="*/ 1004506 w 1026890"/>
                <a:gd name="connsiteY24" fmla="*/ 884777 h 1411795"/>
                <a:gd name="connsiteX25" fmla="*/ 979265 w 1026890"/>
                <a:gd name="connsiteY25" fmla="*/ 969645 h 1411795"/>
                <a:gd name="connsiteX26" fmla="*/ 890968 w 1026890"/>
                <a:gd name="connsiteY26" fmla="*/ 1160907 h 1411795"/>
                <a:gd name="connsiteX27" fmla="*/ 895350 w 1026890"/>
                <a:gd name="connsiteY27" fmla="*/ 1195197 h 1411795"/>
                <a:gd name="connsiteX28" fmla="*/ 865727 w 1026890"/>
                <a:gd name="connsiteY28" fmla="*/ 1275778 h 1411795"/>
                <a:gd name="connsiteX29" fmla="*/ 838009 w 1026890"/>
                <a:gd name="connsiteY29" fmla="*/ 1314831 h 1411795"/>
                <a:gd name="connsiteX30" fmla="*/ 771620 w 1026890"/>
                <a:gd name="connsiteY30" fmla="*/ 1343692 h 1411795"/>
                <a:gd name="connsiteX31" fmla="*/ 760666 w 1026890"/>
                <a:gd name="connsiteY31" fmla="*/ 1353979 h 1411795"/>
                <a:gd name="connsiteX32" fmla="*/ 760666 w 1026890"/>
                <a:gd name="connsiteY32" fmla="*/ 1353979 h 1411795"/>
                <a:gd name="connsiteX33" fmla="*/ 737044 w 1026890"/>
                <a:gd name="connsiteY33" fmla="*/ 1350074 h 1411795"/>
                <a:gd name="connsiteX34" fmla="*/ 711994 w 1026890"/>
                <a:gd name="connsiteY34" fmla="*/ 1352550 h 1411795"/>
                <a:gd name="connsiteX35" fmla="*/ 594264 w 1026890"/>
                <a:gd name="connsiteY35" fmla="*/ 1395508 h 1411795"/>
                <a:gd name="connsiteX36" fmla="*/ 529780 w 1026890"/>
                <a:gd name="connsiteY36" fmla="*/ 1411795 h 1411795"/>
                <a:gd name="connsiteX37" fmla="*/ 514826 w 1026890"/>
                <a:gd name="connsiteY37" fmla="*/ 1403699 h 1411795"/>
                <a:gd name="connsiteX38" fmla="*/ 483203 w 1026890"/>
                <a:gd name="connsiteY38" fmla="*/ 1334834 h 1411795"/>
                <a:gd name="connsiteX39" fmla="*/ 414814 w 1026890"/>
                <a:gd name="connsiteY39" fmla="*/ 1309021 h 1411795"/>
                <a:gd name="connsiteX40" fmla="*/ 406812 w 1026890"/>
                <a:gd name="connsiteY40" fmla="*/ 1300543 h 1411795"/>
                <a:gd name="connsiteX41" fmla="*/ 411385 w 1026890"/>
                <a:gd name="connsiteY41" fmla="*/ 1278350 h 1411795"/>
                <a:gd name="connsiteX42" fmla="*/ 427387 w 1026890"/>
                <a:gd name="connsiteY42" fmla="*/ 1259395 h 1411795"/>
                <a:gd name="connsiteX43" fmla="*/ 421957 w 1026890"/>
                <a:gd name="connsiteY43" fmla="*/ 1237774 h 1411795"/>
                <a:gd name="connsiteX44" fmla="*/ 428148 w 1026890"/>
                <a:gd name="connsiteY44" fmla="*/ 1228058 h 1411795"/>
                <a:gd name="connsiteX45" fmla="*/ 414147 w 1026890"/>
                <a:gd name="connsiteY45" fmla="*/ 1219581 h 1411795"/>
                <a:gd name="connsiteX46" fmla="*/ 413956 w 1026890"/>
                <a:gd name="connsiteY46" fmla="*/ 1210342 h 1411795"/>
                <a:gd name="connsiteX47" fmla="*/ 404050 w 1026890"/>
                <a:gd name="connsiteY47" fmla="*/ 1201102 h 1411795"/>
                <a:gd name="connsiteX48" fmla="*/ 407003 w 1026890"/>
                <a:gd name="connsiteY48" fmla="*/ 1183291 h 1411795"/>
                <a:gd name="connsiteX49" fmla="*/ 345567 w 1026890"/>
                <a:gd name="connsiteY49" fmla="*/ 1184624 h 1411795"/>
                <a:gd name="connsiteX50" fmla="*/ 285369 w 1026890"/>
                <a:gd name="connsiteY50" fmla="*/ 1197007 h 1411795"/>
                <a:gd name="connsiteX51" fmla="*/ 251841 w 1026890"/>
                <a:gd name="connsiteY51" fmla="*/ 1199388 h 1411795"/>
                <a:gd name="connsiteX52" fmla="*/ 233267 w 1026890"/>
                <a:gd name="connsiteY52" fmla="*/ 1205484 h 1411795"/>
                <a:gd name="connsiteX53" fmla="*/ 193643 w 1026890"/>
                <a:gd name="connsiteY53" fmla="*/ 1232630 h 1411795"/>
                <a:gd name="connsiteX54" fmla="*/ 175164 w 1026890"/>
                <a:gd name="connsiteY54" fmla="*/ 1236155 h 1411795"/>
                <a:gd name="connsiteX55" fmla="*/ 191166 w 1026890"/>
                <a:gd name="connsiteY55" fmla="*/ 1203579 h 1411795"/>
                <a:gd name="connsiteX56" fmla="*/ 211360 w 1026890"/>
                <a:gd name="connsiteY56" fmla="*/ 1185672 h 1411795"/>
                <a:gd name="connsiteX57" fmla="*/ 208406 w 1026890"/>
                <a:gd name="connsiteY57" fmla="*/ 1175385 h 1411795"/>
                <a:gd name="connsiteX58" fmla="*/ 147542 w 1026890"/>
                <a:gd name="connsiteY58" fmla="*/ 1131284 h 1411795"/>
                <a:gd name="connsiteX59" fmla="*/ 145066 w 1026890"/>
                <a:gd name="connsiteY59" fmla="*/ 1120711 h 1411795"/>
                <a:gd name="connsiteX60" fmla="*/ 151162 w 1026890"/>
                <a:gd name="connsiteY60" fmla="*/ 1094327 h 1411795"/>
                <a:gd name="connsiteX61" fmla="*/ 145351 w 1026890"/>
                <a:gd name="connsiteY61" fmla="*/ 1078611 h 1411795"/>
                <a:gd name="connsiteX62" fmla="*/ 105346 w 1026890"/>
                <a:gd name="connsiteY62" fmla="*/ 1054513 h 1411795"/>
                <a:gd name="connsiteX63" fmla="*/ 86201 w 1026890"/>
                <a:gd name="connsiteY63" fmla="*/ 1022223 h 1411795"/>
                <a:gd name="connsiteX64" fmla="*/ 13335 w 1026890"/>
                <a:gd name="connsiteY64" fmla="*/ 958501 h 1411795"/>
                <a:gd name="connsiteX65" fmla="*/ 4857 w 1026890"/>
                <a:gd name="connsiteY65" fmla="*/ 935546 h 1411795"/>
                <a:gd name="connsiteX66" fmla="*/ 3143 w 1026890"/>
                <a:gd name="connsiteY66" fmla="*/ 886587 h 1411795"/>
                <a:gd name="connsiteX67" fmla="*/ 11620 w 1026890"/>
                <a:gd name="connsiteY67" fmla="*/ 851249 h 1411795"/>
                <a:gd name="connsiteX68" fmla="*/ 22574 w 1026890"/>
                <a:gd name="connsiteY68" fmla="*/ 833247 h 1411795"/>
                <a:gd name="connsiteX69" fmla="*/ 61817 w 1026890"/>
                <a:gd name="connsiteY69" fmla="*/ 803434 h 1411795"/>
                <a:gd name="connsiteX70" fmla="*/ 144494 w 1026890"/>
                <a:gd name="connsiteY70" fmla="*/ 751618 h 1411795"/>
                <a:gd name="connsiteX71" fmla="*/ 149161 w 1026890"/>
                <a:gd name="connsiteY71" fmla="*/ 741140 h 1411795"/>
                <a:gd name="connsiteX72" fmla="*/ 145732 w 1026890"/>
                <a:gd name="connsiteY72" fmla="*/ 700183 h 1411795"/>
                <a:gd name="connsiteX73" fmla="*/ 26289 w 1026890"/>
                <a:gd name="connsiteY73" fmla="*/ 609314 h 1411795"/>
                <a:gd name="connsiteX74" fmla="*/ 7048 w 1026890"/>
                <a:gd name="connsiteY74" fmla="*/ 560737 h 1411795"/>
                <a:gd name="connsiteX75" fmla="*/ 0 w 1026890"/>
                <a:gd name="connsiteY75" fmla="*/ 503396 h 1411795"/>
                <a:gd name="connsiteX76" fmla="*/ 43053 w 1026890"/>
                <a:gd name="connsiteY76" fmla="*/ 435388 h 1411795"/>
                <a:gd name="connsiteX77" fmla="*/ 44672 w 1026890"/>
                <a:gd name="connsiteY77" fmla="*/ 381857 h 1411795"/>
                <a:gd name="connsiteX78" fmla="*/ 58960 w 1026890"/>
                <a:gd name="connsiteY78" fmla="*/ 371189 h 1411795"/>
                <a:gd name="connsiteX79" fmla="*/ 79914 w 1026890"/>
                <a:gd name="connsiteY79" fmla="*/ 375475 h 1411795"/>
                <a:gd name="connsiteX80" fmla="*/ 86010 w 1026890"/>
                <a:gd name="connsiteY80" fmla="*/ 372618 h 1411795"/>
                <a:gd name="connsiteX81" fmla="*/ 75056 w 1026890"/>
                <a:gd name="connsiteY81" fmla="*/ 338138 h 1411795"/>
                <a:gd name="connsiteX82" fmla="*/ 39910 w 1026890"/>
                <a:gd name="connsiteY82" fmla="*/ 321755 h 1411795"/>
                <a:gd name="connsiteX83" fmla="*/ 41434 w 1026890"/>
                <a:gd name="connsiteY83" fmla="*/ 301847 h 1411795"/>
                <a:gd name="connsiteX84" fmla="*/ 34480 w 1026890"/>
                <a:gd name="connsiteY84" fmla="*/ 288988 h 1411795"/>
                <a:gd name="connsiteX85" fmla="*/ 34480 w 1026890"/>
                <a:gd name="connsiteY85" fmla="*/ 288988 h 1411795"/>
                <a:gd name="connsiteX86" fmla="*/ 51530 w 1026890"/>
                <a:gd name="connsiteY86" fmla="*/ 281368 h 1411795"/>
                <a:gd name="connsiteX87" fmla="*/ 173831 w 1026890"/>
                <a:gd name="connsiteY87" fmla="*/ 176117 h 1411795"/>
                <a:gd name="connsiteX88" fmla="*/ 169354 w 1026890"/>
                <a:gd name="connsiteY88" fmla="*/ 109823 h 1411795"/>
                <a:gd name="connsiteX89" fmla="*/ 181165 w 1026890"/>
                <a:gd name="connsiteY89" fmla="*/ 65913 h 1411795"/>
                <a:gd name="connsiteX90" fmla="*/ 184689 w 1026890"/>
                <a:gd name="connsiteY90" fmla="*/ 15335 h 1411795"/>
                <a:gd name="connsiteX91" fmla="*/ 202787 w 1026890"/>
                <a:gd name="connsiteY91" fmla="*/ 15050 h 1411795"/>
                <a:gd name="connsiteX92" fmla="*/ 209359 w 1026890"/>
                <a:gd name="connsiteY92" fmla="*/ 5810 h 1411795"/>
                <a:gd name="connsiteX93" fmla="*/ 240887 w 1026890"/>
                <a:gd name="connsiteY93" fmla="*/ 6001 h 1411795"/>
                <a:gd name="connsiteX94" fmla="*/ 242601 w 1026890"/>
                <a:gd name="connsiteY94" fmla="*/ 16859 h 1411795"/>
                <a:gd name="connsiteX95" fmla="*/ 252793 w 1026890"/>
                <a:gd name="connsiteY95" fmla="*/ 24479 h 1411795"/>
                <a:gd name="connsiteX96" fmla="*/ 270510 w 1026890"/>
                <a:gd name="connsiteY96" fmla="*/ 28861 h 1411795"/>
                <a:gd name="connsiteX97" fmla="*/ 294704 w 1026890"/>
                <a:gd name="connsiteY97" fmla="*/ 26479 h 1411795"/>
                <a:gd name="connsiteX98" fmla="*/ 306419 w 1026890"/>
                <a:gd name="connsiteY98" fmla="*/ 25908 h 1411795"/>
                <a:gd name="connsiteX99" fmla="*/ 315753 w 1026890"/>
                <a:gd name="connsiteY99" fmla="*/ 44101 h 1411795"/>
                <a:gd name="connsiteX100" fmla="*/ 325755 w 1026890"/>
                <a:gd name="connsiteY100" fmla="*/ 45149 h 1411795"/>
                <a:gd name="connsiteX101" fmla="*/ 337375 w 1026890"/>
                <a:gd name="connsiteY101" fmla="*/ 39529 h 1411795"/>
                <a:gd name="connsiteX102" fmla="*/ 345853 w 1026890"/>
                <a:gd name="connsiteY102" fmla="*/ 41815 h 1411795"/>
                <a:gd name="connsiteX103" fmla="*/ 352234 w 1026890"/>
                <a:gd name="connsiteY103" fmla="*/ 47720 h 1411795"/>
                <a:gd name="connsiteX104" fmla="*/ 365760 w 1026890"/>
                <a:gd name="connsiteY104" fmla="*/ 44958 h 1411795"/>
                <a:gd name="connsiteX105" fmla="*/ 382905 w 1026890"/>
                <a:gd name="connsiteY105" fmla="*/ 43625 h 1411795"/>
                <a:gd name="connsiteX106" fmla="*/ 393763 w 1026890"/>
                <a:gd name="connsiteY106" fmla="*/ 27051 h 1411795"/>
                <a:gd name="connsiteX107" fmla="*/ 408718 w 1026890"/>
                <a:gd name="connsiteY107" fmla="*/ 30671 h 1411795"/>
                <a:gd name="connsiteX108" fmla="*/ 414814 w 1026890"/>
                <a:gd name="connsiteY108" fmla="*/ 24575 h 1411795"/>
                <a:gd name="connsiteX109" fmla="*/ 433578 w 1026890"/>
                <a:gd name="connsiteY109" fmla="*/ 32480 h 1411795"/>
                <a:gd name="connsiteX110" fmla="*/ 468249 w 1026890"/>
                <a:gd name="connsiteY110" fmla="*/ 21717 h 1411795"/>
                <a:gd name="connsiteX111" fmla="*/ 499681 w 1026890"/>
                <a:gd name="connsiteY111" fmla="*/ 2381 h 141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6890" h="1411795">
                  <a:moveTo>
                    <a:pt x="522351" y="0"/>
                  </a:moveTo>
                  <a:lnTo>
                    <a:pt x="551879" y="19907"/>
                  </a:lnTo>
                  <a:lnTo>
                    <a:pt x="629888" y="25146"/>
                  </a:lnTo>
                  <a:lnTo>
                    <a:pt x="630936" y="86392"/>
                  </a:lnTo>
                  <a:lnTo>
                    <a:pt x="651700" y="117158"/>
                  </a:lnTo>
                  <a:lnTo>
                    <a:pt x="666559" y="130397"/>
                  </a:lnTo>
                  <a:lnTo>
                    <a:pt x="688943" y="170688"/>
                  </a:lnTo>
                  <a:lnTo>
                    <a:pt x="791241" y="316039"/>
                  </a:lnTo>
                  <a:lnTo>
                    <a:pt x="806100" y="373285"/>
                  </a:lnTo>
                  <a:lnTo>
                    <a:pt x="967549" y="280892"/>
                  </a:lnTo>
                  <a:lnTo>
                    <a:pt x="983932" y="296894"/>
                  </a:lnTo>
                  <a:lnTo>
                    <a:pt x="983932" y="296894"/>
                  </a:lnTo>
                  <a:lnTo>
                    <a:pt x="959739" y="357854"/>
                  </a:lnTo>
                  <a:lnTo>
                    <a:pt x="955167" y="393573"/>
                  </a:lnTo>
                  <a:lnTo>
                    <a:pt x="955643" y="417576"/>
                  </a:lnTo>
                  <a:lnTo>
                    <a:pt x="969645" y="496919"/>
                  </a:lnTo>
                  <a:lnTo>
                    <a:pt x="973455" y="584073"/>
                  </a:lnTo>
                  <a:lnTo>
                    <a:pt x="948214" y="696468"/>
                  </a:lnTo>
                  <a:lnTo>
                    <a:pt x="954976" y="706374"/>
                  </a:lnTo>
                  <a:lnTo>
                    <a:pt x="998696" y="700754"/>
                  </a:lnTo>
                  <a:lnTo>
                    <a:pt x="1006792" y="707231"/>
                  </a:lnTo>
                  <a:lnTo>
                    <a:pt x="1012793" y="752570"/>
                  </a:lnTo>
                  <a:lnTo>
                    <a:pt x="1026890" y="783717"/>
                  </a:lnTo>
                  <a:lnTo>
                    <a:pt x="1020985" y="849249"/>
                  </a:lnTo>
                  <a:lnTo>
                    <a:pt x="1004506" y="884777"/>
                  </a:lnTo>
                  <a:lnTo>
                    <a:pt x="979265" y="969645"/>
                  </a:lnTo>
                  <a:lnTo>
                    <a:pt x="890968" y="1160907"/>
                  </a:lnTo>
                  <a:lnTo>
                    <a:pt x="895350" y="1195197"/>
                  </a:lnTo>
                  <a:lnTo>
                    <a:pt x="865727" y="1275778"/>
                  </a:lnTo>
                  <a:lnTo>
                    <a:pt x="838009" y="1314831"/>
                  </a:lnTo>
                  <a:lnTo>
                    <a:pt x="771620" y="1343692"/>
                  </a:lnTo>
                  <a:lnTo>
                    <a:pt x="760666" y="1353979"/>
                  </a:lnTo>
                  <a:lnTo>
                    <a:pt x="760666" y="1353979"/>
                  </a:lnTo>
                  <a:lnTo>
                    <a:pt x="737044" y="1350074"/>
                  </a:lnTo>
                  <a:lnTo>
                    <a:pt x="711994" y="1352550"/>
                  </a:lnTo>
                  <a:lnTo>
                    <a:pt x="594264" y="1395508"/>
                  </a:lnTo>
                  <a:lnTo>
                    <a:pt x="529780" y="1411795"/>
                  </a:lnTo>
                  <a:lnTo>
                    <a:pt x="514826" y="1403699"/>
                  </a:lnTo>
                  <a:lnTo>
                    <a:pt x="483203" y="1334834"/>
                  </a:lnTo>
                  <a:lnTo>
                    <a:pt x="414814" y="1309021"/>
                  </a:lnTo>
                  <a:lnTo>
                    <a:pt x="406812" y="1300543"/>
                  </a:lnTo>
                  <a:lnTo>
                    <a:pt x="411385" y="1278350"/>
                  </a:lnTo>
                  <a:lnTo>
                    <a:pt x="427387" y="1259395"/>
                  </a:lnTo>
                  <a:lnTo>
                    <a:pt x="421957" y="1237774"/>
                  </a:lnTo>
                  <a:lnTo>
                    <a:pt x="428148" y="1228058"/>
                  </a:lnTo>
                  <a:lnTo>
                    <a:pt x="414147" y="1219581"/>
                  </a:lnTo>
                  <a:lnTo>
                    <a:pt x="413956" y="1210342"/>
                  </a:lnTo>
                  <a:lnTo>
                    <a:pt x="404050" y="1201102"/>
                  </a:lnTo>
                  <a:lnTo>
                    <a:pt x="407003" y="1183291"/>
                  </a:lnTo>
                  <a:lnTo>
                    <a:pt x="345567" y="1184624"/>
                  </a:lnTo>
                  <a:lnTo>
                    <a:pt x="285369" y="1197007"/>
                  </a:lnTo>
                  <a:lnTo>
                    <a:pt x="251841" y="1199388"/>
                  </a:lnTo>
                  <a:lnTo>
                    <a:pt x="233267" y="1205484"/>
                  </a:lnTo>
                  <a:lnTo>
                    <a:pt x="193643" y="1232630"/>
                  </a:lnTo>
                  <a:lnTo>
                    <a:pt x="175164" y="1236155"/>
                  </a:lnTo>
                  <a:lnTo>
                    <a:pt x="191166" y="1203579"/>
                  </a:lnTo>
                  <a:lnTo>
                    <a:pt x="211360" y="1185672"/>
                  </a:lnTo>
                  <a:lnTo>
                    <a:pt x="208406" y="1175385"/>
                  </a:lnTo>
                  <a:lnTo>
                    <a:pt x="147542" y="1131284"/>
                  </a:lnTo>
                  <a:lnTo>
                    <a:pt x="145066" y="1120711"/>
                  </a:lnTo>
                  <a:lnTo>
                    <a:pt x="151162" y="1094327"/>
                  </a:lnTo>
                  <a:lnTo>
                    <a:pt x="145351" y="1078611"/>
                  </a:lnTo>
                  <a:lnTo>
                    <a:pt x="105346" y="1054513"/>
                  </a:lnTo>
                  <a:lnTo>
                    <a:pt x="86201" y="1022223"/>
                  </a:lnTo>
                  <a:lnTo>
                    <a:pt x="13335" y="958501"/>
                  </a:lnTo>
                  <a:lnTo>
                    <a:pt x="4857" y="935546"/>
                  </a:lnTo>
                  <a:lnTo>
                    <a:pt x="3143" y="886587"/>
                  </a:lnTo>
                  <a:lnTo>
                    <a:pt x="11620" y="851249"/>
                  </a:lnTo>
                  <a:lnTo>
                    <a:pt x="22574" y="833247"/>
                  </a:lnTo>
                  <a:lnTo>
                    <a:pt x="61817" y="803434"/>
                  </a:lnTo>
                  <a:lnTo>
                    <a:pt x="144494" y="751618"/>
                  </a:lnTo>
                  <a:lnTo>
                    <a:pt x="149161" y="741140"/>
                  </a:lnTo>
                  <a:lnTo>
                    <a:pt x="145732" y="700183"/>
                  </a:lnTo>
                  <a:lnTo>
                    <a:pt x="26289" y="609314"/>
                  </a:lnTo>
                  <a:lnTo>
                    <a:pt x="7048" y="560737"/>
                  </a:lnTo>
                  <a:lnTo>
                    <a:pt x="0" y="503396"/>
                  </a:lnTo>
                  <a:lnTo>
                    <a:pt x="43053" y="435388"/>
                  </a:lnTo>
                  <a:lnTo>
                    <a:pt x="44672" y="381857"/>
                  </a:lnTo>
                  <a:lnTo>
                    <a:pt x="58960" y="371189"/>
                  </a:lnTo>
                  <a:lnTo>
                    <a:pt x="79914" y="375475"/>
                  </a:lnTo>
                  <a:lnTo>
                    <a:pt x="86010" y="372618"/>
                  </a:lnTo>
                  <a:lnTo>
                    <a:pt x="75056" y="338138"/>
                  </a:lnTo>
                  <a:lnTo>
                    <a:pt x="39910" y="321755"/>
                  </a:lnTo>
                  <a:lnTo>
                    <a:pt x="41434" y="301847"/>
                  </a:lnTo>
                  <a:lnTo>
                    <a:pt x="34480" y="288988"/>
                  </a:lnTo>
                  <a:lnTo>
                    <a:pt x="34480" y="288988"/>
                  </a:lnTo>
                  <a:lnTo>
                    <a:pt x="51530" y="281368"/>
                  </a:lnTo>
                  <a:lnTo>
                    <a:pt x="173831" y="176117"/>
                  </a:lnTo>
                  <a:lnTo>
                    <a:pt x="169354" y="109823"/>
                  </a:lnTo>
                  <a:lnTo>
                    <a:pt x="181165" y="65913"/>
                  </a:lnTo>
                  <a:lnTo>
                    <a:pt x="184689" y="15335"/>
                  </a:lnTo>
                  <a:lnTo>
                    <a:pt x="202787" y="15050"/>
                  </a:lnTo>
                  <a:lnTo>
                    <a:pt x="209359" y="5810"/>
                  </a:lnTo>
                  <a:lnTo>
                    <a:pt x="240887" y="6001"/>
                  </a:lnTo>
                  <a:lnTo>
                    <a:pt x="242601" y="16859"/>
                  </a:lnTo>
                  <a:lnTo>
                    <a:pt x="252793" y="24479"/>
                  </a:lnTo>
                  <a:lnTo>
                    <a:pt x="270510" y="28861"/>
                  </a:lnTo>
                  <a:lnTo>
                    <a:pt x="294704" y="26479"/>
                  </a:lnTo>
                  <a:lnTo>
                    <a:pt x="306419" y="25908"/>
                  </a:lnTo>
                  <a:lnTo>
                    <a:pt x="315753" y="44101"/>
                  </a:lnTo>
                  <a:lnTo>
                    <a:pt x="325755" y="45149"/>
                  </a:lnTo>
                  <a:lnTo>
                    <a:pt x="337375" y="39529"/>
                  </a:lnTo>
                  <a:lnTo>
                    <a:pt x="345853" y="41815"/>
                  </a:lnTo>
                  <a:lnTo>
                    <a:pt x="352234" y="47720"/>
                  </a:lnTo>
                  <a:lnTo>
                    <a:pt x="365760" y="44958"/>
                  </a:lnTo>
                  <a:lnTo>
                    <a:pt x="382905" y="43625"/>
                  </a:lnTo>
                  <a:lnTo>
                    <a:pt x="393763" y="27051"/>
                  </a:lnTo>
                  <a:lnTo>
                    <a:pt x="408718" y="30671"/>
                  </a:lnTo>
                  <a:lnTo>
                    <a:pt x="414814" y="24575"/>
                  </a:lnTo>
                  <a:lnTo>
                    <a:pt x="433578" y="32480"/>
                  </a:lnTo>
                  <a:lnTo>
                    <a:pt x="468249" y="21717"/>
                  </a:lnTo>
                  <a:lnTo>
                    <a:pt x="499681" y="2381"/>
                  </a:lnTo>
                  <a:close/>
                </a:path>
              </a:pathLst>
            </a:custGeom>
            <a:grpFill/>
            <a:ln w="9525" cap="flat">
              <a:solidFill>
                <a:srgbClr val="196B24"/>
              </a:solidFill>
              <a:prstDash val="solid"/>
              <a:miter/>
            </a:ln>
          </p:spPr>
          <p:txBody>
            <a:bodyPr rtlCol="0" anchor="ctr"/>
            <a:lstStyle/>
            <a:p>
              <a:endParaRPr lang="es-HN"/>
            </a:p>
          </p:txBody>
        </p:sp>
        <p:sp>
          <p:nvSpPr>
            <p:cNvPr id="56" name="Forma libre: forma 55">
              <a:extLst>
                <a:ext uri="{FF2B5EF4-FFF2-40B4-BE49-F238E27FC236}">
                  <a16:creationId xmlns:a16="http://schemas.microsoft.com/office/drawing/2014/main" id="{866EEEB1-5E1B-0801-D26A-B783AC886692}"/>
                </a:ext>
              </a:extLst>
            </p:cNvPr>
            <p:cNvSpPr/>
            <p:nvPr/>
          </p:nvSpPr>
          <p:spPr>
            <a:xfrm>
              <a:off x="5315816" y="3860558"/>
              <a:ext cx="1177766" cy="1283208"/>
            </a:xfrm>
            <a:custGeom>
              <a:avLst/>
              <a:gdLst>
                <a:gd name="connsiteX0" fmla="*/ 808101 w 1177766"/>
                <a:gd name="connsiteY0" fmla="*/ 1118235 h 1283208"/>
                <a:gd name="connsiteX1" fmla="*/ 827818 w 1177766"/>
                <a:gd name="connsiteY1" fmla="*/ 1126998 h 1283208"/>
                <a:gd name="connsiteX2" fmla="*/ 835533 w 1177766"/>
                <a:gd name="connsiteY2" fmla="*/ 1143667 h 1283208"/>
                <a:gd name="connsiteX3" fmla="*/ 784003 w 1177766"/>
                <a:gd name="connsiteY3" fmla="*/ 1131380 h 1283208"/>
                <a:gd name="connsiteX4" fmla="*/ 772858 w 1177766"/>
                <a:gd name="connsiteY4" fmla="*/ 1123474 h 1283208"/>
                <a:gd name="connsiteX5" fmla="*/ 774573 w 1177766"/>
                <a:gd name="connsiteY5" fmla="*/ 1118235 h 1283208"/>
                <a:gd name="connsiteX6" fmla="*/ 808101 w 1177766"/>
                <a:gd name="connsiteY6" fmla="*/ 1118235 h 1283208"/>
                <a:gd name="connsiteX7" fmla="*/ 705993 w 1177766"/>
                <a:gd name="connsiteY7" fmla="*/ 1065657 h 1283208"/>
                <a:gd name="connsiteX8" fmla="*/ 711994 w 1177766"/>
                <a:gd name="connsiteY8" fmla="*/ 1069181 h 1283208"/>
                <a:gd name="connsiteX9" fmla="*/ 714565 w 1177766"/>
                <a:gd name="connsiteY9" fmla="*/ 1079659 h 1283208"/>
                <a:gd name="connsiteX10" fmla="*/ 705993 w 1177766"/>
                <a:gd name="connsiteY10" fmla="*/ 1076134 h 1283208"/>
                <a:gd name="connsiteX11" fmla="*/ 705993 w 1177766"/>
                <a:gd name="connsiteY11" fmla="*/ 1065657 h 1283208"/>
                <a:gd name="connsiteX12" fmla="*/ 693134 w 1177766"/>
                <a:gd name="connsiteY12" fmla="*/ 1062990 h 1283208"/>
                <a:gd name="connsiteX13" fmla="*/ 701707 w 1177766"/>
                <a:gd name="connsiteY13" fmla="*/ 1076134 h 1283208"/>
                <a:gd name="connsiteX14" fmla="*/ 677704 w 1177766"/>
                <a:gd name="connsiteY14" fmla="*/ 1070896 h 1283208"/>
                <a:gd name="connsiteX15" fmla="*/ 678561 w 1177766"/>
                <a:gd name="connsiteY15" fmla="*/ 1064800 h 1283208"/>
                <a:gd name="connsiteX16" fmla="*/ 693134 w 1177766"/>
                <a:gd name="connsiteY16" fmla="*/ 1062990 h 1283208"/>
                <a:gd name="connsiteX17" fmla="*/ 820483 w 1177766"/>
                <a:gd name="connsiteY17" fmla="*/ 0 h 1283208"/>
                <a:gd name="connsiteX18" fmla="*/ 814197 w 1177766"/>
                <a:gd name="connsiteY18" fmla="*/ 81724 h 1283208"/>
                <a:gd name="connsiteX19" fmla="*/ 835152 w 1177766"/>
                <a:gd name="connsiteY19" fmla="*/ 130397 h 1283208"/>
                <a:gd name="connsiteX20" fmla="*/ 814197 w 1177766"/>
                <a:gd name="connsiteY20" fmla="*/ 212407 h 1283208"/>
                <a:gd name="connsiteX21" fmla="*/ 835723 w 1177766"/>
                <a:gd name="connsiteY21" fmla="*/ 223838 h 1283208"/>
                <a:gd name="connsiteX22" fmla="*/ 877538 w 1177766"/>
                <a:gd name="connsiteY22" fmla="*/ 233172 h 1283208"/>
                <a:gd name="connsiteX23" fmla="*/ 949833 w 1177766"/>
                <a:gd name="connsiteY23" fmla="*/ 228695 h 1283208"/>
                <a:gd name="connsiteX24" fmla="*/ 993457 w 1177766"/>
                <a:gd name="connsiteY24" fmla="*/ 216408 h 1283208"/>
                <a:gd name="connsiteX25" fmla="*/ 1002030 w 1177766"/>
                <a:gd name="connsiteY25" fmla="*/ 220789 h 1283208"/>
                <a:gd name="connsiteX26" fmla="*/ 996220 w 1177766"/>
                <a:gd name="connsiteY26" fmla="*/ 252603 h 1283208"/>
                <a:gd name="connsiteX27" fmla="*/ 1006888 w 1177766"/>
                <a:gd name="connsiteY27" fmla="*/ 273463 h 1283208"/>
                <a:gd name="connsiteX28" fmla="*/ 1007650 w 1177766"/>
                <a:gd name="connsiteY28" fmla="*/ 291179 h 1283208"/>
                <a:gd name="connsiteX29" fmla="*/ 1064514 w 1177766"/>
                <a:gd name="connsiteY29" fmla="*/ 418624 h 1283208"/>
                <a:gd name="connsiteX30" fmla="*/ 1070039 w 1177766"/>
                <a:gd name="connsiteY30" fmla="*/ 440531 h 1283208"/>
                <a:gd name="connsiteX31" fmla="*/ 1067848 w 1177766"/>
                <a:gd name="connsiteY31" fmla="*/ 477774 h 1283208"/>
                <a:gd name="connsiteX32" fmla="*/ 1051370 w 1177766"/>
                <a:gd name="connsiteY32" fmla="*/ 529780 h 1283208"/>
                <a:gd name="connsiteX33" fmla="*/ 1047179 w 1177766"/>
                <a:gd name="connsiteY33" fmla="*/ 565023 h 1283208"/>
                <a:gd name="connsiteX34" fmla="*/ 1034987 w 1177766"/>
                <a:gd name="connsiteY34" fmla="*/ 584454 h 1283208"/>
                <a:gd name="connsiteX35" fmla="*/ 1035844 w 1177766"/>
                <a:gd name="connsiteY35" fmla="*/ 600170 h 1283208"/>
                <a:gd name="connsiteX36" fmla="*/ 1045559 w 1177766"/>
                <a:gd name="connsiteY36" fmla="*/ 628078 h 1283208"/>
                <a:gd name="connsiteX37" fmla="*/ 1043749 w 1177766"/>
                <a:gd name="connsiteY37" fmla="*/ 661988 h 1283208"/>
                <a:gd name="connsiteX38" fmla="*/ 1055084 w 1177766"/>
                <a:gd name="connsiteY38" fmla="*/ 685800 h 1283208"/>
                <a:gd name="connsiteX39" fmla="*/ 1053179 w 1177766"/>
                <a:gd name="connsiteY39" fmla="*/ 709327 h 1283208"/>
                <a:gd name="connsiteX40" fmla="*/ 1062799 w 1177766"/>
                <a:gd name="connsiteY40" fmla="*/ 722471 h 1283208"/>
                <a:gd name="connsiteX41" fmla="*/ 1093756 w 1177766"/>
                <a:gd name="connsiteY41" fmla="*/ 735901 h 1283208"/>
                <a:gd name="connsiteX42" fmla="*/ 1105186 w 1177766"/>
                <a:gd name="connsiteY42" fmla="*/ 769048 h 1283208"/>
                <a:gd name="connsiteX43" fmla="*/ 1133570 w 1177766"/>
                <a:gd name="connsiteY43" fmla="*/ 796290 h 1283208"/>
                <a:gd name="connsiteX44" fmla="*/ 1161479 w 1177766"/>
                <a:gd name="connsiteY44" fmla="*/ 808958 h 1283208"/>
                <a:gd name="connsiteX45" fmla="*/ 1177766 w 1177766"/>
                <a:gd name="connsiteY45" fmla="*/ 835819 h 1283208"/>
                <a:gd name="connsiteX46" fmla="*/ 1175099 w 1177766"/>
                <a:gd name="connsiteY46" fmla="*/ 848773 h 1283208"/>
                <a:gd name="connsiteX47" fmla="*/ 1154525 w 1177766"/>
                <a:gd name="connsiteY47" fmla="*/ 875157 h 1283208"/>
                <a:gd name="connsiteX48" fmla="*/ 1153192 w 1177766"/>
                <a:gd name="connsiteY48" fmla="*/ 902875 h 1283208"/>
                <a:gd name="connsiteX49" fmla="*/ 1148715 w 1177766"/>
                <a:gd name="connsiteY49" fmla="*/ 914114 h 1283208"/>
                <a:gd name="connsiteX50" fmla="*/ 1139285 w 1177766"/>
                <a:gd name="connsiteY50" fmla="*/ 923544 h 1283208"/>
                <a:gd name="connsiteX51" fmla="*/ 1113663 w 1177766"/>
                <a:gd name="connsiteY51" fmla="*/ 927925 h 1283208"/>
                <a:gd name="connsiteX52" fmla="*/ 1100423 w 1177766"/>
                <a:gd name="connsiteY52" fmla="*/ 940880 h 1283208"/>
                <a:gd name="connsiteX53" fmla="*/ 1099471 w 1177766"/>
                <a:gd name="connsiteY53" fmla="*/ 950405 h 1283208"/>
                <a:gd name="connsiteX54" fmla="*/ 1113377 w 1177766"/>
                <a:gd name="connsiteY54" fmla="*/ 969264 h 1283208"/>
                <a:gd name="connsiteX55" fmla="*/ 1101947 w 1177766"/>
                <a:gd name="connsiteY55" fmla="*/ 999934 h 1283208"/>
                <a:gd name="connsiteX56" fmla="*/ 1105281 w 1177766"/>
                <a:gd name="connsiteY56" fmla="*/ 1025080 h 1283208"/>
                <a:gd name="connsiteX57" fmla="*/ 1100899 w 1177766"/>
                <a:gd name="connsiteY57" fmla="*/ 1041654 h 1283208"/>
                <a:gd name="connsiteX58" fmla="*/ 1109663 w 1177766"/>
                <a:gd name="connsiteY58" fmla="*/ 1061180 h 1283208"/>
                <a:gd name="connsiteX59" fmla="*/ 1129856 w 1177766"/>
                <a:gd name="connsiteY59" fmla="*/ 1086136 h 1283208"/>
                <a:gd name="connsiteX60" fmla="*/ 1131856 w 1177766"/>
                <a:gd name="connsiteY60" fmla="*/ 1104995 h 1283208"/>
                <a:gd name="connsiteX61" fmla="*/ 1101662 w 1177766"/>
                <a:gd name="connsiteY61" fmla="*/ 1135475 h 1283208"/>
                <a:gd name="connsiteX62" fmla="*/ 1076135 w 1177766"/>
                <a:gd name="connsiteY62" fmla="*/ 1137475 h 1283208"/>
                <a:gd name="connsiteX63" fmla="*/ 1062704 w 1177766"/>
                <a:gd name="connsiteY63" fmla="*/ 1143476 h 1283208"/>
                <a:gd name="connsiteX64" fmla="*/ 1049846 w 1177766"/>
                <a:gd name="connsiteY64" fmla="*/ 1162431 h 1283208"/>
                <a:gd name="connsiteX65" fmla="*/ 1036891 w 1177766"/>
                <a:gd name="connsiteY65" fmla="*/ 1172051 h 1283208"/>
                <a:gd name="connsiteX66" fmla="*/ 1032986 w 1177766"/>
                <a:gd name="connsiteY66" fmla="*/ 1179862 h 1283208"/>
                <a:gd name="connsiteX67" fmla="*/ 1036891 w 1177766"/>
                <a:gd name="connsiteY67" fmla="*/ 1191197 h 1283208"/>
                <a:gd name="connsiteX68" fmla="*/ 1034129 w 1177766"/>
                <a:gd name="connsiteY68" fmla="*/ 1197578 h 1283208"/>
                <a:gd name="connsiteX69" fmla="*/ 1019842 w 1177766"/>
                <a:gd name="connsiteY69" fmla="*/ 1210723 h 1283208"/>
                <a:gd name="connsiteX70" fmla="*/ 1008888 w 1177766"/>
                <a:gd name="connsiteY70" fmla="*/ 1233868 h 1283208"/>
                <a:gd name="connsiteX71" fmla="*/ 1011269 w 1177766"/>
                <a:gd name="connsiteY71" fmla="*/ 1246060 h 1283208"/>
                <a:gd name="connsiteX72" fmla="*/ 1006412 w 1177766"/>
                <a:gd name="connsiteY72" fmla="*/ 1259681 h 1283208"/>
                <a:gd name="connsiteX73" fmla="*/ 1006602 w 1177766"/>
                <a:gd name="connsiteY73" fmla="*/ 1283208 h 1283208"/>
                <a:gd name="connsiteX74" fmla="*/ 1006602 w 1177766"/>
                <a:gd name="connsiteY74" fmla="*/ 1283208 h 1283208"/>
                <a:gd name="connsiteX75" fmla="*/ 915543 w 1177766"/>
                <a:gd name="connsiteY75" fmla="*/ 1232440 h 1283208"/>
                <a:gd name="connsiteX76" fmla="*/ 873442 w 1177766"/>
                <a:gd name="connsiteY76" fmla="*/ 1220152 h 1283208"/>
                <a:gd name="connsiteX77" fmla="*/ 858869 w 1177766"/>
                <a:gd name="connsiteY77" fmla="*/ 1204341 h 1283208"/>
                <a:gd name="connsiteX78" fmla="*/ 860584 w 1177766"/>
                <a:gd name="connsiteY78" fmla="*/ 1185958 h 1283208"/>
                <a:gd name="connsiteX79" fmla="*/ 865918 w 1177766"/>
                <a:gd name="connsiteY79" fmla="*/ 1189482 h 1283208"/>
                <a:gd name="connsiteX80" fmla="*/ 868299 w 1177766"/>
                <a:gd name="connsiteY80" fmla="*/ 1201769 h 1283208"/>
                <a:gd name="connsiteX81" fmla="*/ 882015 w 1177766"/>
                <a:gd name="connsiteY81" fmla="*/ 1212247 h 1283208"/>
                <a:gd name="connsiteX82" fmla="*/ 888873 w 1177766"/>
                <a:gd name="connsiteY82" fmla="*/ 1212247 h 1283208"/>
                <a:gd name="connsiteX83" fmla="*/ 918877 w 1177766"/>
                <a:gd name="connsiteY83" fmla="*/ 1188625 h 1283208"/>
                <a:gd name="connsiteX84" fmla="*/ 923449 w 1177766"/>
                <a:gd name="connsiteY84" fmla="*/ 1189482 h 1283208"/>
                <a:gd name="connsiteX85" fmla="*/ 933450 w 1177766"/>
                <a:gd name="connsiteY85" fmla="*/ 1196531 h 1283208"/>
                <a:gd name="connsiteX86" fmla="*/ 936022 w 1177766"/>
                <a:gd name="connsiteY86" fmla="*/ 1207960 h 1283208"/>
                <a:gd name="connsiteX87" fmla="*/ 942880 w 1177766"/>
                <a:gd name="connsiteY87" fmla="*/ 1209770 h 1283208"/>
                <a:gd name="connsiteX88" fmla="*/ 935164 w 1177766"/>
                <a:gd name="connsiteY88" fmla="*/ 1193959 h 1283208"/>
                <a:gd name="connsiteX89" fmla="*/ 922306 w 1177766"/>
                <a:gd name="connsiteY89" fmla="*/ 1185196 h 1283208"/>
                <a:gd name="connsiteX90" fmla="*/ 925735 w 1177766"/>
                <a:gd name="connsiteY90" fmla="*/ 1166813 h 1283208"/>
                <a:gd name="connsiteX91" fmla="*/ 961739 w 1177766"/>
                <a:gd name="connsiteY91" fmla="*/ 1160716 h 1283208"/>
                <a:gd name="connsiteX92" fmla="*/ 965168 w 1177766"/>
                <a:gd name="connsiteY92" fmla="*/ 1148429 h 1283208"/>
                <a:gd name="connsiteX93" fmla="*/ 960882 w 1177766"/>
                <a:gd name="connsiteY93" fmla="*/ 1138809 h 1283208"/>
                <a:gd name="connsiteX94" fmla="*/ 967835 w 1177766"/>
                <a:gd name="connsiteY94" fmla="*/ 1129951 h 1283208"/>
                <a:gd name="connsiteX95" fmla="*/ 960977 w 1177766"/>
                <a:gd name="connsiteY95" fmla="*/ 1132618 h 1283208"/>
                <a:gd name="connsiteX96" fmla="*/ 956691 w 1177766"/>
                <a:gd name="connsiteY96" fmla="*/ 1140523 h 1283208"/>
                <a:gd name="connsiteX97" fmla="*/ 962597 w 1177766"/>
                <a:gd name="connsiteY97" fmla="*/ 1148048 h 1283208"/>
                <a:gd name="connsiteX98" fmla="*/ 961263 w 1177766"/>
                <a:gd name="connsiteY98" fmla="*/ 1154716 h 1283208"/>
                <a:gd name="connsiteX99" fmla="*/ 920687 w 1177766"/>
                <a:gd name="connsiteY99" fmla="*/ 1164241 h 1283208"/>
                <a:gd name="connsiteX100" fmla="*/ 917257 w 1177766"/>
                <a:gd name="connsiteY100" fmla="*/ 1182624 h 1283208"/>
                <a:gd name="connsiteX101" fmla="*/ 908685 w 1177766"/>
                <a:gd name="connsiteY101" fmla="*/ 1193101 h 1283208"/>
                <a:gd name="connsiteX102" fmla="*/ 903256 w 1177766"/>
                <a:gd name="connsiteY102" fmla="*/ 1197578 h 1283208"/>
                <a:gd name="connsiteX103" fmla="*/ 890683 w 1177766"/>
                <a:gd name="connsiteY103" fmla="*/ 1198340 h 1283208"/>
                <a:gd name="connsiteX104" fmla="*/ 884682 w 1177766"/>
                <a:gd name="connsiteY104" fmla="*/ 1182529 h 1283208"/>
                <a:gd name="connsiteX105" fmla="*/ 893255 w 1177766"/>
                <a:gd name="connsiteY105" fmla="*/ 1171099 h 1283208"/>
                <a:gd name="connsiteX106" fmla="*/ 879538 w 1177766"/>
                <a:gd name="connsiteY106" fmla="*/ 1177290 h 1283208"/>
                <a:gd name="connsiteX107" fmla="*/ 861536 w 1177766"/>
                <a:gd name="connsiteY107" fmla="*/ 1156240 h 1283208"/>
                <a:gd name="connsiteX108" fmla="*/ 856393 w 1177766"/>
                <a:gd name="connsiteY108" fmla="*/ 1154525 h 1283208"/>
                <a:gd name="connsiteX109" fmla="*/ 850392 w 1177766"/>
                <a:gd name="connsiteY109" fmla="*/ 1153668 h 1283208"/>
                <a:gd name="connsiteX110" fmla="*/ 840105 w 1177766"/>
                <a:gd name="connsiteY110" fmla="*/ 1138809 h 1283208"/>
                <a:gd name="connsiteX111" fmla="*/ 847820 w 1177766"/>
                <a:gd name="connsiteY111" fmla="*/ 1135285 h 1283208"/>
                <a:gd name="connsiteX112" fmla="*/ 848678 w 1177766"/>
                <a:gd name="connsiteY112" fmla="*/ 1130046 h 1283208"/>
                <a:gd name="connsiteX113" fmla="*/ 845248 w 1177766"/>
                <a:gd name="connsiteY113" fmla="*/ 1130903 h 1283208"/>
                <a:gd name="connsiteX114" fmla="*/ 840105 w 1177766"/>
                <a:gd name="connsiteY114" fmla="*/ 1121283 h 1283208"/>
                <a:gd name="connsiteX115" fmla="*/ 822960 w 1177766"/>
                <a:gd name="connsiteY115" fmla="*/ 1107281 h 1283208"/>
                <a:gd name="connsiteX116" fmla="*/ 786860 w 1177766"/>
                <a:gd name="connsiteY116" fmla="*/ 1106424 h 1283208"/>
                <a:gd name="connsiteX117" fmla="*/ 777430 w 1177766"/>
                <a:gd name="connsiteY117" fmla="*/ 1098518 h 1283208"/>
                <a:gd name="connsiteX118" fmla="*/ 778288 w 1177766"/>
                <a:gd name="connsiteY118" fmla="*/ 1105567 h 1283208"/>
                <a:gd name="connsiteX119" fmla="*/ 768858 w 1177766"/>
                <a:gd name="connsiteY119" fmla="*/ 1105567 h 1283208"/>
                <a:gd name="connsiteX120" fmla="*/ 764572 w 1177766"/>
                <a:gd name="connsiteY120" fmla="*/ 1114330 h 1283208"/>
                <a:gd name="connsiteX121" fmla="*/ 757714 w 1177766"/>
                <a:gd name="connsiteY121" fmla="*/ 1113473 h 1283208"/>
                <a:gd name="connsiteX122" fmla="*/ 754475 w 1177766"/>
                <a:gd name="connsiteY122" fmla="*/ 1108139 h 1283208"/>
                <a:gd name="connsiteX123" fmla="*/ 749141 w 1177766"/>
                <a:gd name="connsiteY123" fmla="*/ 1112520 h 1283208"/>
                <a:gd name="connsiteX124" fmla="*/ 741426 w 1177766"/>
                <a:gd name="connsiteY124" fmla="*/ 1111663 h 1283208"/>
                <a:gd name="connsiteX125" fmla="*/ 727710 w 1177766"/>
                <a:gd name="connsiteY125" fmla="*/ 1096804 h 1283208"/>
                <a:gd name="connsiteX126" fmla="*/ 713994 w 1177766"/>
                <a:gd name="connsiteY126" fmla="*/ 1066990 h 1283208"/>
                <a:gd name="connsiteX127" fmla="*/ 693420 w 1177766"/>
                <a:gd name="connsiteY127" fmla="*/ 1055560 h 1283208"/>
                <a:gd name="connsiteX128" fmla="*/ 683990 w 1177766"/>
                <a:gd name="connsiteY128" fmla="*/ 1059942 h 1283208"/>
                <a:gd name="connsiteX129" fmla="*/ 665416 w 1177766"/>
                <a:gd name="connsiteY129" fmla="*/ 1057751 h 1283208"/>
                <a:gd name="connsiteX130" fmla="*/ 656463 w 1177766"/>
                <a:gd name="connsiteY130" fmla="*/ 1036225 h 1283208"/>
                <a:gd name="connsiteX131" fmla="*/ 653891 w 1177766"/>
                <a:gd name="connsiteY131" fmla="*/ 1040606 h 1283208"/>
                <a:gd name="connsiteX132" fmla="*/ 660178 w 1177766"/>
                <a:gd name="connsiteY132" fmla="*/ 1052227 h 1283208"/>
                <a:gd name="connsiteX133" fmla="*/ 659892 w 1177766"/>
                <a:gd name="connsiteY133" fmla="*/ 1058132 h 1283208"/>
                <a:gd name="connsiteX134" fmla="*/ 673608 w 1177766"/>
                <a:gd name="connsiteY134" fmla="*/ 1063371 h 1283208"/>
                <a:gd name="connsiteX135" fmla="*/ 674465 w 1177766"/>
                <a:gd name="connsiteY135" fmla="*/ 1068610 h 1283208"/>
                <a:gd name="connsiteX136" fmla="*/ 646176 w 1177766"/>
                <a:gd name="connsiteY136" fmla="*/ 1075658 h 1283208"/>
                <a:gd name="connsiteX137" fmla="*/ 627983 w 1177766"/>
                <a:gd name="connsiteY137" fmla="*/ 1057942 h 1283208"/>
                <a:gd name="connsiteX138" fmla="*/ 585597 w 1177766"/>
                <a:gd name="connsiteY138" fmla="*/ 1051084 h 1283208"/>
                <a:gd name="connsiteX139" fmla="*/ 575786 w 1177766"/>
                <a:gd name="connsiteY139" fmla="*/ 1033653 h 1283208"/>
                <a:gd name="connsiteX140" fmla="*/ 567214 w 1177766"/>
                <a:gd name="connsiteY140" fmla="*/ 1036320 h 1283208"/>
                <a:gd name="connsiteX141" fmla="*/ 555212 w 1177766"/>
                <a:gd name="connsiteY141" fmla="*/ 1030224 h 1283208"/>
                <a:gd name="connsiteX142" fmla="*/ 534638 w 1177766"/>
                <a:gd name="connsiteY142" fmla="*/ 1027557 h 1283208"/>
                <a:gd name="connsiteX143" fmla="*/ 523494 w 1177766"/>
                <a:gd name="connsiteY143" fmla="*/ 1018794 h 1283208"/>
                <a:gd name="connsiteX144" fmla="*/ 519208 w 1177766"/>
                <a:gd name="connsiteY144" fmla="*/ 1009174 h 1283208"/>
                <a:gd name="connsiteX145" fmla="*/ 512350 w 1177766"/>
                <a:gd name="connsiteY145" fmla="*/ 1010031 h 1283208"/>
                <a:gd name="connsiteX146" fmla="*/ 523494 w 1177766"/>
                <a:gd name="connsiteY146" fmla="*/ 1021461 h 1283208"/>
                <a:gd name="connsiteX147" fmla="*/ 521780 w 1177766"/>
                <a:gd name="connsiteY147" fmla="*/ 1025842 h 1283208"/>
                <a:gd name="connsiteX148" fmla="*/ 526923 w 1177766"/>
                <a:gd name="connsiteY148" fmla="*/ 1031938 h 1283208"/>
                <a:gd name="connsiteX149" fmla="*/ 562165 w 1177766"/>
                <a:gd name="connsiteY149" fmla="*/ 1038987 h 1283208"/>
                <a:gd name="connsiteX150" fmla="*/ 592169 w 1177766"/>
                <a:gd name="connsiteY150" fmla="*/ 1059180 h 1283208"/>
                <a:gd name="connsiteX151" fmla="*/ 617030 w 1177766"/>
                <a:gd name="connsiteY151" fmla="*/ 1059180 h 1283208"/>
                <a:gd name="connsiteX152" fmla="*/ 649605 w 1177766"/>
                <a:gd name="connsiteY152" fmla="*/ 1081088 h 1283208"/>
                <a:gd name="connsiteX153" fmla="*/ 681419 w 1177766"/>
                <a:gd name="connsiteY153" fmla="*/ 1077563 h 1283208"/>
                <a:gd name="connsiteX154" fmla="*/ 707993 w 1177766"/>
                <a:gd name="connsiteY154" fmla="*/ 1088041 h 1283208"/>
                <a:gd name="connsiteX155" fmla="*/ 740664 w 1177766"/>
                <a:gd name="connsiteY155" fmla="*/ 1122235 h 1283208"/>
                <a:gd name="connsiteX156" fmla="*/ 798195 w 1177766"/>
                <a:gd name="connsiteY156" fmla="*/ 1148524 h 1283208"/>
                <a:gd name="connsiteX157" fmla="*/ 823913 w 1177766"/>
                <a:gd name="connsiteY157" fmla="*/ 1151191 h 1283208"/>
                <a:gd name="connsiteX158" fmla="*/ 841057 w 1177766"/>
                <a:gd name="connsiteY158" fmla="*/ 1168717 h 1283208"/>
                <a:gd name="connsiteX159" fmla="*/ 846201 w 1177766"/>
                <a:gd name="connsiteY159" fmla="*/ 1181862 h 1283208"/>
                <a:gd name="connsiteX160" fmla="*/ 832485 w 1177766"/>
                <a:gd name="connsiteY160" fmla="*/ 1186243 h 1283208"/>
                <a:gd name="connsiteX161" fmla="*/ 805910 w 1177766"/>
                <a:gd name="connsiteY161" fmla="*/ 1178338 h 1283208"/>
                <a:gd name="connsiteX162" fmla="*/ 673703 w 1177766"/>
                <a:gd name="connsiteY162" fmla="*/ 1107376 h 1283208"/>
                <a:gd name="connsiteX163" fmla="*/ 502063 w 1177766"/>
                <a:gd name="connsiteY163" fmla="*/ 1029367 h 1283208"/>
                <a:gd name="connsiteX164" fmla="*/ 486632 w 1177766"/>
                <a:gd name="connsiteY164" fmla="*/ 1026700 h 1283208"/>
                <a:gd name="connsiteX165" fmla="*/ 385381 w 1177766"/>
                <a:gd name="connsiteY165" fmla="*/ 986409 h 1283208"/>
                <a:gd name="connsiteX166" fmla="*/ 381095 w 1177766"/>
                <a:gd name="connsiteY166" fmla="*/ 974122 h 1283208"/>
                <a:gd name="connsiteX167" fmla="*/ 374237 w 1177766"/>
                <a:gd name="connsiteY167" fmla="*/ 972407 h 1283208"/>
                <a:gd name="connsiteX168" fmla="*/ 372523 w 1177766"/>
                <a:gd name="connsiteY168" fmla="*/ 977646 h 1283208"/>
                <a:gd name="connsiteX169" fmla="*/ 357949 w 1177766"/>
                <a:gd name="connsiteY169" fmla="*/ 974979 h 1283208"/>
                <a:gd name="connsiteX170" fmla="*/ 315849 w 1177766"/>
                <a:gd name="connsiteY170" fmla="*/ 957453 h 1283208"/>
                <a:gd name="connsiteX171" fmla="*/ 246316 w 1177766"/>
                <a:gd name="connsiteY171" fmla="*/ 915352 h 1283208"/>
                <a:gd name="connsiteX172" fmla="*/ 7334 w 1177766"/>
                <a:gd name="connsiteY172" fmla="*/ 782098 h 1283208"/>
                <a:gd name="connsiteX173" fmla="*/ 7334 w 1177766"/>
                <a:gd name="connsiteY173" fmla="*/ 782098 h 1283208"/>
                <a:gd name="connsiteX174" fmla="*/ 24098 w 1177766"/>
                <a:gd name="connsiteY174" fmla="*/ 744379 h 1283208"/>
                <a:gd name="connsiteX175" fmla="*/ 20098 w 1177766"/>
                <a:gd name="connsiteY175" fmla="*/ 734282 h 1283208"/>
                <a:gd name="connsiteX176" fmla="*/ 11430 w 1177766"/>
                <a:gd name="connsiteY176" fmla="*/ 729520 h 1283208"/>
                <a:gd name="connsiteX177" fmla="*/ 10763 w 1177766"/>
                <a:gd name="connsiteY177" fmla="*/ 723233 h 1283208"/>
                <a:gd name="connsiteX178" fmla="*/ 36481 w 1177766"/>
                <a:gd name="connsiteY178" fmla="*/ 712470 h 1283208"/>
                <a:gd name="connsiteX179" fmla="*/ 55340 w 1177766"/>
                <a:gd name="connsiteY179" fmla="*/ 692277 h 1283208"/>
                <a:gd name="connsiteX180" fmla="*/ 63055 w 1177766"/>
                <a:gd name="connsiteY180" fmla="*/ 679704 h 1283208"/>
                <a:gd name="connsiteX181" fmla="*/ 78010 w 1177766"/>
                <a:gd name="connsiteY181" fmla="*/ 625507 h 1283208"/>
                <a:gd name="connsiteX182" fmla="*/ 77343 w 1177766"/>
                <a:gd name="connsiteY182" fmla="*/ 617125 h 1283208"/>
                <a:gd name="connsiteX183" fmla="*/ 70961 w 1177766"/>
                <a:gd name="connsiteY183" fmla="*/ 613410 h 1283208"/>
                <a:gd name="connsiteX184" fmla="*/ 19336 w 1177766"/>
                <a:gd name="connsiteY184" fmla="*/ 621887 h 1283208"/>
                <a:gd name="connsiteX185" fmla="*/ 0 w 1177766"/>
                <a:gd name="connsiteY185" fmla="*/ 616648 h 1283208"/>
                <a:gd name="connsiteX186" fmla="*/ 5810 w 1177766"/>
                <a:gd name="connsiteY186" fmla="*/ 584549 h 1283208"/>
                <a:gd name="connsiteX187" fmla="*/ 3524 w 1177766"/>
                <a:gd name="connsiteY187" fmla="*/ 565499 h 1283208"/>
                <a:gd name="connsiteX188" fmla="*/ 3524 w 1177766"/>
                <a:gd name="connsiteY188" fmla="*/ 565499 h 1283208"/>
                <a:gd name="connsiteX189" fmla="*/ 20764 w 1177766"/>
                <a:gd name="connsiteY189" fmla="*/ 516159 h 1283208"/>
                <a:gd name="connsiteX190" fmla="*/ 43815 w 1177766"/>
                <a:gd name="connsiteY190" fmla="*/ 501396 h 1283208"/>
                <a:gd name="connsiteX191" fmla="*/ 48292 w 1177766"/>
                <a:gd name="connsiteY191" fmla="*/ 481679 h 1283208"/>
                <a:gd name="connsiteX192" fmla="*/ 60007 w 1177766"/>
                <a:gd name="connsiteY192" fmla="*/ 465201 h 1283208"/>
                <a:gd name="connsiteX193" fmla="*/ 58198 w 1177766"/>
                <a:gd name="connsiteY193" fmla="*/ 429958 h 1283208"/>
                <a:gd name="connsiteX194" fmla="*/ 80867 w 1177766"/>
                <a:gd name="connsiteY194" fmla="*/ 406241 h 1283208"/>
                <a:gd name="connsiteX195" fmla="*/ 86487 w 1177766"/>
                <a:gd name="connsiteY195" fmla="*/ 388906 h 1283208"/>
                <a:gd name="connsiteX196" fmla="*/ 78486 w 1177766"/>
                <a:gd name="connsiteY196" fmla="*/ 361855 h 1283208"/>
                <a:gd name="connsiteX197" fmla="*/ 78772 w 1177766"/>
                <a:gd name="connsiteY197" fmla="*/ 328517 h 1283208"/>
                <a:gd name="connsiteX198" fmla="*/ 74486 w 1177766"/>
                <a:gd name="connsiteY198" fmla="*/ 312039 h 1283208"/>
                <a:gd name="connsiteX199" fmla="*/ 38671 w 1177766"/>
                <a:gd name="connsiteY199" fmla="*/ 266700 h 1283208"/>
                <a:gd name="connsiteX200" fmla="*/ 30385 w 1177766"/>
                <a:gd name="connsiteY200" fmla="*/ 231362 h 1283208"/>
                <a:gd name="connsiteX201" fmla="*/ 17812 w 1177766"/>
                <a:gd name="connsiteY201" fmla="*/ 211264 h 1283208"/>
                <a:gd name="connsiteX202" fmla="*/ 21431 w 1177766"/>
                <a:gd name="connsiteY202" fmla="*/ 200882 h 1283208"/>
                <a:gd name="connsiteX203" fmla="*/ 48387 w 1177766"/>
                <a:gd name="connsiteY203" fmla="*/ 190405 h 1283208"/>
                <a:gd name="connsiteX204" fmla="*/ 166878 w 1177766"/>
                <a:gd name="connsiteY204" fmla="*/ 181356 h 1283208"/>
                <a:gd name="connsiteX205" fmla="*/ 181642 w 1177766"/>
                <a:gd name="connsiteY205" fmla="*/ 169259 h 1283208"/>
                <a:gd name="connsiteX206" fmla="*/ 216313 w 1177766"/>
                <a:gd name="connsiteY206" fmla="*/ 109728 h 1283208"/>
                <a:gd name="connsiteX207" fmla="*/ 240316 w 1177766"/>
                <a:gd name="connsiteY207" fmla="*/ 84963 h 1283208"/>
                <a:gd name="connsiteX208" fmla="*/ 287846 w 1177766"/>
                <a:gd name="connsiteY208" fmla="*/ 100870 h 1283208"/>
                <a:gd name="connsiteX209" fmla="*/ 302514 w 1177766"/>
                <a:gd name="connsiteY209" fmla="*/ 95536 h 1283208"/>
                <a:gd name="connsiteX210" fmla="*/ 304514 w 1177766"/>
                <a:gd name="connsiteY210" fmla="*/ 82296 h 1283208"/>
                <a:gd name="connsiteX211" fmla="*/ 313658 w 1177766"/>
                <a:gd name="connsiteY211" fmla="*/ 81820 h 1283208"/>
                <a:gd name="connsiteX212" fmla="*/ 333280 w 1177766"/>
                <a:gd name="connsiteY212" fmla="*/ 88201 h 1283208"/>
                <a:gd name="connsiteX213" fmla="*/ 362236 w 1177766"/>
                <a:gd name="connsiteY213" fmla="*/ 110490 h 1283208"/>
                <a:gd name="connsiteX214" fmla="*/ 381953 w 1177766"/>
                <a:gd name="connsiteY214" fmla="*/ 113252 h 1283208"/>
                <a:gd name="connsiteX215" fmla="*/ 392049 w 1177766"/>
                <a:gd name="connsiteY215" fmla="*/ 107347 h 1283208"/>
                <a:gd name="connsiteX216" fmla="*/ 411575 w 1177766"/>
                <a:gd name="connsiteY216" fmla="*/ 83629 h 1283208"/>
                <a:gd name="connsiteX217" fmla="*/ 423386 w 1177766"/>
                <a:gd name="connsiteY217" fmla="*/ 82582 h 1283208"/>
                <a:gd name="connsiteX218" fmla="*/ 432435 w 1177766"/>
                <a:gd name="connsiteY218" fmla="*/ 71247 h 1283208"/>
                <a:gd name="connsiteX219" fmla="*/ 454533 w 1177766"/>
                <a:gd name="connsiteY219" fmla="*/ 60388 h 1283208"/>
                <a:gd name="connsiteX220" fmla="*/ 482917 w 1177766"/>
                <a:gd name="connsiteY220" fmla="*/ 60198 h 1283208"/>
                <a:gd name="connsiteX221" fmla="*/ 496253 w 1177766"/>
                <a:gd name="connsiteY221" fmla="*/ 30480 h 1283208"/>
                <a:gd name="connsiteX222" fmla="*/ 488728 w 1177766"/>
                <a:gd name="connsiteY222" fmla="*/ 29623 h 1283208"/>
                <a:gd name="connsiteX223" fmla="*/ 475202 w 1177766"/>
                <a:gd name="connsiteY223" fmla="*/ 12001 h 1283208"/>
                <a:gd name="connsiteX224" fmla="*/ 475202 w 1177766"/>
                <a:gd name="connsiteY224" fmla="*/ 12001 h 1283208"/>
                <a:gd name="connsiteX225" fmla="*/ 546449 w 1177766"/>
                <a:gd name="connsiteY225" fmla="*/ 29908 h 1283208"/>
                <a:gd name="connsiteX226" fmla="*/ 600837 w 1177766"/>
                <a:gd name="connsiteY226" fmla="*/ 71152 h 1283208"/>
                <a:gd name="connsiteX227" fmla="*/ 641413 w 1177766"/>
                <a:gd name="connsiteY227" fmla="*/ 89535 h 1283208"/>
                <a:gd name="connsiteX228" fmla="*/ 658463 w 1177766"/>
                <a:gd name="connsiteY228" fmla="*/ 101727 h 1283208"/>
                <a:gd name="connsiteX229" fmla="*/ 693896 w 1177766"/>
                <a:gd name="connsiteY229" fmla="*/ 73152 h 1283208"/>
                <a:gd name="connsiteX230" fmla="*/ 698945 w 1177766"/>
                <a:gd name="connsiteY230" fmla="*/ 43529 h 1283208"/>
                <a:gd name="connsiteX231" fmla="*/ 708184 w 1177766"/>
                <a:gd name="connsiteY231" fmla="*/ 29146 h 1283208"/>
                <a:gd name="connsiteX232" fmla="*/ 732091 w 1177766"/>
                <a:gd name="connsiteY232" fmla="*/ 23622 h 1283208"/>
                <a:gd name="connsiteX233" fmla="*/ 761714 w 1177766"/>
                <a:gd name="connsiteY233" fmla="*/ 9430 h 1283208"/>
                <a:gd name="connsiteX234" fmla="*/ 820483 w 1177766"/>
                <a:gd name="connsiteY234" fmla="*/ 0 h 128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77766" h="1283208">
                  <a:moveTo>
                    <a:pt x="808101" y="1118235"/>
                  </a:moveTo>
                  <a:lnTo>
                    <a:pt x="827818" y="1126998"/>
                  </a:lnTo>
                  <a:lnTo>
                    <a:pt x="835533" y="1143667"/>
                  </a:lnTo>
                  <a:lnTo>
                    <a:pt x="784003" y="1131380"/>
                  </a:lnTo>
                  <a:lnTo>
                    <a:pt x="772858" y="1123474"/>
                  </a:lnTo>
                  <a:lnTo>
                    <a:pt x="774573" y="1118235"/>
                  </a:lnTo>
                  <a:lnTo>
                    <a:pt x="808101" y="1118235"/>
                  </a:lnTo>
                  <a:close/>
                  <a:moveTo>
                    <a:pt x="705993" y="1065657"/>
                  </a:moveTo>
                  <a:lnTo>
                    <a:pt x="711994" y="1069181"/>
                  </a:lnTo>
                  <a:lnTo>
                    <a:pt x="714565" y="1079659"/>
                  </a:lnTo>
                  <a:lnTo>
                    <a:pt x="705993" y="1076134"/>
                  </a:lnTo>
                  <a:lnTo>
                    <a:pt x="705993" y="1065657"/>
                  </a:lnTo>
                  <a:close/>
                  <a:moveTo>
                    <a:pt x="693134" y="1062990"/>
                  </a:moveTo>
                  <a:lnTo>
                    <a:pt x="701707" y="1076134"/>
                  </a:lnTo>
                  <a:lnTo>
                    <a:pt x="677704" y="1070896"/>
                  </a:lnTo>
                  <a:lnTo>
                    <a:pt x="678561" y="1064800"/>
                  </a:lnTo>
                  <a:lnTo>
                    <a:pt x="693134" y="1062990"/>
                  </a:lnTo>
                  <a:close/>
                  <a:moveTo>
                    <a:pt x="820483" y="0"/>
                  </a:moveTo>
                  <a:lnTo>
                    <a:pt x="814197" y="81724"/>
                  </a:lnTo>
                  <a:lnTo>
                    <a:pt x="835152" y="130397"/>
                  </a:lnTo>
                  <a:lnTo>
                    <a:pt x="814197" y="212407"/>
                  </a:lnTo>
                  <a:lnTo>
                    <a:pt x="835723" y="223838"/>
                  </a:lnTo>
                  <a:lnTo>
                    <a:pt x="877538" y="233172"/>
                  </a:lnTo>
                  <a:lnTo>
                    <a:pt x="949833" y="228695"/>
                  </a:lnTo>
                  <a:lnTo>
                    <a:pt x="993457" y="216408"/>
                  </a:lnTo>
                  <a:lnTo>
                    <a:pt x="1002030" y="220789"/>
                  </a:lnTo>
                  <a:lnTo>
                    <a:pt x="996220" y="252603"/>
                  </a:lnTo>
                  <a:lnTo>
                    <a:pt x="1006888" y="273463"/>
                  </a:lnTo>
                  <a:lnTo>
                    <a:pt x="1007650" y="291179"/>
                  </a:lnTo>
                  <a:lnTo>
                    <a:pt x="1064514" y="418624"/>
                  </a:lnTo>
                  <a:lnTo>
                    <a:pt x="1070039" y="440531"/>
                  </a:lnTo>
                  <a:lnTo>
                    <a:pt x="1067848" y="477774"/>
                  </a:lnTo>
                  <a:lnTo>
                    <a:pt x="1051370" y="529780"/>
                  </a:lnTo>
                  <a:lnTo>
                    <a:pt x="1047179" y="565023"/>
                  </a:lnTo>
                  <a:lnTo>
                    <a:pt x="1034987" y="584454"/>
                  </a:lnTo>
                  <a:lnTo>
                    <a:pt x="1035844" y="600170"/>
                  </a:lnTo>
                  <a:lnTo>
                    <a:pt x="1045559" y="628078"/>
                  </a:lnTo>
                  <a:lnTo>
                    <a:pt x="1043749" y="661988"/>
                  </a:lnTo>
                  <a:lnTo>
                    <a:pt x="1055084" y="685800"/>
                  </a:lnTo>
                  <a:lnTo>
                    <a:pt x="1053179" y="709327"/>
                  </a:lnTo>
                  <a:lnTo>
                    <a:pt x="1062799" y="722471"/>
                  </a:lnTo>
                  <a:lnTo>
                    <a:pt x="1093756" y="735901"/>
                  </a:lnTo>
                  <a:lnTo>
                    <a:pt x="1105186" y="769048"/>
                  </a:lnTo>
                  <a:lnTo>
                    <a:pt x="1133570" y="796290"/>
                  </a:lnTo>
                  <a:lnTo>
                    <a:pt x="1161479" y="808958"/>
                  </a:lnTo>
                  <a:lnTo>
                    <a:pt x="1177766" y="835819"/>
                  </a:lnTo>
                  <a:lnTo>
                    <a:pt x="1175099" y="848773"/>
                  </a:lnTo>
                  <a:lnTo>
                    <a:pt x="1154525" y="875157"/>
                  </a:lnTo>
                  <a:lnTo>
                    <a:pt x="1153192" y="902875"/>
                  </a:lnTo>
                  <a:lnTo>
                    <a:pt x="1148715" y="914114"/>
                  </a:lnTo>
                  <a:lnTo>
                    <a:pt x="1139285" y="923544"/>
                  </a:lnTo>
                  <a:lnTo>
                    <a:pt x="1113663" y="927925"/>
                  </a:lnTo>
                  <a:lnTo>
                    <a:pt x="1100423" y="940880"/>
                  </a:lnTo>
                  <a:lnTo>
                    <a:pt x="1099471" y="950405"/>
                  </a:lnTo>
                  <a:lnTo>
                    <a:pt x="1113377" y="969264"/>
                  </a:lnTo>
                  <a:lnTo>
                    <a:pt x="1101947" y="999934"/>
                  </a:lnTo>
                  <a:lnTo>
                    <a:pt x="1105281" y="1025080"/>
                  </a:lnTo>
                  <a:lnTo>
                    <a:pt x="1100899" y="1041654"/>
                  </a:lnTo>
                  <a:lnTo>
                    <a:pt x="1109663" y="1061180"/>
                  </a:lnTo>
                  <a:lnTo>
                    <a:pt x="1129856" y="1086136"/>
                  </a:lnTo>
                  <a:lnTo>
                    <a:pt x="1131856" y="1104995"/>
                  </a:lnTo>
                  <a:lnTo>
                    <a:pt x="1101662" y="1135475"/>
                  </a:lnTo>
                  <a:lnTo>
                    <a:pt x="1076135" y="1137475"/>
                  </a:lnTo>
                  <a:lnTo>
                    <a:pt x="1062704" y="1143476"/>
                  </a:lnTo>
                  <a:lnTo>
                    <a:pt x="1049846" y="1162431"/>
                  </a:lnTo>
                  <a:lnTo>
                    <a:pt x="1036891" y="1172051"/>
                  </a:lnTo>
                  <a:lnTo>
                    <a:pt x="1032986" y="1179862"/>
                  </a:lnTo>
                  <a:lnTo>
                    <a:pt x="1036891" y="1191197"/>
                  </a:lnTo>
                  <a:lnTo>
                    <a:pt x="1034129" y="1197578"/>
                  </a:lnTo>
                  <a:lnTo>
                    <a:pt x="1019842" y="1210723"/>
                  </a:lnTo>
                  <a:lnTo>
                    <a:pt x="1008888" y="1233868"/>
                  </a:lnTo>
                  <a:lnTo>
                    <a:pt x="1011269" y="1246060"/>
                  </a:lnTo>
                  <a:lnTo>
                    <a:pt x="1006412" y="1259681"/>
                  </a:lnTo>
                  <a:lnTo>
                    <a:pt x="1006602" y="1283208"/>
                  </a:lnTo>
                  <a:lnTo>
                    <a:pt x="1006602" y="1283208"/>
                  </a:lnTo>
                  <a:lnTo>
                    <a:pt x="915543" y="1232440"/>
                  </a:lnTo>
                  <a:lnTo>
                    <a:pt x="873442" y="1220152"/>
                  </a:lnTo>
                  <a:lnTo>
                    <a:pt x="858869" y="1204341"/>
                  </a:lnTo>
                  <a:lnTo>
                    <a:pt x="860584" y="1185958"/>
                  </a:lnTo>
                  <a:lnTo>
                    <a:pt x="865918" y="1189482"/>
                  </a:lnTo>
                  <a:lnTo>
                    <a:pt x="868299" y="1201769"/>
                  </a:lnTo>
                  <a:lnTo>
                    <a:pt x="882015" y="1212247"/>
                  </a:lnTo>
                  <a:lnTo>
                    <a:pt x="888873" y="1212247"/>
                  </a:lnTo>
                  <a:lnTo>
                    <a:pt x="918877" y="1188625"/>
                  </a:lnTo>
                  <a:lnTo>
                    <a:pt x="923449" y="1189482"/>
                  </a:lnTo>
                  <a:lnTo>
                    <a:pt x="933450" y="1196531"/>
                  </a:lnTo>
                  <a:lnTo>
                    <a:pt x="936022" y="1207960"/>
                  </a:lnTo>
                  <a:lnTo>
                    <a:pt x="942880" y="1209770"/>
                  </a:lnTo>
                  <a:lnTo>
                    <a:pt x="935164" y="1193959"/>
                  </a:lnTo>
                  <a:lnTo>
                    <a:pt x="922306" y="1185196"/>
                  </a:lnTo>
                  <a:lnTo>
                    <a:pt x="925735" y="1166813"/>
                  </a:lnTo>
                  <a:lnTo>
                    <a:pt x="961739" y="1160716"/>
                  </a:lnTo>
                  <a:lnTo>
                    <a:pt x="965168" y="1148429"/>
                  </a:lnTo>
                  <a:lnTo>
                    <a:pt x="960882" y="1138809"/>
                  </a:lnTo>
                  <a:lnTo>
                    <a:pt x="967835" y="1129951"/>
                  </a:lnTo>
                  <a:lnTo>
                    <a:pt x="960977" y="1132618"/>
                  </a:lnTo>
                  <a:lnTo>
                    <a:pt x="956691" y="1140523"/>
                  </a:lnTo>
                  <a:lnTo>
                    <a:pt x="962597" y="1148048"/>
                  </a:lnTo>
                  <a:lnTo>
                    <a:pt x="961263" y="1154716"/>
                  </a:lnTo>
                  <a:lnTo>
                    <a:pt x="920687" y="1164241"/>
                  </a:lnTo>
                  <a:lnTo>
                    <a:pt x="917257" y="1182624"/>
                  </a:lnTo>
                  <a:lnTo>
                    <a:pt x="908685" y="1193101"/>
                  </a:lnTo>
                  <a:lnTo>
                    <a:pt x="903256" y="1197578"/>
                  </a:lnTo>
                  <a:lnTo>
                    <a:pt x="890683" y="1198340"/>
                  </a:lnTo>
                  <a:lnTo>
                    <a:pt x="884682" y="1182529"/>
                  </a:lnTo>
                  <a:lnTo>
                    <a:pt x="893255" y="1171099"/>
                  </a:lnTo>
                  <a:lnTo>
                    <a:pt x="879538" y="1177290"/>
                  </a:lnTo>
                  <a:lnTo>
                    <a:pt x="861536" y="1156240"/>
                  </a:lnTo>
                  <a:lnTo>
                    <a:pt x="856393" y="1154525"/>
                  </a:lnTo>
                  <a:lnTo>
                    <a:pt x="850392" y="1153668"/>
                  </a:lnTo>
                  <a:lnTo>
                    <a:pt x="840105" y="1138809"/>
                  </a:lnTo>
                  <a:lnTo>
                    <a:pt x="847820" y="1135285"/>
                  </a:lnTo>
                  <a:lnTo>
                    <a:pt x="848678" y="1130046"/>
                  </a:lnTo>
                  <a:lnTo>
                    <a:pt x="845248" y="1130903"/>
                  </a:lnTo>
                  <a:lnTo>
                    <a:pt x="840105" y="1121283"/>
                  </a:lnTo>
                  <a:lnTo>
                    <a:pt x="822960" y="1107281"/>
                  </a:lnTo>
                  <a:lnTo>
                    <a:pt x="786860" y="1106424"/>
                  </a:lnTo>
                  <a:lnTo>
                    <a:pt x="777430" y="1098518"/>
                  </a:lnTo>
                  <a:lnTo>
                    <a:pt x="778288" y="1105567"/>
                  </a:lnTo>
                  <a:lnTo>
                    <a:pt x="768858" y="1105567"/>
                  </a:lnTo>
                  <a:lnTo>
                    <a:pt x="764572" y="1114330"/>
                  </a:lnTo>
                  <a:lnTo>
                    <a:pt x="757714" y="1113473"/>
                  </a:lnTo>
                  <a:lnTo>
                    <a:pt x="754475" y="1108139"/>
                  </a:lnTo>
                  <a:lnTo>
                    <a:pt x="749141" y="1112520"/>
                  </a:lnTo>
                  <a:lnTo>
                    <a:pt x="741426" y="1111663"/>
                  </a:lnTo>
                  <a:lnTo>
                    <a:pt x="727710" y="1096804"/>
                  </a:lnTo>
                  <a:lnTo>
                    <a:pt x="713994" y="1066990"/>
                  </a:lnTo>
                  <a:lnTo>
                    <a:pt x="693420" y="1055560"/>
                  </a:lnTo>
                  <a:lnTo>
                    <a:pt x="683990" y="1059942"/>
                  </a:lnTo>
                  <a:lnTo>
                    <a:pt x="665416" y="1057751"/>
                  </a:lnTo>
                  <a:lnTo>
                    <a:pt x="656463" y="1036225"/>
                  </a:lnTo>
                  <a:lnTo>
                    <a:pt x="653891" y="1040606"/>
                  </a:lnTo>
                  <a:lnTo>
                    <a:pt x="660178" y="1052227"/>
                  </a:lnTo>
                  <a:lnTo>
                    <a:pt x="659892" y="1058132"/>
                  </a:lnTo>
                  <a:lnTo>
                    <a:pt x="673608" y="1063371"/>
                  </a:lnTo>
                  <a:lnTo>
                    <a:pt x="674465" y="1068610"/>
                  </a:lnTo>
                  <a:lnTo>
                    <a:pt x="646176" y="1075658"/>
                  </a:lnTo>
                  <a:lnTo>
                    <a:pt x="627983" y="1057942"/>
                  </a:lnTo>
                  <a:lnTo>
                    <a:pt x="585597" y="1051084"/>
                  </a:lnTo>
                  <a:lnTo>
                    <a:pt x="575786" y="1033653"/>
                  </a:lnTo>
                  <a:lnTo>
                    <a:pt x="567214" y="1036320"/>
                  </a:lnTo>
                  <a:lnTo>
                    <a:pt x="555212" y="1030224"/>
                  </a:lnTo>
                  <a:lnTo>
                    <a:pt x="534638" y="1027557"/>
                  </a:lnTo>
                  <a:lnTo>
                    <a:pt x="523494" y="1018794"/>
                  </a:lnTo>
                  <a:lnTo>
                    <a:pt x="519208" y="1009174"/>
                  </a:lnTo>
                  <a:lnTo>
                    <a:pt x="512350" y="1010031"/>
                  </a:lnTo>
                  <a:lnTo>
                    <a:pt x="523494" y="1021461"/>
                  </a:lnTo>
                  <a:lnTo>
                    <a:pt x="521780" y="1025842"/>
                  </a:lnTo>
                  <a:lnTo>
                    <a:pt x="526923" y="1031938"/>
                  </a:lnTo>
                  <a:lnTo>
                    <a:pt x="562165" y="1038987"/>
                  </a:lnTo>
                  <a:lnTo>
                    <a:pt x="592169" y="1059180"/>
                  </a:lnTo>
                  <a:lnTo>
                    <a:pt x="617030" y="1059180"/>
                  </a:lnTo>
                  <a:lnTo>
                    <a:pt x="649605" y="1081088"/>
                  </a:lnTo>
                  <a:lnTo>
                    <a:pt x="681419" y="1077563"/>
                  </a:lnTo>
                  <a:lnTo>
                    <a:pt x="707993" y="1088041"/>
                  </a:lnTo>
                  <a:lnTo>
                    <a:pt x="740664" y="1122235"/>
                  </a:lnTo>
                  <a:lnTo>
                    <a:pt x="798195" y="1148524"/>
                  </a:lnTo>
                  <a:lnTo>
                    <a:pt x="823913" y="1151191"/>
                  </a:lnTo>
                  <a:lnTo>
                    <a:pt x="841057" y="1168717"/>
                  </a:lnTo>
                  <a:lnTo>
                    <a:pt x="846201" y="1181862"/>
                  </a:lnTo>
                  <a:lnTo>
                    <a:pt x="832485" y="1186243"/>
                  </a:lnTo>
                  <a:lnTo>
                    <a:pt x="805910" y="1178338"/>
                  </a:lnTo>
                  <a:lnTo>
                    <a:pt x="673703" y="1107376"/>
                  </a:lnTo>
                  <a:lnTo>
                    <a:pt x="502063" y="1029367"/>
                  </a:lnTo>
                  <a:lnTo>
                    <a:pt x="486632" y="1026700"/>
                  </a:lnTo>
                  <a:lnTo>
                    <a:pt x="385381" y="986409"/>
                  </a:lnTo>
                  <a:lnTo>
                    <a:pt x="381095" y="974122"/>
                  </a:lnTo>
                  <a:lnTo>
                    <a:pt x="374237" y="972407"/>
                  </a:lnTo>
                  <a:lnTo>
                    <a:pt x="372523" y="977646"/>
                  </a:lnTo>
                  <a:lnTo>
                    <a:pt x="357949" y="974979"/>
                  </a:lnTo>
                  <a:lnTo>
                    <a:pt x="315849" y="957453"/>
                  </a:lnTo>
                  <a:lnTo>
                    <a:pt x="246316" y="915352"/>
                  </a:lnTo>
                  <a:lnTo>
                    <a:pt x="7334" y="782098"/>
                  </a:lnTo>
                  <a:lnTo>
                    <a:pt x="7334" y="782098"/>
                  </a:lnTo>
                  <a:lnTo>
                    <a:pt x="24098" y="744379"/>
                  </a:lnTo>
                  <a:lnTo>
                    <a:pt x="20098" y="734282"/>
                  </a:lnTo>
                  <a:lnTo>
                    <a:pt x="11430" y="729520"/>
                  </a:lnTo>
                  <a:lnTo>
                    <a:pt x="10763" y="723233"/>
                  </a:lnTo>
                  <a:lnTo>
                    <a:pt x="36481" y="712470"/>
                  </a:lnTo>
                  <a:lnTo>
                    <a:pt x="55340" y="692277"/>
                  </a:lnTo>
                  <a:lnTo>
                    <a:pt x="63055" y="679704"/>
                  </a:lnTo>
                  <a:lnTo>
                    <a:pt x="78010" y="625507"/>
                  </a:lnTo>
                  <a:lnTo>
                    <a:pt x="77343" y="617125"/>
                  </a:lnTo>
                  <a:lnTo>
                    <a:pt x="70961" y="613410"/>
                  </a:lnTo>
                  <a:lnTo>
                    <a:pt x="19336" y="621887"/>
                  </a:lnTo>
                  <a:lnTo>
                    <a:pt x="0" y="616648"/>
                  </a:lnTo>
                  <a:lnTo>
                    <a:pt x="5810" y="584549"/>
                  </a:lnTo>
                  <a:lnTo>
                    <a:pt x="3524" y="565499"/>
                  </a:lnTo>
                  <a:lnTo>
                    <a:pt x="3524" y="565499"/>
                  </a:lnTo>
                  <a:lnTo>
                    <a:pt x="20764" y="516159"/>
                  </a:lnTo>
                  <a:lnTo>
                    <a:pt x="43815" y="501396"/>
                  </a:lnTo>
                  <a:lnTo>
                    <a:pt x="48292" y="481679"/>
                  </a:lnTo>
                  <a:lnTo>
                    <a:pt x="60007" y="465201"/>
                  </a:lnTo>
                  <a:lnTo>
                    <a:pt x="58198" y="429958"/>
                  </a:lnTo>
                  <a:lnTo>
                    <a:pt x="80867" y="406241"/>
                  </a:lnTo>
                  <a:lnTo>
                    <a:pt x="86487" y="388906"/>
                  </a:lnTo>
                  <a:lnTo>
                    <a:pt x="78486" y="361855"/>
                  </a:lnTo>
                  <a:lnTo>
                    <a:pt x="78772" y="328517"/>
                  </a:lnTo>
                  <a:lnTo>
                    <a:pt x="74486" y="312039"/>
                  </a:lnTo>
                  <a:lnTo>
                    <a:pt x="38671" y="266700"/>
                  </a:lnTo>
                  <a:lnTo>
                    <a:pt x="30385" y="231362"/>
                  </a:lnTo>
                  <a:lnTo>
                    <a:pt x="17812" y="211264"/>
                  </a:lnTo>
                  <a:lnTo>
                    <a:pt x="21431" y="200882"/>
                  </a:lnTo>
                  <a:lnTo>
                    <a:pt x="48387" y="190405"/>
                  </a:lnTo>
                  <a:lnTo>
                    <a:pt x="166878" y="181356"/>
                  </a:lnTo>
                  <a:lnTo>
                    <a:pt x="181642" y="169259"/>
                  </a:lnTo>
                  <a:lnTo>
                    <a:pt x="216313" y="109728"/>
                  </a:lnTo>
                  <a:lnTo>
                    <a:pt x="240316" y="84963"/>
                  </a:lnTo>
                  <a:lnTo>
                    <a:pt x="287846" y="100870"/>
                  </a:lnTo>
                  <a:lnTo>
                    <a:pt x="302514" y="95536"/>
                  </a:lnTo>
                  <a:lnTo>
                    <a:pt x="304514" y="82296"/>
                  </a:lnTo>
                  <a:lnTo>
                    <a:pt x="313658" y="81820"/>
                  </a:lnTo>
                  <a:lnTo>
                    <a:pt x="333280" y="88201"/>
                  </a:lnTo>
                  <a:lnTo>
                    <a:pt x="362236" y="110490"/>
                  </a:lnTo>
                  <a:lnTo>
                    <a:pt x="381953" y="113252"/>
                  </a:lnTo>
                  <a:lnTo>
                    <a:pt x="392049" y="107347"/>
                  </a:lnTo>
                  <a:lnTo>
                    <a:pt x="411575" y="83629"/>
                  </a:lnTo>
                  <a:lnTo>
                    <a:pt x="423386" y="82582"/>
                  </a:lnTo>
                  <a:lnTo>
                    <a:pt x="432435" y="71247"/>
                  </a:lnTo>
                  <a:lnTo>
                    <a:pt x="454533" y="60388"/>
                  </a:lnTo>
                  <a:lnTo>
                    <a:pt x="482917" y="60198"/>
                  </a:lnTo>
                  <a:lnTo>
                    <a:pt x="496253" y="30480"/>
                  </a:lnTo>
                  <a:lnTo>
                    <a:pt x="488728" y="29623"/>
                  </a:lnTo>
                  <a:lnTo>
                    <a:pt x="475202" y="12001"/>
                  </a:lnTo>
                  <a:lnTo>
                    <a:pt x="475202" y="12001"/>
                  </a:lnTo>
                  <a:lnTo>
                    <a:pt x="546449" y="29908"/>
                  </a:lnTo>
                  <a:lnTo>
                    <a:pt x="600837" y="71152"/>
                  </a:lnTo>
                  <a:lnTo>
                    <a:pt x="641413" y="89535"/>
                  </a:lnTo>
                  <a:lnTo>
                    <a:pt x="658463" y="101727"/>
                  </a:lnTo>
                  <a:lnTo>
                    <a:pt x="693896" y="73152"/>
                  </a:lnTo>
                  <a:lnTo>
                    <a:pt x="698945" y="43529"/>
                  </a:lnTo>
                  <a:lnTo>
                    <a:pt x="708184" y="29146"/>
                  </a:lnTo>
                  <a:lnTo>
                    <a:pt x="732091" y="23622"/>
                  </a:lnTo>
                  <a:lnTo>
                    <a:pt x="761714" y="9430"/>
                  </a:lnTo>
                  <a:lnTo>
                    <a:pt x="820483" y="0"/>
                  </a:lnTo>
                  <a:close/>
                </a:path>
              </a:pathLst>
            </a:custGeom>
            <a:grpFill/>
            <a:ln w="9525" cap="flat">
              <a:solidFill>
                <a:srgbClr val="196B24"/>
              </a:solidFill>
              <a:prstDash val="solid"/>
              <a:miter/>
            </a:ln>
          </p:spPr>
          <p:txBody>
            <a:bodyPr rtlCol="0" anchor="ctr"/>
            <a:lstStyle/>
            <a:p>
              <a:endParaRPr lang="es-HN"/>
            </a:p>
          </p:txBody>
        </p:sp>
        <p:sp>
          <p:nvSpPr>
            <p:cNvPr id="57" name="Forma libre: forma 56">
              <a:extLst>
                <a:ext uri="{FF2B5EF4-FFF2-40B4-BE49-F238E27FC236}">
                  <a16:creationId xmlns:a16="http://schemas.microsoft.com/office/drawing/2014/main" id="{A071DF13-981B-C3E1-CBD3-91344A2F63C3}"/>
                </a:ext>
              </a:extLst>
            </p:cNvPr>
            <p:cNvSpPr/>
            <p:nvPr/>
          </p:nvSpPr>
          <p:spPr>
            <a:xfrm>
              <a:off x="3510447" y="1374914"/>
              <a:ext cx="1525714" cy="2147125"/>
            </a:xfrm>
            <a:custGeom>
              <a:avLst/>
              <a:gdLst>
                <a:gd name="connsiteX0" fmla="*/ 1108139 w 1525714"/>
                <a:gd name="connsiteY0" fmla="*/ 69532 h 2147125"/>
                <a:gd name="connsiteX1" fmla="*/ 1123283 w 1525714"/>
                <a:gd name="connsiteY1" fmla="*/ 61341 h 2147125"/>
                <a:gd name="connsiteX2" fmla="*/ 1132427 w 1525714"/>
                <a:gd name="connsiteY2" fmla="*/ 63151 h 2147125"/>
                <a:gd name="connsiteX3" fmla="*/ 1176433 w 1525714"/>
                <a:gd name="connsiteY3" fmla="*/ 97727 h 2147125"/>
                <a:gd name="connsiteX4" fmla="*/ 1191101 w 1525714"/>
                <a:gd name="connsiteY4" fmla="*/ 101346 h 2147125"/>
                <a:gd name="connsiteX5" fmla="*/ 1207675 w 1525714"/>
                <a:gd name="connsiteY5" fmla="*/ 92583 h 2147125"/>
                <a:gd name="connsiteX6" fmla="*/ 1207675 w 1525714"/>
                <a:gd name="connsiteY6" fmla="*/ 92583 h 2147125"/>
                <a:gd name="connsiteX7" fmla="*/ 1217771 w 1525714"/>
                <a:gd name="connsiteY7" fmla="*/ 97346 h 2147125"/>
                <a:gd name="connsiteX8" fmla="*/ 1345406 w 1525714"/>
                <a:gd name="connsiteY8" fmla="*/ 234029 h 2147125"/>
                <a:gd name="connsiteX9" fmla="*/ 1384459 w 1525714"/>
                <a:gd name="connsiteY9" fmla="*/ 295656 h 2147125"/>
                <a:gd name="connsiteX10" fmla="*/ 1506664 w 1525714"/>
                <a:gd name="connsiteY10" fmla="*/ 383953 h 2147125"/>
                <a:gd name="connsiteX11" fmla="*/ 1522190 w 1525714"/>
                <a:gd name="connsiteY11" fmla="*/ 398621 h 2147125"/>
                <a:gd name="connsiteX12" fmla="*/ 1525714 w 1525714"/>
                <a:gd name="connsiteY12" fmla="*/ 409004 h 2147125"/>
                <a:gd name="connsiteX13" fmla="*/ 1519714 w 1525714"/>
                <a:gd name="connsiteY13" fmla="*/ 425387 h 2147125"/>
                <a:gd name="connsiteX14" fmla="*/ 1505998 w 1525714"/>
                <a:gd name="connsiteY14" fmla="*/ 441484 h 2147125"/>
                <a:gd name="connsiteX15" fmla="*/ 1510094 w 1525714"/>
                <a:gd name="connsiteY15" fmla="*/ 465582 h 2147125"/>
                <a:gd name="connsiteX16" fmla="*/ 1503045 w 1525714"/>
                <a:gd name="connsiteY16" fmla="*/ 481203 h 2147125"/>
                <a:gd name="connsiteX17" fmla="*/ 1501807 w 1525714"/>
                <a:gd name="connsiteY17" fmla="*/ 503206 h 2147125"/>
                <a:gd name="connsiteX18" fmla="*/ 1489424 w 1525714"/>
                <a:gd name="connsiteY18" fmla="*/ 528352 h 2147125"/>
                <a:gd name="connsiteX19" fmla="*/ 1473613 w 1525714"/>
                <a:gd name="connsiteY19" fmla="*/ 545402 h 2147125"/>
                <a:gd name="connsiteX20" fmla="*/ 1471898 w 1525714"/>
                <a:gd name="connsiteY20" fmla="*/ 575596 h 2147125"/>
                <a:gd name="connsiteX21" fmla="*/ 1476566 w 1525714"/>
                <a:gd name="connsiteY21" fmla="*/ 587026 h 2147125"/>
                <a:gd name="connsiteX22" fmla="*/ 1471136 w 1525714"/>
                <a:gd name="connsiteY22" fmla="*/ 593408 h 2147125"/>
                <a:gd name="connsiteX23" fmla="*/ 1473041 w 1525714"/>
                <a:gd name="connsiteY23" fmla="*/ 605028 h 2147125"/>
                <a:gd name="connsiteX24" fmla="*/ 1453039 w 1525714"/>
                <a:gd name="connsiteY24" fmla="*/ 632651 h 2147125"/>
                <a:gd name="connsiteX25" fmla="*/ 1406271 w 1525714"/>
                <a:gd name="connsiteY25" fmla="*/ 661130 h 2147125"/>
                <a:gd name="connsiteX26" fmla="*/ 1385030 w 1525714"/>
                <a:gd name="connsiteY26" fmla="*/ 651415 h 2147125"/>
                <a:gd name="connsiteX27" fmla="*/ 1375791 w 1525714"/>
                <a:gd name="connsiteY27" fmla="*/ 655320 h 2147125"/>
                <a:gd name="connsiteX28" fmla="*/ 1363980 w 1525714"/>
                <a:gd name="connsiteY28" fmla="*/ 652367 h 2147125"/>
                <a:gd name="connsiteX29" fmla="*/ 1342168 w 1525714"/>
                <a:gd name="connsiteY29" fmla="*/ 668560 h 2147125"/>
                <a:gd name="connsiteX30" fmla="*/ 1320641 w 1525714"/>
                <a:gd name="connsiteY30" fmla="*/ 665417 h 2147125"/>
                <a:gd name="connsiteX31" fmla="*/ 1305782 w 1525714"/>
                <a:gd name="connsiteY31" fmla="*/ 674846 h 2147125"/>
                <a:gd name="connsiteX32" fmla="*/ 1304449 w 1525714"/>
                <a:gd name="connsiteY32" fmla="*/ 691515 h 2147125"/>
                <a:gd name="connsiteX33" fmla="*/ 1312259 w 1525714"/>
                <a:gd name="connsiteY33" fmla="*/ 705136 h 2147125"/>
                <a:gd name="connsiteX34" fmla="*/ 1312736 w 1525714"/>
                <a:gd name="connsiteY34" fmla="*/ 718661 h 2147125"/>
                <a:gd name="connsiteX35" fmla="*/ 1325499 w 1525714"/>
                <a:gd name="connsiteY35" fmla="*/ 734378 h 2147125"/>
                <a:gd name="connsiteX36" fmla="*/ 1328547 w 1525714"/>
                <a:gd name="connsiteY36" fmla="*/ 745236 h 2147125"/>
                <a:gd name="connsiteX37" fmla="*/ 1314736 w 1525714"/>
                <a:gd name="connsiteY37" fmla="*/ 783812 h 2147125"/>
                <a:gd name="connsiteX38" fmla="*/ 1326452 w 1525714"/>
                <a:gd name="connsiteY38" fmla="*/ 820674 h 2147125"/>
                <a:gd name="connsiteX39" fmla="*/ 1318355 w 1525714"/>
                <a:gd name="connsiteY39" fmla="*/ 872300 h 2147125"/>
                <a:gd name="connsiteX40" fmla="*/ 1292162 w 1525714"/>
                <a:gd name="connsiteY40" fmla="*/ 891159 h 2147125"/>
                <a:gd name="connsiteX41" fmla="*/ 1260920 w 1525714"/>
                <a:gd name="connsiteY41" fmla="*/ 889921 h 2147125"/>
                <a:gd name="connsiteX42" fmla="*/ 1250823 w 1525714"/>
                <a:gd name="connsiteY42" fmla="*/ 899827 h 2147125"/>
                <a:gd name="connsiteX43" fmla="*/ 1233678 w 1525714"/>
                <a:gd name="connsiteY43" fmla="*/ 903923 h 2147125"/>
                <a:gd name="connsiteX44" fmla="*/ 1217962 w 1525714"/>
                <a:gd name="connsiteY44" fmla="*/ 901541 h 2147125"/>
                <a:gd name="connsiteX45" fmla="*/ 1172337 w 1525714"/>
                <a:gd name="connsiteY45" fmla="*/ 907256 h 2147125"/>
                <a:gd name="connsiteX46" fmla="*/ 1161479 w 1525714"/>
                <a:gd name="connsiteY46" fmla="*/ 925068 h 2147125"/>
                <a:gd name="connsiteX47" fmla="*/ 1160812 w 1525714"/>
                <a:gd name="connsiteY47" fmla="*/ 948976 h 2147125"/>
                <a:gd name="connsiteX48" fmla="*/ 1147286 w 1525714"/>
                <a:gd name="connsiteY48" fmla="*/ 954215 h 2147125"/>
                <a:gd name="connsiteX49" fmla="*/ 1145953 w 1525714"/>
                <a:gd name="connsiteY49" fmla="*/ 968026 h 2147125"/>
                <a:gd name="connsiteX50" fmla="*/ 1091089 w 1525714"/>
                <a:gd name="connsiteY50" fmla="*/ 1016984 h 2147125"/>
                <a:gd name="connsiteX51" fmla="*/ 1053465 w 1525714"/>
                <a:gd name="connsiteY51" fmla="*/ 1023557 h 2147125"/>
                <a:gd name="connsiteX52" fmla="*/ 1044893 w 1525714"/>
                <a:gd name="connsiteY52" fmla="*/ 1043845 h 2147125"/>
                <a:gd name="connsiteX53" fmla="*/ 1032224 w 1525714"/>
                <a:gd name="connsiteY53" fmla="*/ 1055751 h 2147125"/>
                <a:gd name="connsiteX54" fmla="*/ 1030129 w 1525714"/>
                <a:gd name="connsiteY54" fmla="*/ 1062895 h 2147125"/>
                <a:gd name="connsiteX55" fmla="*/ 1041845 w 1525714"/>
                <a:gd name="connsiteY55" fmla="*/ 1071563 h 2147125"/>
                <a:gd name="connsiteX56" fmla="*/ 1048703 w 1525714"/>
                <a:gd name="connsiteY56" fmla="*/ 1091184 h 2147125"/>
                <a:gd name="connsiteX57" fmla="*/ 1050989 w 1525714"/>
                <a:gd name="connsiteY57" fmla="*/ 1121569 h 2147125"/>
                <a:gd name="connsiteX58" fmla="*/ 1041178 w 1525714"/>
                <a:gd name="connsiteY58" fmla="*/ 1135475 h 2147125"/>
                <a:gd name="connsiteX59" fmla="*/ 1014127 w 1525714"/>
                <a:gd name="connsiteY59" fmla="*/ 1144429 h 2147125"/>
                <a:gd name="connsiteX60" fmla="*/ 1015174 w 1525714"/>
                <a:gd name="connsiteY60" fmla="*/ 1161002 h 2147125"/>
                <a:gd name="connsiteX61" fmla="*/ 997077 w 1525714"/>
                <a:gd name="connsiteY61" fmla="*/ 1173671 h 2147125"/>
                <a:gd name="connsiteX62" fmla="*/ 990600 w 1525714"/>
                <a:gd name="connsiteY62" fmla="*/ 1188339 h 2147125"/>
                <a:gd name="connsiteX63" fmla="*/ 978599 w 1525714"/>
                <a:gd name="connsiteY63" fmla="*/ 1197579 h 2147125"/>
                <a:gd name="connsiteX64" fmla="*/ 975550 w 1525714"/>
                <a:gd name="connsiteY64" fmla="*/ 1215104 h 2147125"/>
                <a:gd name="connsiteX65" fmla="*/ 982408 w 1525714"/>
                <a:gd name="connsiteY65" fmla="*/ 1244632 h 2147125"/>
                <a:gd name="connsiteX66" fmla="*/ 972026 w 1525714"/>
                <a:gd name="connsiteY66" fmla="*/ 1257967 h 2147125"/>
                <a:gd name="connsiteX67" fmla="*/ 980123 w 1525714"/>
                <a:gd name="connsiteY67" fmla="*/ 1285208 h 2147125"/>
                <a:gd name="connsiteX68" fmla="*/ 975265 w 1525714"/>
                <a:gd name="connsiteY68" fmla="*/ 1320642 h 2147125"/>
                <a:gd name="connsiteX69" fmla="*/ 982790 w 1525714"/>
                <a:gd name="connsiteY69" fmla="*/ 1330262 h 2147125"/>
                <a:gd name="connsiteX70" fmla="*/ 1010031 w 1525714"/>
                <a:gd name="connsiteY70" fmla="*/ 1332357 h 2147125"/>
                <a:gd name="connsiteX71" fmla="*/ 1036129 w 1525714"/>
                <a:gd name="connsiteY71" fmla="*/ 1350074 h 2147125"/>
                <a:gd name="connsiteX72" fmla="*/ 1076992 w 1525714"/>
                <a:gd name="connsiteY72" fmla="*/ 1343121 h 2147125"/>
                <a:gd name="connsiteX73" fmla="*/ 1111853 w 1525714"/>
                <a:gd name="connsiteY73" fmla="*/ 1351598 h 2147125"/>
                <a:gd name="connsiteX74" fmla="*/ 1111853 w 1525714"/>
                <a:gd name="connsiteY74" fmla="*/ 1351598 h 2147125"/>
                <a:gd name="connsiteX75" fmla="*/ 1115854 w 1525714"/>
                <a:gd name="connsiteY75" fmla="*/ 1356551 h 2147125"/>
                <a:gd name="connsiteX76" fmla="*/ 1115092 w 1525714"/>
                <a:gd name="connsiteY76" fmla="*/ 1368838 h 2147125"/>
                <a:gd name="connsiteX77" fmla="*/ 1099471 w 1525714"/>
                <a:gd name="connsiteY77" fmla="*/ 1398842 h 2147125"/>
                <a:gd name="connsiteX78" fmla="*/ 1101471 w 1525714"/>
                <a:gd name="connsiteY78" fmla="*/ 1404842 h 2147125"/>
                <a:gd name="connsiteX79" fmla="*/ 1117568 w 1525714"/>
                <a:gd name="connsiteY79" fmla="*/ 1415892 h 2147125"/>
                <a:gd name="connsiteX80" fmla="*/ 1119092 w 1525714"/>
                <a:gd name="connsiteY80" fmla="*/ 1440847 h 2147125"/>
                <a:gd name="connsiteX81" fmla="*/ 1107758 w 1525714"/>
                <a:gd name="connsiteY81" fmla="*/ 1448943 h 2147125"/>
                <a:gd name="connsiteX82" fmla="*/ 1103186 w 1525714"/>
                <a:gd name="connsiteY82" fmla="*/ 1462374 h 2147125"/>
                <a:gd name="connsiteX83" fmla="*/ 1088517 w 1525714"/>
                <a:gd name="connsiteY83" fmla="*/ 1463231 h 2147125"/>
                <a:gd name="connsiteX84" fmla="*/ 1073372 w 1525714"/>
                <a:gd name="connsiteY84" fmla="*/ 1498473 h 2147125"/>
                <a:gd name="connsiteX85" fmla="*/ 1081087 w 1525714"/>
                <a:gd name="connsiteY85" fmla="*/ 1522000 h 2147125"/>
                <a:gd name="connsiteX86" fmla="*/ 1078135 w 1525714"/>
                <a:gd name="connsiteY86" fmla="*/ 1547813 h 2147125"/>
                <a:gd name="connsiteX87" fmla="*/ 1089279 w 1525714"/>
                <a:gd name="connsiteY87" fmla="*/ 1568101 h 2147125"/>
                <a:gd name="connsiteX88" fmla="*/ 1089565 w 1525714"/>
                <a:gd name="connsiteY88" fmla="*/ 1585627 h 2147125"/>
                <a:gd name="connsiteX89" fmla="*/ 1077849 w 1525714"/>
                <a:gd name="connsiteY89" fmla="*/ 1596390 h 2147125"/>
                <a:gd name="connsiteX90" fmla="*/ 1048988 w 1525714"/>
                <a:gd name="connsiteY90" fmla="*/ 1602962 h 2147125"/>
                <a:gd name="connsiteX91" fmla="*/ 989457 w 1525714"/>
                <a:gd name="connsiteY91" fmla="*/ 1655255 h 2147125"/>
                <a:gd name="connsiteX92" fmla="*/ 960882 w 1525714"/>
                <a:gd name="connsiteY92" fmla="*/ 1658398 h 2147125"/>
                <a:gd name="connsiteX93" fmla="*/ 954595 w 1525714"/>
                <a:gd name="connsiteY93" fmla="*/ 1670400 h 2147125"/>
                <a:gd name="connsiteX94" fmla="*/ 941451 w 1525714"/>
                <a:gd name="connsiteY94" fmla="*/ 1672209 h 2147125"/>
                <a:gd name="connsiteX95" fmla="*/ 931164 w 1525714"/>
                <a:gd name="connsiteY95" fmla="*/ 1695831 h 2147125"/>
                <a:gd name="connsiteX96" fmla="*/ 927068 w 1525714"/>
                <a:gd name="connsiteY96" fmla="*/ 1698308 h 2147125"/>
                <a:gd name="connsiteX97" fmla="*/ 917734 w 1525714"/>
                <a:gd name="connsiteY97" fmla="*/ 1693355 h 2147125"/>
                <a:gd name="connsiteX98" fmla="*/ 907161 w 1525714"/>
                <a:gd name="connsiteY98" fmla="*/ 1704499 h 2147125"/>
                <a:gd name="connsiteX99" fmla="*/ 903541 w 1525714"/>
                <a:gd name="connsiteY99" fmla="*/ 1722216 h 2147125"/>
                <a:gd name="connsiteX100" fmla="*/ 890111 w 1525714"/>
                <a:gd name="connsiteY100" fmla="*/ 1740218 h 2147125"/>
                <a:gd name="connsiteX101" fmla="*/ 897065 w 1525714"/>
                <a:gd name="connsiteY101" fmla="*/ 1758125 h 2147125"/>
                <a:gd name="connsiteX102" fmla="*/ 884587 w 1525714"/>
                <a:gd name="connsiteY102" fmla="*/ 1778984 h 2147125"/>
                <a:gd name="connsiteX103" fmla="*/ 907732 w 1525714"/>
                <a:gd name="connsiteY103" fmla="*/ 1850136 h 2147125"/>
                <a:gd name="connsiteX104" fmla="*/ 913257 w 1525714"/>
                <a:gd name="connsiteY104" fmla="*/ 1897095 h 2147125"/>
                <a:gd name="connsiteX105" fmla="*/ 905732 w 1525714"/>
                <a:gd name="connsiteY105" fmla="*/ 1906238 h 2147125"/>
                <a:gd name="connsiteX106" fmla="*/ 919924 w 1525714"/>
                <a:gd name="connsiteY106" fmla="*/ 1949768 h 2147125"/>
                <a:gd name="connsiteX107" fmla="*/ 908875 w 1525714"/>
                <a:gd name="connsiteY107" fmla="*/ 1986725 h 2147125"/>
                <a:gd name="connsiteX108" fmla="*/ 912400 w 1525714"/>
                <a:gd name="connsiteY108" fmla="*/ 1996440 h 2147125"/>
                <a:gd name="connsiteX109" fmla="*/ 906208 w 1525714"/>
                <a:gd name="connsiteY109" fmla="*/ 2000250 h 2147125"/>
                <a:gd name="connsiteX110" fmla="*/ 909828 w 1525714"/>
                <a:gd name="connsiteY110" fmla="*/ 2013109 h 2147125"/>
                <a:gd name="connsiteX111" fmla="*/ 904399 w 1525714"/>
                <a:gd name="connsiteY111" fmla="*/ 2031778 h 2147125"/>
                <a:gd name="connsiteX112" fmla="*/ 891540 w 1525714"/>
                <a:gd name="connsiteY112" fmla="*/ 2041684 h 2147125"/>
                <a:gd name="connsiteX113" fmla="*/ 875538 w 1525714"/>
                <a:gd name="connsiteY113" fmla="*/ 2046351 h 2147125"/>
                <a:gd name="connsiteX114" fmla="*/ 856488 w 1525714"/>
                <a:gd name="connsiteY114" fmla="*/ 2065782 h 2147125"/>
                <a:gd name="connsiteX115" fmla="*/ 868680 w 1525714"/>
                <a:gd name="connsiteY115" fmla="*/ 2097501 h 2147125"/>
                <a:gd name="connsiteX116" fmla="*/ 883729 w 1525714"/>
                <a:gd name="connsiteY116" fmla="*/ 2110835 h 2147125"/>
                <a:gd name="connsiteX117" fmla="*/ 885635 w 1525714"/>
                <a:gd name="connsiteY117" fmla="*/ 2147126 h 2147125"/>
                <a:gd name="connsiteX118" fmla="*/ 885635 w 1525714"/>
                <a:gd name="connsiteY118" fmla="*/ 2147126 h 2147125"/>
                <a:gd name="connsiteX119" fmla="*/ 842772 w 1525714"/>
                <a:gd name="connsiteY119" fmla="*/ 2130457 h 2147125"/>
                <a:gd name="connsiteX120" fmla="*/ 818864 w 1525714"/>
                <a:gd name="connsiteY120" fmla="*/ 2131410 h 2147125"/>
                <a:gd name="connsiteX121" fmla="*/ 802672 w 1525714"/>
                <a:gd name="connsiteY121" fmla="*/ 2139887 h 2147125"/>
                <a:gd name="connsiteX122" fmla="*/ 783145 w 1525714"/>
                <a:gd name="connsiteY122" fmla="*/ 2135982 h 2147125"/>
                <a:gd name="connsiteX123" fmla="*/ 758952 w 1525714"/>
                <a:gd name="connsiteY123" fmla="*/ 2140744 h 2147125"/>
                <a:gd name="connsiteX124" fmla="*/ 735330 w 1525714"/>
                <a:gd name="connsiteY124" fmla="*/ 2134648 h 2147125"/>
                <a:gd name="connsiteX125" fmla="*/ 708184 w 1525714"/>
                <a:gd name="connsiteY125" fmla="*/ 2113312 h 2147125"/>
                <a:gd name="connsiteX126" fmla="*/ 689324 w 1525714"/>
                <a:gd name="connsiteY126" fmla="*/ 2105978 h 2147125"/>
                <a:gd name="connsiteX127" fmla="*/ 647605 w 1525714"/>
                <a:gd name="connsiteY127" fmla="*/ 2078927 h 2147125"/>
                <a:gd name="connsiteX128" fmla="*/ 651986 w 1525714"/>
                <a:gd name="connsiteY128" fmla="*/ 2050828 h 2147125"/>
                <a:gd name="connsiteX129" fmla="*/ 649033 w 1525714"/>
                <a:gd name="connsiteY129" fmla="*/ 2034540 h 2147125"/>
                <a:gd name="connsiteX130" fmla="*/ 623792 w 1525714"/>
                <a:gd name="connsiteY130" fmla="*/ 2010823 h 2147125"/>
                <a:gd name="connsiteX131" fmla="*/ 604457 w 1525714"/>
                <a:gd name="connsiteY131" fmla="*/ 1999393 h 2147125"/>
                <a:gd name="connsiteX132" fmla="*/ 591312 w 1525714"/>
                <a:gd name="connsiteY132" fmla="*/ 1999107 h 2147125"/>
                <a:gd name="connsiteX133" fmla="*/ 584645 w 1525714"/>
                <a:gd name="connsiteY133" fmla="*/ 1990725 h 2147125"/>
                <a:gd name="connsiteX134" fmla="*/ 588074 w 1525714"/>
                <a:gd name="connsiteY134" fmla="*/ 1982058 h 2147125"/>
                <a:gd name="connsiteX135" fmla="*/ 600646 w 1525714"/>
                <a:gd name="connsiteY135" fmla="*/ 1977962 h 2147125"/>
                <a:gd name="connsiteX136" fmla="*/ 601408 w 1525714"/>
                <a:gd name="connsiteY136" fmla="*/ 1971961 h 2147125"/>
                <a:gd name="connsiteX137" fmla="*/ 585883 w 1525714"/>
                <a:gd name="connsiteY137" fmla="*/ 1971199 h 2147125"/>
                <a:gd name="connsiteX138" fmla="*/ 556450 w 1525714"/>
                <a:gd name="connsiteY138" fmla="*/ 1958817 h 2147125"/>
                <a:gd name="connsiteX139" fmla="*/ 536067 w 1525714"/>
                <a:gd name="connsiteY139" fmla="*/ 1958817 h 2147125"/>
                <a:gd name="connsiteX140" fmla="*/ 507397 w 1525714"/>
                <a:gd name="connsiteY140" fmla="*/ 1975390 h 2147125"/>
                <a:gd name="connsiteX141" fmla="*/ 459772 w 1525714"/>
                <a:gd name="connsiteY141" fmla="*/ 1987963 h 2147125"/>
                <a:gd name="connsiteX142" fmla="*/ 452914 w 1525714"/>
                <a:gd name="connsiteY142" fmla="*/ 2041779 h 2147125"/>
                <a:gd name="connsiteX143" fmla="*/ 443674 w 1525714"/>
                <a:gd name="connsiteY143" fmla="*/ 2050733 h 2147125"/>
                <a:gd name="connsiteX144" fmla="*/ 419671 w 1525714"/>
                <a:gd name="connsiteY144" fmla="*/ 2062258 h 2147125"/>
                <a:gd name="connsiteX145" fmla="*/ 413957 w 1525714"/>
                <a:gd name="connsiteY145" fmla="*/ 2078355 h 2147125"/>
                <a:gd name="connsiteX146" fmla="*/ 403765 w 1525714"/>
                <a:gd name="connsiteY146" fmla="*/ 2084928 h 2147125"/>
                <a:gd name="connsiteX147" fmla="*/ 383191 w 1525714"/>
                <a:gd name="connsiteY147" fmla="*/ 2058734 h 2147125"/>
                <a:gd name="connsiteX148" fmla="*/ 391478 w 1525714"/>
                <a:gd name="connsiteY148" fmla="*/ 2035588 h 2147125"/>
                <a:gd name="connsiteX149" fmla="*/ 382810 w 1525714"/>
                <a:gd name="connsiteY149" fmla="*/ 2017681 h 2147125"/>
                <a:gd name="connsiteX150" fmla="*/ 369094 w 1525714"/>
                <a:gd name="connsiteY150" fmla="*/ 2009394 h 2147125"/>
                <a:gd name="connsiteX151" fmla="*/ 332708 w 1525714"/>
                <a:gd name="connsiteY151" fmla="*/ 1999774 h 2147125"/>
                <a:gd name="connsiteX152" fmla="*/ 305657 w 1525714"/>
                <a:gd name="connsiteY152" fmla="*/ 2011585 h 2147125"/>
                <a:gd name="connsiteX153" fmla="*/ 294703 w 1525714"/>
                <a:gd name="connsiteY153" fmla="*/ 2002536 h 2147125"/>
                <a:gd name="connsiteX154" fmla="*/ 298894 w 1525714"/>
                <a:gd name="connsiteY154" fmla="*/ 1988820 h 2147125"/>
                <a:gd name="connsiteX155" fmla="*/ 360140 w 1525714"/>
                <a:gd name="connsiteY155" fmla="*/ 1934718 h 2147125"/>
                <a:gd name="connsiteX156" fmla="*/ 362998 w 1525714"/>
                <a:gd name="connsiteY156" fmla="*/ 1926622 h 2147125"/>
                <a:gd name="connsiteX157" fmla="*/ 358140 w 1525714"/>
                <a:gd name="connsiteY157" fmla="*/ 1913954 h 2147125"/>
                <a:gd name="connsiteX158" fmla="*/ 362140 w 1525714"/>
                <a:gd name="connsiteY158" fmla="*/ 1896428 h 2147125"/>
                <a:gd name="connsiteX159" fmla="*/ 360045 w 1525714"/>
                <a:gd name="connsiteY159" fmla="*/ 1888808 h 2147125"/>
                <a:gd name="connsiteX160" fmla="*/ 342138 w 1525714"/>
                <a:gd name="connsiteY160" fmla="*/ 1879854 h 2147125"/>
                <a:gd name="connsiteX161" fmla="*/ 277273 w 1525714"/>
                <a:gd name="connsiteY161" fmla="*/ 1877283 h 2147125"/>
                <a:gd name="connsiteX162" fmla="*/ 279559 w 1525714"/>
                <a:gd name="connsiteY162" fmla="*/ 1866900 h 2147125"/>
                <a:gd name="connsiteX163" fmla="*/ 267653 w 1525714"/>
                <a:gd name="connsiteY163" fmla="*/ 1836801 h 2147125"/>
                <a:gd name="connsiteX164" fmla="*/ 276701 w 1525714"/>
                <a:gd name="connsiteY164" fmla="*/ 1825657 h 2147125"/>
                <a:gd name="connsiteX165" fmla="*/ 274129 w 1525714"/>
                <a:gd name="connsiteY165" fmla="*/ 1810798 h 2147125"/>
                <a:gd name="connsiteX166" fmla="*/ 279368 w 1525714"/>
                <a:gd name="connsiteY166" fmla="*/ 1796129 h 2147125"/>
                <a:gd name="connsiteX167" fmla="*/ 268986 w 1525714"/>
                <a:gd name="connsiteY167" fmla="*/ 1787652 h 2147125"/>
                <a:gd name="connsiteX168" fmla="*/ 283654 w 1525714"/>
                <a:gd name="connsiteY168" fmla="*/ 1775746 h 2147125"/>
                <a:gd name="connsiteX169" fmla="*/ 284798 w 1525714"/>
                <a:gd name="connsiteY169" fmla="*/ 1767554 h 2147125"/>
                <a:gd name="connsiteX170" fmla="*/ 273558 w 1525714"/>
                <a:gd name="connsiteY170" fmla="*/ 1771460 h 2147125"/>
                <a:gd name="connsiteX171" fmla="*/ 262699 w 1525714"/>
                <a:gd name="connsiteY171" fmla="*/ 1769364 h 2147125"/>
                <a:gd name="connsiteX172" fmla="*/ 253651 w 1525714"/>
                <a:gd name="connsiteY172" fmla="*/ 1778889 h 2147125"/>
                <a:gd name="connsiteX173" fmla="*/ 244602 w 1525714"/>
                <a:gd name="connsiteY173" fmla="*/ 1775270 h 2147125"/>
                <a:gd name="connsiteX174" fmla="*/ 224695 w 1525714"/>
                <a:gd name="connsiteY174" fmla="*/ 1782128 h 2147125"/>
                <a:gd name="connsiteX175" fmla="*/ 202787 w 1525714"/>
                <a:gd name="connsiteY175" fmla="*/ 1763649 h 2147125"/>
                <a:gd name="connsiteX176" fmla="*/ 175260 w 1525714"/>
                <a:gd name="connsiteY176" fmla="*/ 1755267 h 2147125"/>
                <a:gd name="connsiteX177" fmla="*/ 163449 w 1525714"/>
                <a:gd name="connsiteY177" fmla="*/ 1755267 h 2147125"/>
                <a:gd name="connsiteX178" fmla="*/ 154115 w 1525714"/>
                <a:gd name="connsiteY178" fmla="*/ 1764316 h 2147125"/>
                <a:gd name="connsiteX179" fmla="*/ 144304 w 1525714"/>
                <a:gd name="connsiteY179" fmla="*/ 1762125 h 2147125"/>
                <a:gd name="connsiteX180" fmla="*/ 120015 w 1525714"/>
                <a:gd name="connsiteY180" fmla="*/ 1769459 h 2147125"/>
                <a:gd name="connsiteX181" fmla="*/ 75724 w 1525714"/>
                <a:gd name="connsiteY181" fmla="*/ 1752410 h 2147125"/>
                <a:gd name="connsiteX182" fmla="*/ 57340 w 1525714"/>
                <a:gd name="connsiteY182" fmla="*/ 1754886 h 2147125"/>
                <a:gd name="connsiteX183" fmla="*/ 44672 w 1525714"/>
                <a:gd name="connsiteY183" fmla="*/ 1767078 h 2147125"/>
                <a:gd name="connsiteX184" fmla="*/ 23527 w 1525714"/>
                <a:gd name="connsiteY184" fmla="*/ 1756125 h 2147125"/>
                <a:gd name="connsiteX185" fmla="*/ 23527 w 1525714"/>
                <a:gd name="connsiteY185" fmla="*/ 1756125 h 2147125"/>
                <a:gd name="connsiteX186" fmla="*/ 40767 w 1525714"/>
                <a:gd name="connsiteY186" fmla="*/ 1751933 h 2147125"/>
                <a:gd name="connsiteX187" fmla="*/ 76010 w 1525714"/>
                <a:gd name="connsiteY187" fmla="*/ 1699355 h 2147125"/>
                <a:gd name="connsiteX188" fmla="*/ 79724 w 1525714"/>
                <a:gd name="connsiteY188" fmla="*/ 1684687 h 2147125"/>
                <a:gd name="connsiteX189" fmla="*/ 77819 w 1525714"/>
                <a:gd name="connsiteY189" fmla="*/ 1659827 h 2147125"/>
                <a:gd name="connsiteX190" fmla="*/ 96965 w 1525714"/>
                <a:gd name="connsiteY190" fmla="*/ 1626775 h 2147125"/>
                <a:gd name="connsiteX191" fmla="*/ 104775 w 1525714"/>
                <a:gd name="connsiteY191" fmla="*/ 1574578 h 2147125"/>
                <a:gd name="connsiteX192" fmla="*/ 152590 w 1525714"/>
                <a:gd name="connsiteY192" fmla="*/ 1508760 h 2147125"/>
                <a:gd name="connsiteX193" fmla="*/ 157639 w 1525714"/>
                <a:gd name="connsiteY193" fmla="*/ 1446943 h 2147125"/>
                <a:gd name="connsiteX194" fmla="*/ 152400 w 1525714"/>
                <a:gd name="connsiteY194" fmla="*/ 1432655 h 2147125"/>
                <a:gd name="connsiteX195" fmla="*/ 143065 w 1525714"/>
                <a:gd name="connsiteY195" fmla="*/ 1423035 h 2147125"/>
                <a:gd name="connsiteX196" fmla="*/ 81629 w 1525714"/>
                <a:gd name="connsiteY196" fmla="*/ 1390746 h 2147125"/>
                <a:gd name="connsiteX197" fmla="*/ 75628 w 1525714"/>
                <a:gd name="connsiteY197" fmla="*/ 1382745 h 2147125"/>
                <a:gd name="connsiteX198" fmla="*/ 64865 w 1525714"/>
                <a:gd name="connsiteY198" fmla="*/ 1330738 h 2147125"/>
                <a:gd name="connsiteX199" fmla="*/ 48292 w 1525714"/>
                <a:gd name="connsiteY199" fmla="*/ 1332071 h 2147125"/>
                <a:gd name="connsiteX200" fmla="*/ 38195 w 1525714"/>
                <a:gd name="connsiteY200" fmla="*/ 1321308 h 2147125"/>
                <a:gd name="connsiteX201" fmla="*/ 12287 w 1525714"/>
                <a:gd name="connsiteY201" fmla="*/ 1320260 h 2147125"/>
                <a:gd name="connsiteX202" fmla="*/ 12287 w 1525714"/>
                <a:gd name="connsiteY202" fmla="*/ 1320260 h 2147125"/>
                <a:gd name="connsiteX203" fmla="*/ 10096 w 1525714"/>
                <a:gd name="connsiteY203" fmla="*/ 1309307 h 2147125"/>
                <a:gd name="connsiteX204" fmla="*/ 28194 w 1525714"/>
                <a:gd name="connsiteY204" fmla="*/ 1313212 h 2147125"/>
                <a:gd name="connsiteX205" fmla="*/ 31909 w 1525714"/>
                <a:gd name="connsiteY205" fmla="*/ 1294162 h 2147125"/>
                <a:gd name="connsiteX206" fmla="*/ 12192 w 1525714"/>
                <a:gd name="connsiteY206" fmla="*/ 1283018 h 2147125"/>
                <a:gd name="connsiteX207" fmla="*/ 5429 w 1525714"/>
                <a:gd name="connsiteY207" fmla="*/ 1257300 h 2147125"/>
                <a:gd name="connsiteX208" fmla="*/ 13811 w 1525714"/>
                <a:gd name="connsiteY208" fmla="*/ 1237298 h 2147125"/>
                <a:gd name="connsiteX209" fmla="*/ 0 w 1525714"/>
                <a:gd name="connsiteY209" fmla="*/ 1219010 h 2147125"/>
                <a:gd name="connsiteX210" fmla="*/ 32861 w 1525714"/>
                <a:gd name="connsiteY210" fmla="*/ 1149954 h 2147125"/>
                <a:gd name="connsiteX211" fmla="*/ 40100 w 1525714"/>
                <a:gd name="connsiteY211" fmla="*/ 1116235 h 2147125"/>
                <a:gd name="connsiteX212" fmla="*/ 73152 w 1525714"/>
                <a:gd name="connsiteY212" fmla="*/ 1030796 h 2147125"/>
                <a:gd name="connsiteX213" fmla="*/ 99631 w 1525714"/>
                <a:gd name="connsiteY213" fmla="*/ 982218 h 2147125"/>
                <a:gd name="connsiteX214" fmla="*/ 248031 w 1525714"/>
                <a:gd name="connsiteY214" fmla="*/ 850011 h 2147125"/>
                <a:gd name="connsiteX215" fmla="*/ 247460 w 1525714"/>
                <a:gd name="connsiteY215" fmla="*/ 843153 h 2147125"/>
                <a:gd name="connsiteX216" fmla="*/ 337566 w 1525714"/>
                <a:gd name="connsiteY216" fmla="*/ 793814 h 2147125"/>
                <a:gd name="connsiteX217" fmla="*/ 358902 w 1525714"/>
                <a:gd name="connsiteY217" fmla="*/ 788575 h 2147125"/>
                <a:gd name="connsiteX218" fmla="*/ 384715 w 1525714"/>
                <a:gd name="connsiteY218" fmla="*/ 787146 h 2147125"/>
                <a:gd name="connsiteX219" fmla="*/ 455390 w 1525714"/>
                <a:gd name="connsiteY219" fmla="*/ 797147 h 2147125"/>
                <a:gd name="connsiteX220" fmla="*/ 537020 w 1525714"/>
                <a:gd name="connsiteY220" fmla="*/ 787813 h 2147125"/>
                <a:gd name="connsiteX221" fmla="*/ 602742 w 1525714"/>
                <a:gd name="connsiteY221" fmla="*/ 753332 h 2147125"/>
                <a:gd name="connsiteX222" fmla="*/ 649795 w 1525714"/>
                <a:gd name="connsiteY222" fmla="*/ 739521 h 2147125"/>
                <a:gd name="connsiteX223" fmla="*/ 675513 w 1525714"/>
                <a:gd name="connsiteY223" fmla="*/ 725900 h 2147125"/>
                <a:gd name="connsiteX224" fmla="*/ 686848 w 1525714"/>
                <a:gd name="connsiteY224" fmla="*/ 716185 h 2147125"/>
                <a:gd name="connsiteX225" fmla="*/ 694277 w 1525714"/>
                <a:gd name="connsiteY225" fmla="*/ 685038 h 2147125"/>
                <a:gd name="connsiteX226" fmla="*/ 706279 w 1525714"/>
                <a:gd name="connsiteY226" fmla="*/ 675418 h 2147125"/>
                <a:gd name="connsiteX227" fmla="*/ 706945 w 1525714"/>
                <a:gd name="connsiteY227" fmla="*/ 664750 h 2147125"/>
                <a:gd name="connsiteX228" fmla="*/ 695325 w 1525714"/>
                <a:gd name="connsiteY228" fmla="*/ 659321 h 2147125"/>
                <a:gd name="connsiteX229" fmla="*/ 695420 w 1525714"/>
                <a:gd name="connsiteY229" fmla="*/ 667226 h 2147125"/>
                <a:gd name="connsiteX230" fmla="*/ 690753 w 1525714"/>
                <a:gd name="connsiteY230" fmla="*/ 671608 h 2147125"/>
                <a:gd name="connsiteX231" fmla="*/ 656939 w 1525714"/>
                <a:gd name="connsiteY231" fmla="*/ 585216 h 2147125"/>
                <a:gd name="connsiteX232" fmla="*/ 617315 w 1525714"/>
                <a:gd name="connsiteY232" fmla="*/ 531305 h 2147125"/>
                <a:gd name="connsiteX233" fmla="*/ 606552 w 1525714"/>
                <a:gd name="connsiteY233" fmla="*/ 497777 h 2147125"/>
                <a:gd name="connsiteX234" fmla="*/ 620649 w 1525714"/>
                <a:gd name="connsiteY234" fmla="*/ 507873 h 2147125"/>
                <a:gd name="connsiteX235" fmla="*/ 625983 w 1525714"/>
                <a:gd name="connsiteY235" fmla="*/ 503873 h 2147125"/>
                <a:gd name="connsiteX236" fmla="*/ 632079 w 1525714"/>
                <a:gd name="connsiteY236" fmla="*/ 488633 h 2147125"/>
                <a:gd name="connsiteX237" fmla="*/ 625983 w 1525714"/>
                <a:gd name="connsiteY237" fmla="*/ 468154 h 2147125"/>
                <a:gd name="connsiteX238" fmla="*/ 608838 w 1525714"/>
                <a:gd name="connsiteY238" fmla="*/ 451580 h 2147125"/>
                <a:gd name="connsiteX239" fmla="*/ 593503 w 1525714"/>
                <a:gd name="connsiteY239" fmla="*/ 447580 h 2147125"/>
                <a:gd name="connsiteX240" fmla="*/ 594170 w 1525714"/>
                <a:gd name="connsiteY240" fmla="*/ 437483 h 2147125"/>
                <a:gd name="connsiteX241" fmla="*/ 587883 w 1525714"/>
                <a:gd name="connsiteY241" fmla="*/ 435007 h 2147125"/>
                <a:gd name="connsiteX242" fmla="*/ 580073 w 1525714"/>
                <a:gd name="connsiteY242" fmla="*/ 419862 h 2147125"/>
                <a:gd name="connsiteX243" fmla="*/ 570262 w 1525714"/>
                <a:gd name="connsiteY243" fmla="*/ 415576 h 2147125"/>
                <a:gd name="connsiteX244" fmla="*/ 529019 w 1525714"/>
                <a:gd name="connsiteY244" fmla="*/ 414814 h 2147125"/>
                <a:gd name="connsiteX245" fmla="*/ 514160 w 1525714"/>
                <a:gd name="connsiteY245" fmla="*/ 409480 h 2147125"/>
                <a:gd name="connsiteX246" fmla="*/ 494348 w 1525714"/>
                <a:gd name="connsiteY246" fmla="*/ 426815 h 2147125"/>
                <a:gd name="connsiteX247" fmla="*/ 484727 w 1525714"/>
                <a:gd name="connsiteY247" fmla="*/ 427863 h 2147125"/>
                <a:gd name="connsiteX248" fmla="*/ 482918 w 1525714"/>
                <a:gd name="connsiteY248" fmla="*/ 422624 h 2147125"/>
                <a:gd name="connsiteX249" fmla="*/ 485489 w 1525714"/>
                <a:gd name="connsiteY249" fmla="*/ 373761 h 2147125"/>
                <a:gd name="connsiteX250" fmla="*/ 498157 w 1525714"/>
                <a:gd name="connsiteY250" fmla="*/ 336233 h 2147125"/>
                <a:gd name="connsiteX251" fmla="*/ 512731 w 1525714"/>
                <a:gd name="connsiteY251" fmla="*/ 329756 h 2147125"/>
                <a:gd name="connsiteX252" fmla="*/ 535591 w 1525714"/>
                <a:gd name="connsiteY252" fmla="*/ 331470 h 2147125"/>
                <a:gd name="connsiteX253" fmla="*/ 543782 w 1525714"/>
                <a:gd name="connsiteY253" fmla="*/ 324136 h 2147125"/>
                <a:gd name="connsiteX254" fmla="*/ 545020 w 1525714"/>
                <a:gd name="connsiteY254" fmla="*/ 302419 h 2147125"/>
                <a:gd name="connsiteX255" fmla="*/ 568357 w 1525714"/>
                <a:gd name="connsiteY255" fmla="*/ 297561 h 2147125"/>
                <a:gd name="connsiteX256" fmla="*/ 563594 w 1525714"/>
                <a:gd name="connsiteY256" fmla="*/ 279083 h 2147125"/>
                <a:gd name="connsiteX257" fmla="*/ 529209 w 1525714"/>
                <a:gd name="connsiteY257" fmla="*/ 248984 h 2147125"/>
                <a:gd name="connsiteX258" fmla="*/ 533495 w 1525714"/>
                <a:gd name="connsiteY258" fmla="*/ 234887 h 2147125"/>
                <a:gd name="connsiteX259" fmla="*/ 519874 w 1525714"/>
                <a:gd name="connsiteY259" fmla="*/ 172974 h 2147125"/>
                <a:gd name="connsiteX260" fmla="*/ 523589 w 1525714"/>
                <a:gd name="connsiteY260" fmla="*/ 123920 h 2147125"/>
                <a:gd name="connsiteX261" fmla="*/ 537591 w 1525714"/>
                <a:gd name="connsiteY261" fmla="*/ 96298 h 2147125"/>
                <a:gd name="connsiteX262" fmla="*/ 638651 w 1525714"/>
                <a:gd name="connsiteY262" fmla="*/ 92964 h 2147125"/>
                <a:gd name="connsiteX263" fmla="*/ 633984 w 1525714"/>
                <a:gd name="connsiteY263" fmla="*/ 106109 h 2147125"/>
                <a:gd name="connsiteX264" fmla="*/ 665512 w 1525714"/>
                <a:gd name="connsiteY264" fmla="*/ 158210 h 2147125"/>
                <a:gd name="connsiteX265" fmla="*/ 652272 w 1525714"/>
                <a:gd name="connsiteY265" fmla="*/ 195739 h 2147125"/>
                <a:gd name="connsiteX266" fmla="*/ 676751 w 1525714"/>
                <a:gd name="connsiteY266" fmla="*/ 203549 h 2147125"/>
                <a:gd name="connsiteX267" fmla="*/ 682371 w 1525714"/>
                <a:gd name="connsiteY267" fmla="*/ 196596 h 2147125"/>
                <a:gd name="connsiteX268" fmla="*/ 699897 w 1525714"/>
                <a:gd name="connsiteY268" fmla="*/ 197263 h 2147125"/>
                <a:gd name="connsiteX269" fmla="*/ 719137 w 1525714"/>
                <a:gd name="connsiteY269" fmla="*/ 170307 h 2147125"/>
                <a:gd name="connsiteX270" fmla="*/ 795623 w 1525714"/>
                <a:gd name="connsiteY270" fmla="*/ 101632 h 2147125"/>
                <a:gd name="connsiteX271" fmla="*/ 810101 w 1525714"/>
                <a:gd name="connsiteY271" fmla="*/ 101346 h 2147125"/>
                <a:gd name="connsiteX272" fmla="*/ 828199 w 1525714"/>
                <a:gd name="connsiteY272" fmla="*/ 90964 h 2147125"/>
                <a:gd name="connsiteX273" fmla="*/ 848868 w 1525714"/>
                <a:gd name="connsiteY273" fmla="*/ 69247 h 2147125"/>
                <a:gd name="connsiteX274" fmla="*/ 870585 w 1525714"/>
                <a:gd name="connsiteY274" fmla="*/ 80296 h 2147125"/>
                <a:gd name="connsiteX275" fmla="*/ 891064 w 1525714"/>
                <a:gd name="connsiteY275" fmla="*/ 83153 h 2147125"/>
                <a:gd name="connsiteX276" fmla="*/ 914781 w 1525714"/>
                <a:gd name="connsiteY276" fmla="*/ 96393 h 2147125"/>
                <a:gd name="connsiteX277" fmla="*/ 939832 w 1525714"/>
                <a:gd name="connsiteY277" fmla="*/ 102965 h 2147125"/>
                <a:gd name="connsiteX278" fmla="*/ 942403 w 1525714"/>
                <a:gd name="connsiteY278" fmla="*/ 117920 h 2147125"/>
                <a:gd name="connsiteX279" fmla="*/ 957929 w 1525714"/>
                <a:gd name="connsiteY279" fmla="*/ 126302 h 2147125"/>
                <a:gd name="connsiteX280" fmla="*/ 977265 w 1525714"/>
                <a:gd name="connsiteY280" fmla="*/ 123635 h 2147125"/>
                <a:gd name="connsiteX281" fmla="*/ 1019270 w 1525714"/>
                <a:gd name="connsiteY281" fmla="*/ 90773 h 2147125"/>
                <a:gd name="connsiteX282" fmla="*/ 1041082 w 1525714"/>
                <a:gd name="connsiteY282" fmla="*/ 62674 h 2147125"/>
                <a:gd name="connsiteX283" fmla="*/ 1052894 w 1525714"/>
                <a:gd name="connsiteY283" fmla="*/ 55721 h 2147125"/>
                <a:gd name="connsiteX284" fmla="*/ 1059085 w 1525714"/>
                <a:gd name="connsiteY284" fmla="*/ 31147 h 2147125"/>
                <a:gd name="connsiteX285" fmla="*/ 1070134 w 1525714"/>
                <a:gd name="connsiteY285" fmla="*/ 14192 h 2147125"/>
                <a:gd name="connsiteX286" fmla="*/ 1090803 w 1525714"/>
                <a:gd name="connsiteY286" fmla="*/ 9811 h 2147125"/>
                <a:gd name="connsiteX287" fmla="*/ 1099471 w 1525714"/>
                <a:gd name="connsiteY287" fmla="*/ 0 h 2147125"/>
                <a:gd name="connsiteX288" fmla="*/ 1111187 w 1525714"/>
                <a:gd name="connsiteY288" fmla="*/ 9811 h 214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525714" h="2147125">
                  <a:moveTo>
                    <a:pt x="1108139" y="69532"/>
                  </a:moveTo>
                  <a:lnTo>
                    <a:pt x="1123283" y="61341"/>
                  </a:lnTo>
                  <a:lnTo>
                    <a:pt x="1132427" y="63151"/>
                  </a:lnTo>
                  <a:lnTo>
                    <a:pt x="1176433" y="97727"/>
                  </a:lnTo>
                  <a:lnTo>
                    <a:pt x="1191101" y="101346"/>
                  </a:lnTo>
                  <a:lnTo>
                    <a:pt x="1207675" y="92583"/>
                  </a:lnTo>
                  <a:lnTo>
                    <a:pt x="1207675" y="92583"/>
                  </a:lnTo>
                  <a:lnTo>
                    <a:pt x="1217771" y="97346"/>
                  </a:lnTo>
                  <a:lnTo>
                    <a:pt x="1345406" y="234029"/>
                  </a:lnTo>
                  <a:lnTo>
                    <a:pt x="1384459" y="295656"/>
                  </a:lnTo>
                  <a:lnTo>
                    <a:pt x="1506664" y="383953"/>
                  </a:lnTo>
                  <a:lnTo>
                    <a:pt x="1522190" y="398621"/>
                  </a:lnTo>
                  <a:lnTo>
                    <a:pt x="1525714" y="409004"/>
                  </a:lnTo>
                  <a:lnTo>
                    <a:pt x="1519714" y="425387"/>
                  </a:lnTo>
                  <a:lnTo>
                    <a:pt x="1505998" y="441484"/>
                  </a:lnTo>
                  <a:lnTo>
                    <a:pt x="1510094" y="465582"/>
                  </a:lnTo>
                  <a:lnTo>
                    <a:pt x="1503045" y="481203"/>
                  </a:lnTo>
                  <a:lnTo>
                    <a:pt x="1501807" y="503206"/>
                  </a:lnTo>
                  <a:lnTo>
                    <a:pt x="1489424" y="528352"/>
                  </a:lnTo>
                  <a:lnTo>
                    <a:pt x="1473613" y="545402"/>
                  </a:lnTo>
                  <a:lnTo>
                    <a:pt x="1471898" y="575596"/>
                  </a:lnTo>
                  <a:lnTo>
                    <a:pt x="1476566" y="587026"/>
                  </a:lnTo>
                  <a:lnTo>
                    <a:pt x="1471136" y="593408"/>
                  </a:lnTo>
                  <a:lnTo>
                    <a:pt x="1473041" y="605028"/>
                  </a:lnTo>
                  <a:lnTo>
                    <a:pt x="1453039" y="632651"/>
                  </a:lnTo>
                  <a:lnTo>
                    <a:pt x="1406271" y="661130"/>
                  </a:lnTo>
                  <a:lnTo>
                    <a:pt x="1385030" y="651415"/>
                  </a:lnTo>
                  <a:lnTo>
                    <a:pt x="1375791" y="655320"/>
                  </a:lnTo>
                  <a:lnTo>
                    <a:pt x="1363980" y="652367"/>
                  </a:lnTo>
                  <a:lnTo>
                    <a:pt x="1342168" y="668560"/>
                  </a:lnTo>
                  <a:lnTo>
                    <a:pt x="1320641" y="665417"/>
                  </a:lnTo>
                  <a:lnTo>
                    <a:pt x="1305782" y="674846"/>
                  </a:lnTo>
                  <a:lnTo>
                    <a:pt x="1304449" y="691515"/>
                  </a:lnTo>
                  <a:lnTo>
                    <a:pt x="1312259" y="705136"/>
                  </a:lnTo>
                  <a:lnTo>
                    <a:pt x="1312736" y="718661"/>
                  </a:lnTo>
                  <a:lnTo>
                    <a:pt x="1325499" y="734378"/>
                  </a:lnTo>
                  <a:lnTo>
                    <a:pt x="1328547" y="745236"/>
                  </a:lnTo>
                  <a:lnTo>
                    <a:pt x="1314736" y="783812"/>
                  </a:lnTo>
                  <a:lnTo>
                    <a:pt x="1326452" y="820674"/>
                  </a:lnTo>
                  <a:lnTo>
                    <a:pt x="1318355" y="872300"/>
                  </a:lnTo>
                  <a:lnTo>
                    <a:pt x="1292162" y="891159"/>
                  </a:lnTo>
                  <a:lnTo>
                    <a:pt x="1260920" y="889921"/>
                  </a:lnTo>
                  <a:lnTo>
                    <a:pt x="1250823" y="899827"/>
                  </a:lnTo>
                  <a:lnTo>
                    <a:pt x="1233678" y="903923"/>
                  </a:lnTo>
                  <a:lnTo>
                    <a:pt x="1217962" y="901541"/>
                  </a:lnTo>
                  <a:lnTo>
                    <a:pt x="1172337" y="907256"/>
                  </a:lnTo>
                  <a:lnTo>
                    <a:pt x="1161479" y="925068"/>
                  </a:lnTo>
                  <a:lnTo>
                    <a:pt x="1160812" y="948976"/>
                  </a:lnTo>
                  <a:lnTo>
                    <a:pt x="1147286" y="954215"/>
                  </a:lnTo>
                  <a:lnTo>
                    <a:pt x="1145953" y="968026"/>
                  </a:lnTo>
                  <a:lnTo>
                    <a:pt x="1091089" y="1016984"/>
                  </a:lnTo>
                  <a:lnTo>
                    <a:pt x="1053465" y="1023557"/>
                  </a:lnTo>
                  <a:lnTo>
                    <a:pt x="1044893" y="1043845"/>
                  </a:lnTo>
                  <a:lnTo>
                    <a:pt x="1032224" y="1055751"/>
                  </a:lnTo>
                  <a:lnTo>
                    <a:pt x="1030129" y="1062895"/>
                  </a:lnTo>
                  <a:lnTo>
                    <a:pt x="1041845" y="1071563"/>
                  </a:lnTo>
                  <a:lnTo>
                    <a:pt x="1048703" y="1091184"/>
                  </a:lnTo>
                  <a:lnTo>
                    <a:pt x="1050989" y="1121569"/>
                  </a:lnTo>
                  <a:lnTo>
                    <a:pt x="1041178" y="1135475"/>
                  </a:lnTo>
                  <a:lnTo>
                    <a:pt x="1014127" y="1144429"/>
                  </a:lnTo>
                  <a:lnTo>
                    <a:pt x="1015174" y="1161002"/>
                  </a:lnTo>
                  <a:lnTo>
                    <a:pt x="997077" y="1173671"/>
                  </a:lnTo>
                  <a:lnTo>
                    <a:pt x="990600" y="1188339"/>
                  </a:lnTo>
                  <a:lnTo>
                    <a:pt x="978599" y="1197579"/>
                  </a:lnTo>
                  <a:lnTo>
                    <a:pt x="975550" y="1215104"/>
                  </a:lnTo>
                  <a:lnTo>
                    <a:pt x="982408" y="1244632"/>
                  </a:lnTo>
                  <a:lnTo>
                    <a:pt x="972026" y="1257967"/>
                  </a:lnTo>
                  <a:lnTo>
                    <a:pt x="980123" y="1285208"/>
                  </a:lnTo>
                  <a:lnTo>
                    <a:pt x="975265" y="1320642"/>
                  </a:lnTo>
                  <a:lnTo>
                    <a:pt x="982790" y="1330262"/>
                  </a:lnTo>
                  <a:lnTo>
                    <a:pt x="1010031" y="1332357"/>
                  </a:lnTo>
                  <a:lnTo>
                    <a:pt x="1036129" y="1350074"/>
                  </a:lnTo>
                  <a:lnTo>
                    <a:pt x="1076992" y="1343121"/>
                  </a:lnTo>
                  <a:lnTo>
                    <a:pt x="1111853" y="1351598"/>
                  </a:lnTo>
                  <a:lnTo>
                    <a:pt x="1111853" y="1351598"/>
                  </a:lnTo>
                  <a:lnTo>
                    <a:pt x="1115854" y="1356551"/>
                  </a:lnTo>
                  <a:lnTo>
                    <a:pt x="1115092" y="1368838"/>
                  </a:lnTo>
                  <a:lnTo>
                    <a:pt x="1099471" y="1398842"/>
                  </a:lnTo>
                  <a:lnTo>
                    <a:pt x="1101471" y="1404842"/>
                  </a:lnTo>
                  <a:lnTo>
                    <a:pt x="1117568" y="1415892"/>
                  </a:lnTo>
                  <a:lnTo>
                    <a:pt x="1119092" y="1440847"/>
                  </a:lnTo>
                  <a:lnTo>
                    <a:pt x="1107758" y="1448943"/>
                  </a:lnTo>
                  <a:lnTo>
                    <a:pt x="1103186" y="1462374"/>
                  </a:lnTo>
                  <a:lnTo>
                    <a:pt x="1088517" y="1463231"/>
                  </a:lnTo>
                  <a:lnTo>
                    <a:pt x="1073372" y="1498473"/>
                  </a:lnTo>
                  <a:lnTo>
                    <a:pt x="1081087" y="1522000"/>
                  </a:lnTo>
                  <a:lnTo>
                    <a:pt x="1078135" y="1547813"/>
                  </a:lnTo>
                  <a:lnTo>
                    <a:pt x="1089279" y="1568101"/>
                  </a:lnTo>
                  <a:lnTo>
                    <a:pt x="1089565" y="1585627"/>
                  </a:lnTo>
                  <a:lnTo>
                    <a:pt x="1077849" y="1596390"/>
                  </a:lnTo>
                  <a:lnTo>
                    <a:pt x="1048988" y="1602962"/>
                  </a:lnTo>
                  <a:lnTo>
                    <a:pt x="989457" y="1655255"/>
                  </a:lnTo>
                  <a:lnTo>
                    <a:pt x="960882" y="1658398"/>
                  </a:lnTo>
                  <a:lnTo>
                    <a:pt x="954595" y="1670400"/>
                  </a:lnTo>
                  <a:lnTo>
                    <a:pt x="941451" y="1672209"/>
                  </a:lnTo>
                  <a:lnTo>
                    <a:pt x="931164" y="1695831"/>
                  </a:lnTo>
                  <a:lnTo>
                    <a:pt x="927068" y="1698308"/>
                  </a:lnTo>
                  <a:lnTo>
                    <a:pt x="917734" y="1693355"/>
                  </a:lnTo>
                  <a:lnTo>
                    <a:pt x="907161" y="1704499"/>
                  </a:lnTo>
                  <a:lnTo>
                    <a:pt x="903541" y="1722216"/>
                  </a:lnTo>
                  <a:lnTo>
                    <a:pt x="890111" y="1740218"/>
                  </a:lnTo>
                  <a:lnTo>
                    <a:pt x="897065" y="1758125"/>
                  </a:lnTo>
                  <a:lnTo>
                    <a:pt x="884587" y="1778984"/>
                  </a:lnTo>
                  <a:lnTo>
                    <a:pt x="907732" y="1850136"/>
                  </a:lnTo>
                  <a:lnTo>
                    <a:pt x="913257" y="1897095"/>
                  </a:lnTo>
                  <a:lnTo>
                    <a:pt x="905732" y="1906238"/>
                  </a:lnTo>
                  <a:lnTo>
                    <a:pt x="919924" y="1949768"/>
                  </a:lnTo>
                  <a:lnTo>
                    <a:pt x="908875" y="1986725"/>
                  </a:lnTo>
                  <a:lnTo>
                    <a:pt x="912400" y="1996440"/>
                  </a:lnTo>
                  <a:lnTo>
                    <a:pt x="906208" y="2000250"/>
                  </a:lnTo>
                  <a:lnTo>
                    <a:pt x="909828" y="2013109"/>
                  </a:lnTo>
                  <a:lnTo>
                    <a:pt x="904399" y="2031778"/>
                  </a:lnTo>
                  <a:lnTo>
                    <a:pt x="891540" y="2041684"/>
                  </a:lnTo>
                  <a:lnTo>
                    <a:pt x="875538" y="2046351"/>
                  </a:lnTo>
                  <a:lnTo>
                    <a:pt x="856488" y="2065782"/>
                  </a:lnTo>
                  <a:lnTo>
                    <a:pt x="868680" y="2097501"/>
                  </a:lnTo>
                  <a:lnTo>
                    <a:pt x="883729" y="2110835"/>
                  </a:lnTo>
                  <a:lnTo>
                    <a:pt x="885635" y="2147126"/>
                  </a:lnTo>
                  <a:lnTo>
                    <a:pt x="885635" y="2147126"/>
                  </a:lnTo>
                  <a:lnTo>
                    <a:pt x="842772" y="2130457"/>
                  </a:lnTo>
                  <a:lnTo>
                    <a:pt x="818864" y="2131410"/>
                  </a:lnTo>
                  <a:lnTo>
                    <a:pt x="802672" y="2139887"/>
                  </a:lnTo>
                  <a:lnTo>
                    <a:pt x="783145" y="2135982"/>
                  </a:lnTo>
                  <a:lnTo>
                    <a:pt x="758952" y="2140744"/>
                  </a:lnTo>
                  <a:lnTo>
                    <a:pt x="735330" y="2134648"/>
                  </a:lnTo>
                  <a:lnTo>
                    <a:pt x="708184" y="2113312"/>
                  </a:lnTo>
                  <a:lnTo>
                    <a:pt x="689324" y="2105978"/>
                  </a:lnTo>
                  <a:lnTo>
                    <a:pt x="647605" y="2078927"/>
                  </a:lnTo>
                  <a:lnTo>
                    <a:pt x="651986" y="2050828"/>
                  </a:lnTo>
                  <a:lnTo>
                    <a:pt x="649033" y="2034540"/>
                  </a:lnTo>
                  <a:lnTo>
                    <a:pt x="623792" y="2010823"/>
                  </a:lnTo>
                  <a:lnTo>
                    <a:pt x="604457" y="1999393"/>
                  </a:lnTo>
                  <a:lnTo>
                    <a:pt x="591312" y="1999107"/>
                  </a:lnTo>
                  <a:lnTo>
                    <a:pt x="584645" y="1990725"/>
                  </a:lnTo>
                  <a:lnTo>
                    <a:pt x="588074" y="1982058"/>
                  </a:lnTo>
                  <a:lnTo>
                    <a:pt x="600646" y="1977962"/>
                  </a:lnTo>
                  <a:lnTo>
                    <a:pt x="601408" y="1971961"/>
                  </a:lnTo>
                  <a:lnTo>
                    <a:pt x="585883" y="1971199"/>
                  </a:lnTo>
                  <a:lnTo>
                    <a:pt x="556450" y="1958817"/>
                  </a:lnTo>
                  <a:lnTo>
                    <a:pt x="536067" y="1958817"/>
                  </a:lnTo>
                  <a:lnTo>
                    <a:pt x="507397" y="1975390"/>
                  </a:lnTo>
                  <a:lnTo>
                    <a:pt x="459772" y="1987963"/>
                  </a:lnTo>
                  <a:lnTo>
                    <a:pt x="452914" y="2041779"/>
                  </a:lnTo>
                  <a:lnTo>
                    <a:pt x="443674" y="2050733"/>
                  </a:lnTo>
                  <a:lnTo>
                    <a:pt x="419671" y="2062258"/>
                  </a:lnTo>
                  <a:lnTo>
                    <a:pt x="413957" y="2078355"/>
                  </a:lnTo>
                  <a:lnTo>
                    <a:pt x="403765" y="2084928"/>
                  </a:lnTo>
                  <a:lnTo>
                    <a:pt x="383191" y="2058734"/>
                  </a:lnTo>
                  <a:lnTo>
                    <a:pt x="391478" y="2035588"/>
                  </a:lnTo>
                  <a:lnTo>
                    <a:pt x="382810" y="2017681"/>
                  </a:lnTo>
                  <a:lnTo>
                    <a:pt x="369094" y="2009394"/>
                  </a:lnTo>
                  <a:lnTo>
                    <a:pt x="332708" y="1999774"/>
                  </a:lnTo>
                  <a:lnTo>
                    <a:pt x="305657" y="2011585"/>
                  </a:lnTo>
                  <a:lnTo>
                    <a:pt x="294703" y="2002536"/>
                  </a:lnTo>
                  <a:lnTo>
                    <a:pt x="298894" y="1988820"/>
                  </a:lnTo>
                  <a:lnTo>
                    <a:pt x="360140" y="1934718"/>
                  </a:lnTo>
                  <a:lnTo>
                    <a:pt x="362998" y="1926622"/>
                  </a:lnTo>
                  <a:lnTo>
                    <a:pt x="358140" y="1913954"/>
                  </a:lnTo>
                  <a:lnTo>
                    <a:pt x="362140" y="1896428"/>
                  </a:lnTo>
                  <a:lnTo>
                    <a:pt x="360045" y="1888808"/>
                  </a:lnTo>
                  <a:lnTo>
                    <a:pt x="342138" y="1879854"/>
                  </a:lnTo>
                  <a:lnTo>
                    <a:pt x="277273" y="1877283"/>
                  </a:lnTo>
                  <a:lnTo>
                    <a:pt x="279559" y="1866900"/>
                  </a:lnTo>
                  <a:lnTo>
                    <a:pt x="267653" y="1836801"/>
                  </a:lnTo>
                  <a:lnTo>
                    <a:pt x="276701" y="1825657"/>
                  </a:lnTo>
                  <a:lnTo>
                    <a:pt x="274129" y="1810798"/>
                  </a:lnTo>
                  <a:lnTo>
                    <a:pt x="279368" y="1796129"/>
                  </a:lnTo>
                  <a:lnTo>
                    <a:pt x="268986" y="1787652"/>
                  </a:lnTo>
                  <a:lnTo>
                    <a:pt x="283654" y="1775746"/>
                  </a:lnTo>
                  <a:lnTo>
                    <a:pt x="284798" y="1767554"/>
                  </a:lnTo>
                  <a:lnTo>
                    <a:pt x="273558" y="1771460"/>
                  </a:lnTo>
                  <a:lnTo>
                    <a:pt x="262699" y="1769364"/>
                  </a:lnTo>
                  <a:lnTo>
                    <a:pt x="253651" y="1778889"/>
                  </a:lnTo>
                  <a:lnTo>
                    <a:pt x="244602" y="1775270"/>
                  </a:lnTo>
                  <a:lnTo>
                    <a:pt x="224695" y="1782128"/>
                  </a:lnTo>
                  <a:lnTo>
                    <a:pt x="202787" y="1763649"/>
                  </a:lnTo>
                  <a:lnTo>
                    <a:pt x="175260" y="1755267"/>
                  </a:lnTo>
                  <a:lnTo>
                    <a:pt x="163449" y="1755267"/>
                  </a:lnTo>
                  <a:lnTo>
                    <a:pt x="154115" y="1764316"/>
                  </a:lnTo>
                  <a:lnTo>
                    <a:pt x="144304" y="1762125"/>
                  </a:lnTo>
                  <a:lnTo>
                    <a:pt x="120015" y="1769459"/>
                  </a:lnTo>
                  <a:lnTo>
                    <a:pt x="75724" y="1752410"/>
                  </a:lnTo>
                  <a:lnTo>
                    <a:pt x="57340" y="1754886"/>
                  </a:lnTo>
                  <a:lnTo>
                    <a:pt x="44672" y="1767078"/>
                  </a:lnTo>
                  <a:lnTo>
                    <a:pt x="23527" y="1756125"/>
                  </a:lnTo>
                  <a:lnTo>
                    <a:pt x="23527" y="1756125"/>
                  </a:lnTo>
                  <a:lnTo>
                    <a:pt x="40767" y="1751933"/>
                  </a:lnTo>
                  <a:lnTo>
                    <a:pt x="76010" y="1699355"/>
                  </a:lnTo>
                  <a:lnTo>
                    <a:pt x="79724" y="1684687"/>
                  </a:lnTo>
                  <a:lnTo>
                    <a:pt x="77819" y="1659827"/>
                  </a:lnTo>
                  <a:lnTo>
                    <a:pt x="96965" y="1626775"/>
                  </a:lnTo>
                  <a:lnTo>
                    <a:pt x="104775" y="1574578"/>
                  </a:lnTo>
                  <a:lnTo>
                    <a:pt x="152590" y="1508760"/>
                  </a:lnTo>
                  <a:lnTo>
                    <a:pt x="157639" y="1446943"/>
                  </a:lnTo>
                  <a:lnTo>
                    <a:pt x="152400" y="1432655"/>
                  </a:lnTo>
                  <a:lnTo>
                    <a:pt x="143065" y="1423035"/>
                  </a:lnTo>
                  <a:lnTo>
                    <a:pt x="81629" y="1390746"/>
                  </a:lnTo>
                  <a:lnTo>
                    <a:pt x="75628" y="1382745"/>
                  </a:lnTo>
                  <a:lnTo>
                    <a:pt x="64865" y="1330738"/>
                  </a:lnTo>
                  <a:lnTo>
                    <a:pt x="48292" y="1332071"/>
                  </a:lnTo>
                  <a:lnTo>
                    <a:pt x="38195" y="1321308"/>
                  </a:lnTo>
                  <a:lnTo>
                    <a:pt x="12287" y="1320260"/>
                  </a:lnTo>
                  <a:lnTo>
                    <a:pt x="12287" y="1320260"/>
                  </a:lnTo>
                  <a:lnTo>
                    <a:pt x="10096" y="1309307"/>
                  </a:lnTo>
                  <a:lnTo>
                    <a:pt x="28194" y="1313212"/>
                  </a:lnTo>
                  <a:lnTo>
                    <a:pt x="31909" y="1294162"/>
                  </a:lnTo>
                  <a:lnTo>
                    <a:pt x="12192" y="1283018"/>
                  </a:lnTo>
                  <a:lnTo>
                    <a:pt x="5429" y="1257300"/>
                  </a:lnTo>
                  <a:lnTo>
                    <a:pt x="13811" y="1237298"/>
                  </a:lnTo>
                  <a:lnTo>
                    <a:pt x="0" y="1219010"/>
                  </a:lnTo>
                  <a:lnTo>
                    <a:pt x="32861" y="1149954"/>
                  </a:lnTo>
                  <a:lnTo>
                    <a:pt x="40100" y="1116235"/>
                  </a:lnTo>
                  <a:lnTo>
                    <a:pt x="73152" y="1030796"/>
                  </a:lnTo>
                  <a:lnTo>
                    <a:pt x="99631" y="982218"/>
                  </a:lnTo>
                  <a:lnTo>
                    <a:pt x="248031" y="850011"/>
                  </a:lnTo>
                  <a:lnTo>
                    <a:pt x="247460" y="843153"/>
                  </a:lnTo>
                  <a:lnTo>
                    <a:pt x="337566" y="793814"/>
                  </a:lnTo>
                  <a:lnTo>
                    <a:pt x="358902" y="788575"/>
                  </a:lnTo>
                  <a:lnTo>
                    <a:pt x="384715" y="787146"/>
                  </a:lnTo>
                  <a:lnTo>
                    <a:pt x="455390" y="797147"/>
                  </a:lnTo>
                  <a:lnTo>
                    <a:pt x="537020" y="787813"/>
                  </a:lnTo>
                  <a:lnTo>
                    <a:pt x="602742" y="753332"/>
                  </a:lnTo>
                  <a:lnTo>
                    <a:pt x="649795" y="739521"/>
                  </a:lnTo>
                  <a:lnTo>
                    <a:pt x="675513" y="725900"/>
                  </a:lnTo>
                  <a:lnTo>
                    <a:pt x="686848" y="716185"/>
                  </a:lnTo>
                  <a:lnTo>
                    <a:pt x="694277" y="685038"/>
                  </a:lnTo>
                  <a:lnTo>
                    <a:pt x="706279" y="675418"/>
                  </a:lnTo>
                  <a:lnTo>
                    <a:pt x="706945" y="664750"/>
                  </a:lnTo>
                  <a:lnTo>
                    <a:pt x="695325" y="659321"/>
                  </a:lnTo>
                  <a:lnTo>
                    <a:pt x="695420" y="667226"/>
                  </a:lnTo>
                  <a:lnTo>
                    <a:pt x="690753" y="671608"/>
                  </a:lnTo>
                  <a:lnTo>
                    <a:pt x="656939" y="585216"/>
                  </a:lnTo>
                  <a:lnTo>
                    <a:pt x="617315" y="531305"/>
                  </a:lnTo>
                  <a:lnTo>
                    <a:pt x="606552" y="497777"/>
                  </a:lnTo>
                  <a:lnTo>
                    <a:pt x="620649" y="507873"/>
                  </a:lnTo>
                  <a:lnTo>
                    <a:pt x="625983" y="503873"/>
                  </a:lnTo>
                  <a:lnTo>
                    <a:pt x="632079" y="488633"/>
                  </a:lnTo>
                  <a:lnTo>
                    <a:pt x="625983" y="468154"/>
                  </a:lnTo>
                  <a:lnTo>
                    <a:pt x="608838" y="451580"/>
                  </a:lnTo>
                  <a:lnTo>
                    <a:pt x="593503" y="447580"/>
                  </a:lnTo>
                  <a:lnTo>
                    <a:pt x="594170" y="437483"/>
                  </a:lnTo>
                  <a:lnTo>
                    <a:pt x="587883" y="435007"/>
                  </a:lnTo>
                  <a:lnTo>
                    <a:pt x="580073" y="419862"/>
                  </a:lnTo>
                  <a:lnTo>
                    <a:pt x="570262" y="415576"/>
                  </a:lnTo>
                  <a:lnTo>
                    <a:pt x="529019" y="414814"/>
                  </a:lnTo>
                  <a:lnTo>
                    <a:pt x="514160" y="409480"/>
                  </a:lnTo>
                  <a:lnTo>
                    <a:pt x="494348" y="426815"/>
                  </a:lnTo>
                  <a:lnTo>
                    <a:pt x="484727" y="427863"/>
                  </a:lnTo>
                  <a:lnTo>
                    <a:pt x="482918" y="422624"/>
                  </a:lnTo>
                  <a:lnTo>
                    <a:pt x="485489" y="373761"/>
                  </a:lnTo>
                  <a:lnTo>
                    <a:pt x="498157" y="336233"/>
                  </a:lnTo>
                  <a:lnTo>
                    <a:pt x="512731" y="329756"/>
                  </a:lnTo>
                  <a:lnTo>
                    <a:pt x="535591" y="331470"/>
                  </a:lnTo>
                  <a:lnTo>
                    <a:pt x="543782" y="324136"/>
                  </a:lnTo>
                  <a:lnTo>
                    <a:pt x="545020" y="302419"/>
                  </a:lnTo>
                  <a:lnTo>
                    <a:pt x="568357" y="297561"/>
                  </a:lnTo>
                  <a:lnTo>
                    <a:pt x="563594" y="279083"/>
                  </a:lnTo>
                  <a:lnTo>
                    <a:pt x="529209" y="248984"/>
                  </a:lnTo>
                  <a:lnTo>
                    <a:pt x="533495" y="234887"/>
                  </a:lnTo>
                  <a:lnTo>
                    <a:pt x="519874" y="172974"/>
                  </a:lnTo>
                  <a:lnTo>
                    <a:pt x="523589" y="123920"/>
                  </a:lnTo>
                  <a:lnTo>
                    <a:pt x="537591" y="96298"/>
                  </a:lnTo>
                  <a:lnTo>
                    <a:pt x="638651" y="92964"/>
                  </a:lnTo>
                  <a:lnTo>
                    <a:pt x="633984" y="106109"/>
                  </a:lnTo>
                  <a:lnTo>
                    <a:pt x="665512" y="158210"/>
                  </a:lnTo>
                  <a:lnTo>
                    <a:pt x="652272" y="195739"/>
                  </a:lnTo>
                  <a:lnTo>
                    <a:pt x="676751" y="203549"/>
                  </a:lnTo>
                  <a:lnTo>
                    <a:pt x="682371" y="196596"/>
                  </a:lnTo>
                  <a:lnTo>
                    <a:pt x="699897" y="197263"/>
                  </a:lnTo>
                  <a:lnTo>
                    <a:pt x="719137" y="170307"/>
                  </a:lnTo>
                  <a:lnTo>
                    <a:pt x="795623" y="101632"/>
                  </a:lnTo>
                  <a:lnTo>
                    <a:pt x="810101" y="101346"/>
                  </a:lnTo>
                  <a:lnTo>
                    <a:pt x="828199" y="90964"/>
                  </a:lnTo>
                  <a:lnTo>
                    <a:pt x="848868" y="69247"/>
                  </a:lnTo>
                  <a:lnTo>
                    <a:pt x="870585" y="80296"/>
                  </a:lnTo>
                  <a:lnTo>
                    <a:pt x="891064" y="83153"/>
                  </a:lnTo>
                  <a:lnTo>
                    <a:pt x="914781" y="96393"/>
                  </a:lnTo>
                  <a:lnTo>
                    <a:pt x="939832" y="102965"/>
                  </a:lnTo>
                  <a:lnTo>
                    <a:pt x="942403" y="117920"/>
                  </a:lnTo>
                  <a:lnTo>
                    <a:pt x="957929" y="126302"/>
                  </a:lnTo>
                  <a:lnTo>
                    <a:pt x="977265" y="123635"/>
                  </a:lnTo>
                  <a:lnTo>
                    <a:pt x="1019270" y="90773"/>
                  </a:lnTo>
                  <a:lnTo>
                    <a:pt x="1041082" y="62674"/>
                  </a:lnTo>
                  <a:lnTo>
                    <a:pt x="1052894" y="55721"/>
                  </a:lnTo>
                  <a:lnTo>
                    <a:pt x="1059085" y="31147"/>
                  </a:lnTo>
                  <a:lnTo>
                    <a:pt x="1070134" y="14192"/>
                  </a:lnTo>
                  <a:lnTo>
                    <a:pt x="1090803" y="9811"/>
                  </a:lnTo>
                  <a:lnTo>
                    <a:pt x="1099471" y="0"/>
                  </a:lnTo>
                  <a:lnTo>
                    <a:pt x="1111187" y="9811"/>
                  </a:lnTo>
                  <a:close/>
                </a:path>
              </a:pathLst>
            </a:custGeom>
            <a:grpFill/>
            <a:ln w="9525" cap="flat">
              <a:solidFill>
                <a:srgbClr val="196B24"/>
              </a:solidFill>
              <a:prstDash val="solid"/>
              <a:miter/>
            </a:ln>
          </p:spPr>
          <p:txBody>
            <a:bodyPr rtlCol="0" anchor="ctr"/>
            <a:lstStyle/>
            <a:p>
              <a:endParaRPr lang="es-HN"/>
            </a:p>
          </p:txBody>
        </p:sp>
        <p:sp>
          <p:nvSpPr>
            <p:cNvPr id="58" name="Forma libre: forma 57">
              <a:extLst>
                <a:ext uri="{FF2B5EF4-FFF2-40B4-BE49-F238E27FC236}">
                  <a16:creationId xmlns:a16="http://schemas.microsoft.com/office/drawing/2014/main" id="{2075DFB1-A885-920E-ED43-1B2E33D0D599}"/>
                </a:ext>
              </a:extLst>
            </p:cNvPr>
            <p:cNvSpPr/>
            <p:nvPr/>
          </p:nvSpPr>
          <p:spPr>
            <a:xfrm>
              <a:off x="7263392" y="3134563"/>
              <a:ext cx="1571053" cy="2298477"/>
            </a:xfrm>
            <a:custGeom>
              <a:avLst/>
              <a:gdLst>
                <a:gd name="connsiteX0" fmla="*/ 824389 w 1571053"/>
                <a:gd name="connsiteY0" fmla="*/ 0 h 2298477"/>
                <a:gd name="connsiteX1" fmla="*/ 831342 w 1571053"/>
                <a:gd name="connsiteY1" fmla="*/ 12859 h 2298477"/>
                <a:gd name="connsiteX2" fmla="*/ 829819 w 1571053"/>
                <a:gd name="connsiteY2" fmla="*/ 32766 h 2298477"/>
                <a:gd name="connsiteX3" fmla="*/ 864965 w 1571053"/>
                <a:gd name="connsiteY3" fmla="*/ 49149 h 2298477"/>
                <a:gd name="connsiteX4" fmla="*/ 875919 w 1571053"/>
                <a:gd name="connsiteY4" fmla="*/ 83629 h 2298477"/>
                <a:gd name="connsiteX5" fmla="*/ 869823 w 1571053"/>
                <a:gd name="connsiteY5" fmla="*/ 86487 h 2298477"/>
                <a:gd name="connsiteX6" fmla="*/ 848869 w 1571053"/>
                <a:gd name="connsiteY6" fmla="*/ 82201 h 2298477"/>
                <a:gd name="connsiteX7" fmla="*/ 834581 w 1571053"/>
                <a:gd name="connsiteY7" fmla="*/ 92869 h 2298477"/>
                <a:gd name="connsiteX8" fmla="*/ 832961 w 1571053"/>
                <a:gd name="connsiteY8" fmla="*/ 146399 h 2298477"/>
                <a:gd name="connsiteX9" fmla="*/ 789909 w 1571053"/>
                <a:gd name="connsiteY9" fmla="*/ 214408 h 2298477"/>
                <a:gd name="connsiteX10" fmla="*/ 796957 w 1571053"/>
                <a:gd name="connsiteY10" fmla="*/ 271748 h 2298477"/>
                <a:gd name="connsiteX11" fmla="*/ 816197 w 1571053"/>
                <a:gd name="connsiteY11" fmla="*/ 320326 h 2298477"/>
                <a:gd name="connsiteX12" fmla="*/ 935641 w 1571053"/>
                <a:gd name="connsiteY12" fmla="*/ 411194 h 2298477"/>
                <a:gd name="connsiteX13" fmla="*/ 939070 w 1571053"/>
                <a:gd name="connsiteY13" fmla="*/ 452152 h 2298477"/>
                <a:gd name="connsiteX14" fmla="*/ 934403 w 1571053"/>
                <a:gd name="connsiteY14" fmla="*/ 462629 h 2298477"/>
                <a:gd name="connsiteX15" fmla="*/ 851726 w 1571053"/>
                <a:gd name="connsiteY15" fmla="*/ 514445 h 2298477"/>
                <a:gd name="connsiteX16" fmla="*/ 812483 w 1571053"/>
                <a:gd name="connsiteY16" fmla="*/ 544259 h 2298477"/>
                <a:gd name="connsiteX17" fmla="*/ 801529 w 1571053"/>
                <a:gd name="connsiteY17" fmla="*/ 562261 h 2298477"/>
                <a:gd name="connsiteX18" fmla="*/ 793052 w 1571053"/>
                <a:gd name="connsiteY18" fmla="*/ 597599 h 2298477"/>
                <a:gd name="connsiteX19" fmla="*/ 794766 w 1571053"/>
                <a:gd name="connsiteY19" fmla="*/ 646557 h 2298477"/>
                <a:gd name="connsiteX20" fmla="*/ 803243 w 1571053"/>
                <a:gd name="connsiteY20" fmla="*/ 669512 h 2298477"/>
                <a:gd name="connsiteX21" fmla="*/ 876110 w 1571053"/>
                <a:gd name="connsiteY21" fmla="*/ 733234 h 2298477"/>
                <a:gd name="connsiteX22" fmla="*/ 895255 w 1571053"/>
                <a:gd name="connsiteY22" fmla="*/ 765524 h 2298477"/>
                <a:gd name="connsiteX23" fmla="*/ 935260 w 1571053"/>
                <a:gd name="connsiteY23" fmla="*/ 789623 h 2298477"/>
                <a:gd name="connsiteX24" fmla="*/ 941070 w 1571053"/>
                <a:gd name="connsiteY24" fmla="*/ 805339 h 2298477"/>
                <a:gd name="connsiteX25" fmla="*/ 934974 w 1571053"/>
                <a:gd name="connsiteY25" fmla="*/ 831723 h 2298477"/>
                <a:gd name="connsiteX26" fmla="*/ 937451 w 1571053"/>
                <a:gd name="connsiteY26" fmla="*/ 842296 h 2298477"/>
                <a:gd name="connsiteX27" fmla="*/ 998315 w 1571053"/>
                <a:gd name="connsiteY27" fmla="*/ 886397 h 2298477"/>
                <a:gd name="connsiteX28" fmla="*/ 1001269 w 1571053"/>
                <a:gd name="connsiteY28" fmla="*/ 896684 h 2298477"/>
                <a:gd name="connsiteX29" fmla="*/ 981075 w 1571053"/>
                <a:gd name="connsiteY29" fmla="*/ 914591 h 2298477"/>
                <a:gd name="connsiteX30" fmla="*/ 965073 w 1571053"/>
                <a:gd name="connsiteY30" fmla="*/ 947166 h 2298477"/>
                <a:gd name="connsiteX31" fmla="*/ 983552 w 1571053"/>
                <a:gd name="connsiteY31" fmla="*/ 943642 h 2298477"/>
                <a:gd name="connsiteX32" fmla="*/ 1023176 w 1571053"/>
                <a:gd name="connsiteY32" fmla="*/ 916496 h 2298477"/>
                <a:gd name="connsiteX33" fmla="*/ 1041750 w 1571053"/>
                <a:gd name="connsiteY33" fmla="*/ 910400 h 2298477"/>
                <a:gd name="connsiteX34" fmla="*/ 1075277 w 1571053"/>
                <a:gd name="connsiteY34" fmla="*/ 908018 h 2298477"/>
                <a:gd name="connsiteX35" fmla="*/ 1135476 w 1571053"/>
                <a:gd name="connsiteY35" fmla="*/ 895636 h 2298477"/>
                <a:gd name="connsiteX36" fmla="*/ 1196912 w 1571053"/>
                <a:gd name="connsiteY36" fmla="*/ 894302 h 2298477"/>
                <a:gd name="connsiteX37" fmla="*/ 1193959 w 1571053"/>
                <a:gd name="connsiteY37" fmla="*/ 912114 h 2298477"/>
                <a:gd name="connsiteX38" fmla="*/ 1203865 w 1571053"/>
                <a:gd name="connsiteY38" fmla="*/ 921353 h 2298477"/>
                <a:gd name="connsiteX39" fmla="*/ 1204056 w 1571053"/>
                <a:gd name="connsiteY39" fmla="*/ 930593 h 2298477"/>
                <a:gd name="connsiteX40" fmla="*/ 1218057 w 1571053"/>
                <a:gd name="connsiteY40" fmla="*/ 939070 h 2298477"/>
                <a:gd name="connsiteX41" fmla="*/ 1211866 w 1571053"/>
                <a:gd name="connsiteY41" fmla="*/ 948785 h 2298477"/>
                <a:gd name="connsiteX42" fmla="*/ 1217296 w 1571053"/>
                <a:gd name="connsiteY42" fmla="*/ 970407 h 2298477"/>
                <a:gd name="connsiteX43" fmla="*/ 1201294 w 1571053"/>
                <a:gd name="connsiteY43" fmla="*/ 989362 h 2298477"/>
                <a:gd name="connsiteX44" fmla="*/ 1196721 w 1571053"/>
                <a:gd name="connsiteY44" fmla="*/ 1011555 h 2298477"/>
                <a:gd name="connsiteX45" fmla="*/ 1204722 w 1571053"/>
                <a:gd name="connsiteY45" fmla="*/ 1020032 h 2298477"/>
                <a:gd name="connsiteX46" fmla="*/ 1273112 w 1571053"/>
                <a:gd name="connsiteY46" fmla="*/ 1045845 h 2298477"/>
                <a:gd name="connsiteX47" fmla="*/ 1304735 w 1571053"/>
                <a:gd name="connsiteY47" fmla="*/ 1114711 h 2298477"/>
                <a:gd name="connsiteX48" fmla="*/ 1319689 w 1571053"/>
                <a:gd name="connsiteY48" fmla="*/ 1122807 h 2298477"/>
                <a:gd name="connsiteX49" fmla="*/ 1384173 w 1571053"/>
                <a:gd name="connsiteY49" fmla="*/ 1106519 h 2298477"/>
                <a:gd name="connsiteX50" fmla="*/ 1501903 w 1571053"/>
                <a:gd name="connsiteY50" fmla="*/ 1063561 h 2298477"/>
                <a:gd name="connsiteX51" fmla="*/ 1526953 w 1571053"/>
                <a:gd name="connsiteY51" fmla="*/ 1061085 h 2298477"/>
                <a:gd name="connsiteX52" fmla="*/ 1550575 w 1571053"/>
                <a:gd name="connsiteY52" fmla="*/ 1064990 h 2298477"/>
                <a:gd name="connsiteX53" fmla="*/ 1550575 w 1571053"/>
                <a:gd name="connsiteY53" fmla="*/ 1064990 h 2298477"/>
                <a:gd name="connsiteX54" fmla="*/ 1538288 w 1571053"/>
                <a:gd name="connsiteY54" fmla="*/ 1085183 h 2298477"/>
                <a:gd name="connsiteX55" fmla="*/ 1540764 w 1571053"/>
                <a:gd name="connsiteY55" fmla="*/ 1109472 h 2298477"/>
                <a:gd name="connsiteX56" fmla="*/ 1531811 w 1571053"/>
                <a:gd name="connsiteY56" fmla="*/ 1142048 h 2298477"/>
                <a:gd name="connsiteX57" fmla="*/ 1546860 w 1571053"/>
                <a:gd name="connsiteY57" fmla="*/ 1174147 h 2298477"/>
                <a:gd name="connsiteX58" fmla="*/ 1571054 w 1571053"/>
                <a:gd name="connsiteY58" fmla="*/ 1286447 h 2298477"/>
                <a:gd name="connsiteX59" fmla="*/ 1566196 w 1571053"/>
                <a:gd name="connsiteY59" fmla="*/ 1296829 h 2298477"/>
                <a:gd name="connsiteX60" fmla="*/ 1522667 w 1571053"/>
                <a:gd name="connsiteY60" fmla="*/ 1306068 h 2298477"/>
                <a:gd name="connsiteX61" fmla="*/ 1507331 w 1571053"/>
                <a:gd name="connsiteY61" fmla="*/ 1315498 h 2298477"/>
                <a:gd name="connsiteX62" fmla="*/ 1488091 w 1571053"/>
                <a:gd name="connsiteY62" fmla="*/ 1395508 h 2298477"/>
                <a:gd name="connsiteX63" fmla="*/ 1484948 w 1571053"/>
                <a:gd name="connsiteY63" fmla="*/ 1445895 h 2298477"/>
                <a:gd name="connsiteX64" fmla="*/ 1494377 w 1571053"/>
                <a:gd name="connsiteY64" fmla="*/ 1497044 h 2298477"/>
                <a:gd name="connsiteX65" fmla="*/ 1513047 w 1571053"/>
                <a:gd name="connsiteY65" fmla="*/ 1531239 h 2298477"/>
                <a:gd name="connsiteX66" fmla="*/ 1542574 w 1571053"/>
                <a:gd name="connsiteY66" fmla="*/ 1544288 h 2298477"/>
                <a:gd name="connsiteX67" fmla="*/ 1552385 w 1571053"/>
                <a:gd name="connsiteY67" fmla="*/ 1553623 h 2298477"/>
                <a:gd name="connsiteX68" fmla="*/ 1568482 w 1571053"/>
                <a:gd name="connsiteY68" fmla="*/ 1557052 h 2298477"/>
                <a:gd name="connsiteX69" fmla="*/ 1563910 w 1571053"/>
                <a:gd name="connsiteY69" fmla="*/ 1573721 h 2298477"/>
                <a:gd name="connsiteX70" fmla="*/ 1546956 w 1571053"/>
                <a:gd name="connsiteY70" fmla="*/ 1602867 h 2298477"/>
                <a:gd name="connsiteX71" fmla="*/ 1529334 w 1571053"/>
                <a:gd name="connsiteY71" fmla="*/ 1665542 h 2298477"/>
                <a:gd name="connsiteX72" fmla="*/ 1519333 w 1571053"/>
                <a:gd name="connsiteY72" fmla="*/ 1672685 h 2298477"/>
                <a:gd name="connsiteX73" fmla="*/ 1502664 w 1571053"/>
                <a:gd name="connsiteY73" fmla="*/ 1675257 h 2298477"/>
                <a:gd name="connsiteX74" fmla="*/ 1498092 w 1571053"/>
                <a:gd name="connsiteY74" fmla="*/ 1682972 h 2298477"/>
                <a:gd name="connsiteX75" fmla="*/ 1505998 w 1571053"/>
                <a:gd name="connsiteY75" fmla="*/ 1694783 h 2298477"/>
                <a:gd name="connsiteX76" fmla="*/ 1524477 w 1571053"/>
                <a:gd name="connsiteY76" fmla="*/ 1707166 h 2298477"/>
                <a:gd name="connsiteX77" fmla="*/ 1540859 w 1571053"/>
                <a:gd name="connsiteY77" fmla="*/ 1743361 h 2298477"/>
                <a:gd name="connsiteX78" fmla="*/ 1525620 w 1571053"/>
                <a:gd name="connsiteY78" fmla="*/ 1802606 h 2298477"/>
                <a:gd name="connsiteX79" fmla="*/ 1506284 w 1571053"/>
                <a:gd name="connsiteY79" fmla="*/ 1849469 h 2298477"/>
                <a:gd name="connsiteX80" fmla="*/ 1527334 w 1571053"/>
                <a:gd name="connsiteY80" fmla="*/ 1911001 h 2298477"/>
                <a:gd name="connsiteX81" fmla="*/ 1533716 w 1571053"/>
                <a:gd name="connsiteY81" fmla="*/ 2048447 h 2298477"/>
                <a:gd name="connsiteX82" fmla="*/ 1523905 w 1571053"/>
                <a:gd name="connsiteY82" fmla="*/ 2056162 h 2298477"/>
                <a:gd name="connsiteX83" fmla="*/ 1426464 w 1571053"/>
                <a:gd name="connsiteY83" fmla="*/ 2045970 h 2298477"/>
                <a:gd name="connsiteX84" fmla="*/ 1408748 w 1571053"/>
                <a:gd name="connsiteY84" fmla="*/ 2049780 h 2298477"/>
                <a:gd name="connsiteX85" fmla="*/ 1379506 w 1571053"/>
                <a:gd name="connsiteY85" fmla="*/ 2111598 h 2298477"/>
                <a:gd name="connsiteX86" fmla="*/ 1353979 w 1571053"/>
                <a:gd name="connsiteY86" fmla="*/ 2188083 h 2298477"/>
                <a:gd name="connsiteX87" fmla="*/ 1342835 w 1571053"/>
                <a:gd name="connsiteY87" fmla="*/ 2282381 h 2298477"/>
                <a:gd name="connsiteX88" fmla="*/ 1342835 w 1571053"/>
                <a:gd name="connsiteY88" fmla="*/ 2282381 h 2298477"/>
                <a:gd name="connsiteX89" fmla="*/ 1341597 w 1571053"/>
                <a:gd name="connsiteY89" fmla="*/ 2285905 h 2298477"/>
                <a:gd name="connsiteX90" fmla="*/ 1278731 w 1571053"/>
                <a:gd name="connsiteY90" fmla="*/ 2281524 h 2298477"/>
                <a:gd name="connsiteX91" fmla="*/ 1263301 w 1571053"/>
                <a:gd name="connsiteY91" fmla="*/ 2284095 h 2298477"/>
                <a:gd name="connsiteX92" fmla="*/ 1264158 w 1571053"/>
                <a:gd name="connsiteY92" fmla="*/ 2293811 h 2298477"/>
                <a:gd name="connsiteX93" fmla="*/ 1256348 w 1571053"/>
                <a:gd name="connsiteY93" fmla="*/ 2298478 h 2298477"/>
                <a:gd name="connsiteX94" fmla="*/ 1256348 w 1571053"/>
                <a:gd name="connsiteY94" fmla="*/ 2298478 h 2298477"/>
                <a:gd name="connsiteX95" fmla="*/ 1221867 w 1571053"/>
                <a:gd name="connsiteY95" fmla="*/ 2245138 h 2298477"/>
                <a:gd name="connsiteX96" fmla="*/ 1145191 w 1571053"/>
                <a:gd name="connsiteY96" fmla="*/ 2146078 h 2298477"/>
                <a:gd name="connsiteX97" fmla="*/ 1124808 w 1571053"/>
                <a:gd name="connsiteY97" fmla="*/ 2099596 h 2298477"/>
                <a:gd name="connsiteX98" fmla="*/ 1008412 w 1571053"/>
                <a:gd name="connsiteY98" fmla="*/ 2085499 h 2298477"/>
                <a:gd name="connsiteX99" fmla="*/ 970026 w 1571053"/>
                <a:gd name="connsiteY99" fmla="*/ 2108359 h 2298477"/>
                <a:gd name="connsiteX100" fmla="*/ 955453 w 1571053"/>
                <a:gd name="connsiteY100" fmla="*/ 2104835 h 2298477"/>
                <a:gd name="connsiteX101" fmla="*/ 941451 w 1571053"/>
                <a:gd name="connsiteY101" fmla="*/ 2092261 h 2298477"/>
                <a:gd name="connsiteX102" fmla="*/ 934974 w 1571053"/>
                <a:gd name="connsiteY102" fmla="*/ 2079022 h 2298477"/>
                <a:gd name="connsiteX103" fmla="*/ 936498 w 1571053"/>
                <a:gd name="connsiteY103" fmla="*/ 2063401 h 2298477"/>
                <a:gd name="connsiteX104" fmla="*/ 943356 w 1571053"/>
                <a:gd name="connsiteY104" fmla="*/ 2050923 h 2298477"/>
                <a:gd name="connsiteX105" fmla="*/ 991744 w 1571053"/>
                <a:gd name="connsiteY105" fmla="*/ 2009299 h 2298477"/>
                <a:gd name="connsiteX106" fmla="*/ 993553 w 1571053"/>
                <a:gd name="connsiteY106" fmla="*/ 2002441 h 2298477"/>
                <a:gd name="connsiteX107" fmla="*/ 975932 w 1571053"/>
                <a:gd name="connsiteY107" fmla="*/ 1973104 h 2298477"/>
                <a:gd name="connsiteX108" fmla="*/ 954787 w 1571053"/>
                <a:gd name="connsiteY108" fmla="*/ 1958816 h 2298477"/>
                <a:gd name="connsiteX109" fmla="*/ 942404 w 1571053"/>
                <a:gd name="connsiteY109" fmla="*/ 1944529 h 2298477"/>
                <a:gd name="connsiteX110" fmla="*/ 929354 w 1571053"/>
                <a:gd name="connsiteY110" fmla="*/ 1941862 h 2298477"/>
                <a:gd name="connsiteX111" fmla="*/ 912495 w 1571053"/>
                <a:gd name="connsiteY111" fmla="*/ 1949577 h 2298477"/>
                <a:gd name="connsiteX112" fmla="*/ 907352 w 1571053"/>
                <a:gd name="connsiteY112" fmla="*/ 1945958 h 2298477"/>
                <a:gd name="connsiteX113" fmla="*/ 926497 w 1571053"/>
                <a:gd name="connsiteY113" fmla="*/ 1886141 h 2298477"/>
                <a:gd name="connsiteX114" fmla="*/ 915924 w 1571053"/>
                <a:gd name="connsiteY114" fmla="*/ 1870805 h 2298477"/>
                <a:gd name="connsiteX115" fmla="*/ 909924 w 1571053"/>
                <a:gd name="connsiteY115" fmla="*/ 1871853 h 2298477"/>
                <a:gd name="connsiteX116" fmla="*/ 905447 w 1571053"/>
                <a:gd name="connsiteY116" fmla="*/ 1882807 h 2298477"/>
                <a:gd name="connsiteX117" fmla="*/ 895160 w 1571053"/>
                <a:gd name="connsiteY117" fmla="*/ 1880616 h 2298477"/>
                <a:gd name="connsiteX118" fmla="*/ 890016 w 1571053"/>
                <a:gd name="connsiteY118" fmla="*/ 1891856 h 2298477"/>
                <a:gd name="connsiteX119" fmla="*/ 880110 w 1571053"/>
                <a:gd name="connsiteY119" fmla="*/ 1881568 h 2298477"/>
                <a:gd name="connsiteX120" fmla="*/ 842582 w 1571053"/>
                <a:gd name="connsiteY120" fmla="*/ 1891379 h 2298477"/>
                <a:gd name="connsiteX121" fmla="*/ 834581 w 1571053"/>
                <a:gd name="connsiteY121" fmla="*/ 1878425 h 2298477"/>
                <a:gd name="connsiteX122" fmla="*/ 824008 w 1571053"/>
                <a:gd name="connsiteY122" fmla="*/ 1875092 h 2298477"/>
                <a:gd name="connsiteX123" fmla="*/ 834581 w 1571053"/>
                <a:gd name="connsiteY123" fmla="*/ 1869472 h 2298477"/>
                <a:gd name="connsiteX124" fmla="*/ 829819 w 1571053"/>
                <a:gd name="connsiteY124" fmla="*/ 1865281 h 2298477"/>
                <a:gd name="connsiteX125" fmla="*/ 808292 w 1571053"/>
                <a:gd name="connsiteY125" fmla="*/ 1863281 h 2298477"/>
                <a:gd name="connsiteX126" fmla="*/ 795433 w 1571053"/>
                <a:gd name="connsiteY126" fmla="*/ 1855089 h 2298477"/>
                <a:gd name="connsiteX127" fmla="*/ 791813 w 1571053"/>
                <a:gd name="connsiteY127" fmla="*/ 1868234 h 2298477"/>
                <a:gd name="connsiteX128" fmla="*/ 782384 w 1571053"/>
                <a:gd name="connsiteY128" fmla="*/ 1862233 h 2298477"/>
                <a:gd name="connsiteX129" fmla="*/ 775526 w 1571053"/>
                <a:gd name="connsiteY129" fmla="*/ 1886902 h 2298477"/>
                <a:gd name="connsiteX130" fmla="*/ 770859 w 1571053"/>
                <a:gd name="connsiteY130" fmla="*/ 1887284 h 2298477"/>
                <a:gd name="connsiteX131" fmla="*/ 762572 w 1571053"/>
                <a:gd name="connsiteY131" fmla="*/ 1878806 h 2298477"/>
                <a:gd name="connsiteX132" fmla="*/ 753428 w 1571053"/>
                <a:gd name="connsiteY132" fmla="*/ 1882616 h 2298477"/>
                <a:gd name="connsiteX133" fmla="*/ 735521 w 1571053"/>
                <a:gd name="connsiteY133" fmla="*/ 1949863 h 2298477"/>
                <a:gd name="connsiteX134" fmla="*/ 736378 w 1571053"/>
                <a:gd name="connsiteY134" fmla="*/ 1973390 h 2298477"/>
                <a:gd name="connsiteX135" fmla="*/ 769144 w 1571053"/>
                <a:gd name="connsiteY135" fmla="*/ 2019205 h 2298477"/>
                <a:gd name="connsiteX136" fmla="*/ 767429 w 1571053"/>
                <a:gd name="connsiteY136" fmla="*/ 2027873 h 2298477"/>
                <a:gd name="connsiteX137" fmla="*/ 738474 w 1571053"/>
                <a:gd name="connsiteY137" fmla="*/ 2037969 h 2298477"/>
                <a:gd name="connsiteX138" fmla="*/ 703326 w 1571053"/>
                <a:gd name="connsiteY138" fmla="*/ 2041493 h 2298477"/>
                <a:gd name="connsiteX139" fmla="*/ 685038 w 1571053"/>
                <a:gd name="connsiteY139" fmla="*/ 2050352 h 2298477"/>
                <a:gd name="connsiteX140" fmla="*/ 669703 w 1571053"/>
                <a:gd name="connsiteY140" fmla="*/ 2047113 h 2298477"/>
                <a:gd name="connsiteX141" fmla="*/ 662369 w 1571053"/>
                <a:gd name="connsiteY141" fmla="*/ 2039112 h 2298477"/>
                <a:gd name="connsiteX142" fmla="*/ 658559 w 1571053"/>
                <a:gd name="connsiteY142" fmla="*/ 2027777 h 2298477"/>
                <a:gd name="connsiteX143" fmla="*/ 662369 w 1571053"/>
                <a:gd name="connsiteY143" fmla="*/ 1979867 h 2298477"/>
                <a:gd name="connsiteX144" fmla="*/ 649510 w 1571053"/>
                <a:gd name="connsiteY144" fmla="*/ 1960721 h 2298477"/>
                <a:gd name="connsiteX145" fmla="*/ 649129 w 1571053"/>
                <a:gd name="connsiteY145" fmla="*/ 1951958 h 2298477"/>
                <a:gd name="connsiteX146" fmla="*/ 677037 w 1571053"/>
                <a:gd name="connsiteY146" fmla="*/ 1919383 h 2298477"/>
                <a:gd name="connsiteX147" fmla="*/ 730949 w 1571053"/>
                <a:gd name="connsiteY147" fmla="*/ 1894618 h 2298477"/>
                <a:gd name="connsiteX148" fmla="*/ 739426 w 1571053"/>
                <a:gd name="connsiteY148" fmla="*/ 1880711 h 2298477"/>
                <a:gd name="connsiteX149" fmla="*/ 731806 w 1571053"/>
                <a:gd name="connsiteY149" fmla="*/ 1843945 h 2298477"/>
                <a:gd name="connsiteX150" fmla="*/ 713042 w 1571053"/>
                <a:gd name="connsiteY150" fmla="*/ 1805940 h 2298477"/>
                <a:gd name="connsiteX151" fmla="*/ 716756 w 1571053"/>
                <a:gd name="connsiteY151" fmla="*/ 1774698 h 2298477"/>
                <a:gd name="connsiteX152" fmla="*/ 709232 w 1571053"/>
                <a:gd name="connsiteY152" fmla="*/ 1771841 h 2298477"/>
                <a:gd name="connsiteX153" fmla="*/ 654272 w 1571053"/>
                <a:gd name="connsiteY153" fmla="*/ 1778508 h 2298477"/>
                <a:gd name="connsiteX154" fmla="*/ 625793 w 1571053"/>
                <a:gd name="connsiteY154" fmla="*/ 1771841 h 2298477"/>
                <a:gd name="connsiteX155" fmla="*/ 561880 w 1571053"/>
                <a:gd name="connsiteY155" fmla="*/ 1773555 h 2298477"/>
                <a:gd name="connsiteX156" fmla="*/ 549021 w 1571053"/>
                <a:gd name="connsiteY156" fmla="*/ 1768602 h 2298477"/>
                <a:gd name="connsiteX157" fmla="*/ 548545 w 1571053"/>
                <a:gd name="connsiteY157" fmla="*/ 1733931 h 2298477"/>
                <a:gd name="connsiteX158" fmla="*/ 542163 w 1571053"/>
                <a:gd name="connsiteY158" fmla="*/ 1718882 h 2298477"/>
                <a:gd name="connsiteX159" fmla="*/ 531305 w 1571053"/>
                <a:gd name="connsiteY159" fmla="*/ 1716596 h 2298477"/>
                <a:gd name="connsiteX160" fmla="*/ 524352 w 1571053"/>
                <a:gd name="connsiteY160" fmla="*/ 1702308 h 2298477"/>
                <a:gd name="connsiteX161" fmla="*/ 515303 w 1571053"/>
                <a:gd name="connsiteY161" fmla="*/ 1699260 h 2298477"/>
                <a:gd name="connsiteX162" fmla="*/ 504444 w 1571053"/>
                <a:gd name="connsiteY162" fmla="*/ 1684496 h 2298477"/>
                <a:gd name="connsiteX163" fmla="*/ 471488 w 1571053"/>
                <a:gd name="connsiteY163" fmla="*/ 1669828 h 2298477"/>
                <a:gd name="connsiteX164" fmla="*/ 459772 w 1571053"/>
                <a:gd name="connsiteY164" fmla="*/ 1652207 h 2298477"/>
                <a:gd name="connsiteX165" fmla="*/ 460153 w 1571053"/>
                <a:gd name="connsiteY165" fmla="*/ 1638205 h 2298477"/>
                <a:gd name="connsiteX166" fmla="*/ 472440 w 1571053"/>
                <a:gd name="connsiteY166" fmla="*/ 1610677 h 2298477"/>
                <a:gd name="connsiteX167" fmla="*/ 465297 w 1571053"/>
                <a:gd name="connsiteY167" fmla="*/ 1549622 h 2298477"/>
                <a:gd name="connsiteX168" fmla="*/ 479679 w 1571053"/>
                <a:gd name="connsiteY168" fmla="*/ 1515427 h 2298477"/>
                <a:gd name="connsiteX169" fmla="*/ 478727 w 1571053"/>
                <a:gd name="connsiteY169" fmla="*/ 1488662 h 2298477"/>
                <a:gd name="connsiteX170" fmla="*/ 461106 w 1571053"/>
                <a:gd name="connsiteY170" fmla="*/ 1473708 h 2298477"/>
                <a:gd name="connsiteX171" fmla="*/ 455772 w 1571053"/>
                <a:gd name="connsiteY171" fmla="*/ 1436751 h 2298477"/>
                <a:gd name="connsiteX172" fmla="*/ 450247 w 1571053"/>
                <a:gd name="connsiteY172" fmla="*/ 1427321 h 2298477"/>
                <a:gd name="connsiteX173" fmla="*/ 432435 w 1571053"/>
                <a:gd name="connsiteY173" fmla="*/ 1426464 h 2298477"/>
                <a:gd name="connsiteX174" fmla="*/ 414528 w 1571053"/>
                <a:gd name="connsiteY174" fmla="*/ 1434941 h 2298477"/>
                <a:gd name="connsiteX175" fmla="*/ 405670 w 1571053"/>
                <a:gd name="connsiteY175" fmla="*/ 1428845 h 2298477"/>
                <a:gd name="connsiteX176" fmla="*/ 412338 w 1571053"/>
                <a:gd name="connsiteY176" fmla="*/ 1358551 h 2298477"/>
                <a:gd name="connsiteX177" fmla="*/ 420244 w 1571053"/>
                <a:gd name="connsiteY177" fmla="*/ 1353788 h 2298477"/>
                <a:gd name="connsiteX178" fmla="*/ 449104 w 1571053"/>
                <a:gd name="connsiteY178" fmla="*/ 1361218 h 2298477"/>
                <a:gd name="connsiteX179" fmla="*/ 465963 w 1571053"/>
                <a:gd name="connsiteY179" fmla="*/ 1353884 h 2298477"/>
                <a:gd name="connsiteX180" fmla="*/ 468630 w 1571053"/>
                <a:gd name="connsiteY180" fmla="*/ 1333881 h 2298477"/>
                <a:gd name="connsiteX181" fmla="*/ 461582 w 1571053"/>
                <a:gd name="connsiteY181" fmla="*/ 1298448 h 2298477"/>
                <a:gd name="connsiteX182" fmla="*/ 470250 w 1571053"/>
                <a:gd name="connsiteY182" fmla="*/ 1285970 h 2298477"/>
                <a:gd name="connsiteX183" fmla="*/ 491490 w 1571053"/>
                <a:gd name="connsiteY183" fmla="*/ 1269683 h 2298477"/>
                <a:gd name="connsiteX184" fmla="*/ 498348 w 1571053"/>
                <a:gd name="connsiteY184" fmla="*/ 1246537 h 2298477"/>
                <a:gd name="connsiteX185" fmla="*/ 487966 w 1571053"/>
                <a:gd name="connsiteY185" fmla="*/ 1093660 h 2298477"/>
                <a:gd name="connsiteX186" fmla="*/ 452533 w 1571053"/>
                <a:gd name="connsiteY186" fmla="*/ 1074992 h 2298477"/>
                <a:gd name="connsiteX187" fmla="*/ 438531 w 1571053"/>
                <a:gd name="connsiteY187" fmla="*/ 1063181 h 2298477"/>
                <a:gd name="connsiteX188" fmla="*/ 454819 w 1571053"/>
                <a:gd name="connsiteY188" fmla="*/ 1017365 h 2298477"/>
                <a:gd name="connsiteX189" fmla="*/ 445484 w 1571053"/>
                <a:gd name="connsiteY189" fmla="*/ 980218 h 2298477"/>
                <a:gd name="connsiteX190" fmla="*/ 448056 w 1571053"/>
                <a:gd name="connsiteY190" fmla="*/ 960215 h 2298477"/>
                <a:gd name="connsiteX191" fmla="*/ 459296 w 1571053"/>
                <a:gd name="connsiteY191" fmla="*/ 955358 h 2298477"/>
                <a:gd name="connsiteX192" fmla="*/ 471774 w 1571053"/>
                <a:gd name="connsiteY192" fmla="*/ 959072 h 2298477"/>
                <a:gd name="connsiteX193" fmla="*/ 491681 w 1571053"/>
                <a:gd name="connsiteY193" fmla="*/ 981551 h 2298477"/>
                <a:gd name="connsiteX194" fmla="*/ 497205 w 1571053"/>
                <a:gd name="connsiteY194" fmla="*/ 981075 h 2298477"/>
                <a:gd name="connsiteX195" fmla="*/ 500920 w 1571053"/>
                <a:gd name="connsiteY195" fmla="*/ 974503 h 2298477"/>
                <a:gd name="connsiteX196" fmla="*/ 493395 w 1571053"/>
                <a:gd name="connsiteY196" fmla="*/ 942499 h 2298477"/>
                <a:gd name="connsiteX197" fmla="*/ 494729 w 1571053"/>
                <a:gd name="connsiteY197" fmla="*/ 932974 h 2298477"/>
                <a:gd name="connsiteX198" fmla="*/ 503587 w 1571053"/>
                <a:gd name="connsiteY198" fmla="*/ 921544 h 2298477"/>
                <a:gd name="connsiteX199" fmla="*/ 503873 w 1571053"/>
                <a:gd name="connsiteY199" fmla="*/ 911924 h 2298477"/>
                <a:gd name="connsiteX200" fmla="*/ 500158 w 1571053"/>
                <a:gd name="connsiteY200" fmla="*/ 904399 h 2298477"/>
                <a:gd name="connsiteX201" fmla="*/ 476441 w 1571053"/>
                <a:gd name="connsiteY201" fmla="*/ 891445 h 2298477"/>
                <a:gd name="connsiteX202" fmla="*/ 469583 w 1571053"/>
                <a:gd name="connsiteY202" fmla="*/ 876491 h 2298477"/>
                <a:gd name="connsiteX203" fmla="*/ 470059 w 1571053"/>
                <a:gd name="connsiteY203" fmla="*/ 851630 h 2298477"/>
                <a:gd name="connsiteX204" fmla="*/ 481203 w 1571053"/>
                <a:gd name="connsiteY204" fmla="*/ 822484 h 2298477"/>
                <a:gd name="connsiteX205" fmla="*/ 467583 w 1571053"/>
                <a:gd name="connsiteY205" fmla="*/ 749999 h 2298477"/>
                <a:gd name="connsiteX206" fmla="*/ 457677 w 1571053"/>
                <a:gd name="connsiteY206" fmla="*/ 741521 h 2298477"/>
                <a:gd name="connsiteX207" fmla="*/ 442818 w 1571053"/>
                <a:gd name="connsiteY207" fmla="*/ 741712 h 2298477"/>
                <a:gd name="connsiteX208" fmla="*/ 431102 w 1571053"/>
                <a:gd name="connsiteY208" fmla="*/ 746760 h 2298477"/>
                <a:gd name="connsiteX209" fmla="*/ 416529 w 1571053"/>
                <a:gd name="connsiteY209" fmla="*/ 761905 h 2298477"/>
                <a:gd name="connsiteX210" fmla="*/ 393478 w 1571053"/>
                <a:gd name="connsiteY210" fmla="*/ 765143 h 2298477"/>
                <a:gd name="connsiteX211" fmla="*/ 360522 w 1571053"/>
                <a:gd name="connsiteY211" fmla="*/ 747046 h 2298477"/>
                <a:gd name="connsiteX212" fmla="*/ 343091 w 1571053"/>
                <a:gd name="connsiteY212" fmla="*/ 747713 h 2298477"/>
                <a:gd name="connsiteX213" fmla="*/ 335375 w 1571053"/>
                <a:gd name="connsiteY213" fmla="*/ 733044 h 2298477"/>
                <a:gd name="connsiteX214" fmla="*/ 318516 w 1571053"/>
                <a:gd name="connsiteY214" fmla="*/ 720281 h 2298477"/>
                <a:gd name="connsiteX215" fmla="*/ 312801 w 1571053"/>
                <a:gd name="connsiteY215" fmla="*/ 710565 h 2298477"/>
                <a:gd name="connsiteX216" fmla="*/ 293751 w 1571053"/>
                <a:gd name="connsiteY216" fmla="*/ 705517 h 2298477"/>
                <a:gd name="connsiteX217" fmla="*/ 254794 w 1571053"/>
                <a:gd name="connsiteY217" fmla="*/ 654177 h 2298477"/>
                <a:gd name="connsiteX218" fmla="*/ 232220 w 1571053"/>
                <a:gd name="connsiteY218" fmla="*/ 642080 h 2298477"/>
                <a:gd name="connsiteX219" fmla="*/ 225266 w 1571053"/>
                <a:gd name="connsiteY219" fmla="*/ 641795 h 2298477"/>
                <a:gd name="connsiteX220" fmla="*/ 214789 w 1571053"/>
                <a:gd name="connsiteY220" fmla="*/ 655892 h 2298477"/>
                <a:gd name="connsiteX221" fmla="*/ 198787 w 1571053"/>
                <a:gd name="connsiteY221" fmla="*/ 653225 h 2298477"/>
                <a:gd name="connsiteX222" fmla="*/ 190881 w 1571053"/>
                <a:gd name="connsiteY222" fmla="*/ 656463 h 2298477"/>
                <a:gd name="connsiteX223" fmla="*/ 184976 w 1571053"/>
                <a:gd name="connsiteY223" fmla="*/ 653034 h 2298477"/>
                <a:gd name="connsiteX224" fmla="*/ 179356 w 1571053"/>
                <a:gd name="connsiteY224" fmla="*/ 658368 h 2298477"/>
                <a:gd name="connsiteX225" fmla="*/ 161925 w 1571053"/>
                <a:gd name="connsiteY225" fmla="*/ 644271 h 2298477"/>
                <a:gd name="connsiteX226" fmla="*/ 143828 w 1571053"/>
                <a:gd name="connsiteY226" fmla="*/ 646843 h 2298477"/>
                <a:gd name="connsiteX227" fmla="*/ 122015 w 1571053"/>
                <a:gd name="connsiteY227" fmla="*/ 642557 h 2298477"/>
                <a:gd name="connsiteX228" fmla="*/ 122015 w 1571053"/>
                <a:gd name="connsiteY228" fmla="*/ 642557 h 2298477"/>
                <a:gd name="connsiteX229" fmla="*/ 109633 w 1571053"/>
                <a:gd name="connsiteY229" fmla="*/ 632174 h 2298477"/>
                <a:gd name="connsiteX230" fmla="*/ 78963 w 1571053"/>
                <a:gd name="connsiteY230" fmla="*/ 620744 h 2298477"/>
                <a:gd name="connsiteX231" fmla="*/ 76105 w 1571053"/>
                <a:gd name="connsiteY231" fmla="*/ 608648 h 2298477"/>
                <a:gd name="connsiteX232" fmla="*/ 79725 w 1571053"/>
                <a:gd name="connsiteY232" fmla="*/ 577596 h 2298477"/>
                <a:gd name="connsiteX233" fmla="*/ 69438 w 1571053"/>
                <a:gd name="connsiteY233" fmla="*/ 557594 h 2298477"/>
                <a:gd name="connsiteX234" fmla="*/ 54483 w 1571053"/>
                <a:gd name="connsiteY234" fmla="*/ 556070 h 2298477"/>
                <a:gd name="connsiteX235" fmla="*/ 32004 w 1571053"/>
                <a:gd name="connsiteY235" fmla="*/ 567785 h 2298477"/>
                <a:gd name="connsiteX236" fmla="*/ 22575 w 1571053"/>
                <a:gd name="connsiteY236" fmla="*/ 566642 h 2298477"/>
                <a:gd name="connsiteX237" fmla="*/ 7239 w 1571053"/>
                <a:gd name="connsiteY237" fmla="*/ 495395 h 2298477"/>
                <a:gd name="connsiteX238" fmla="*/ 7239 w 1571053"/>
                <a:gd name="connsiteY238" fmla="*/ 495395 h 2298477"/>
                <a:gd name="connsiteX239" fmla="*/ 14764 w 1571053"/>
                <a:gd name="connsiteY239" fmla="*/ 491871 h 2298477"/>
                <a:gd name="connsiteX240" fmla="*/ 16955 w 1571053"/>
                <a:gd name="connsiteY240" fmla="*/ 478536 h 2298477"/>
                <a:gd name="connsiteX241" fmla="*/ 0 w 1571053"/>
                <a:gd name="connsiteY241" fmla="*/ 446818 h 2298477"/>
                <a:gd name="connsiteX242" fmla="*/ 953 w 1571053"/>
                <a:gd name="connsiteY242" fmla="*/ 426911 h 2298477"/>
                <a:gd name="connsiteX243" fmla="*/ 11525 w 1571053"/>
                <a:gd name="connsiteY243" fmla="*/ 403955 h 2298477"/>
                <a:gd name="connsiteX244" fmla="*/ 30290 w 1571053"/>
                <a:gd name="connsiteY244" fmla="*/ 395002 h 2298477"/>
                <a:gd name="connsiteX245" fmla="*/ 35338 w 1571053"/>
                <a:gd name="connsiteY245" fmla="*/ 379762 h 2298477"/>
                <a:gd name="connsiteX246" fmla="*/ 50292 w 1571053"/>
                <a:gd name="connsiteY246" fmla="*/ 359855 h 2298477"/>
                <a:gd name="connsiteX247" fmla="*/ 54007 w 1571053"/>
                <a:gd name="connsiteY247" fmla="*/ 338614 h 2298477"/>
                <a:gd name="connsiteX248" fmla="*/ 43720 w 1571053"/>
                <a:gd name="connsiteY248" fmla="*/ 313277 h 2298477"/>
                <a:gd name="connsiteX249" fmla="*/ 43911 w 1571053"/>
                <a:gd name="connsiteY249" fmla="*/ 302133 h 2298477"/>
                <a:gd name="connsiteX250" fmla="*/ 52578 w 1571053"/>
                <a:gd name="connsiteY250" fmla="*/ 287750 h 2298477"/>
                <a:gd name="connsiteX251" fmla="*/ 91059 w 1571053"/>
                <a:gd name="connsiteY251" fmla="*/ 246793 h 2298477"/>
                <a:gd name="connsiteX252" fmla="*/ 87916 w 1571053"/>
                <a:gd name="connsiteY252" fmla="*/ 208312 h 2298477"/>
                <a:gd name="connsiteX253" fmla="*/ 101918 w 1571053"/>
                <a:gd name="connsiteY253" fmla="*/ 181070 h 2298477"/>
                <a:gd name="connsiteX254" fmla="*/ 98965 w 1571053"/>
                <a:gd name="connsiteY254" fmla="*/ 149924 h 2298477"/>
                <a:gd name="connsiteX255" fmla="*/ 113634 w 1571053"/>
                <a:gd name="connsiteY255" fmla="*/ 117729 h 2298477"/>
                <a:gd name="connsiteX256" fmla="*/ 113634 w 1571053"/>
                <a:gd name="connsiteY256" fmla="*/ 117729 h 2298477"/>
                <a:gd name="connsiteX257" fmla="*/ 138208 w 1571053"/>
                <a:gd name="connsiteY257" fmla="*/ 119158 h 2298477"/>
                <a:gd name="connsiteX258" fmla="*/ 187833 w 1571053"/>
                <a:gd name="connsiteY258" fmla="*/ 141256 h 2298477"/>
                <a:gd name="connsiteX259" fmla="*/ 197072 w 1571053"/>
                <a:gd name="connsiteY259" fmla="*/ 123254 h 2298477"/>
                <a:gd name="connsiteX260" fmla="*/ 197072 w 1571053"/>
                <a:gd name="connsiteY260" fmla="*/ 103537 h 2298477"/>
                <a:gd name="connsiteX261" fmla="*/ 253841 w 1571053"/>
                <a:gd name="connsiteY261" fmla="*/ 108204 h 2298477"/>
                <a:gd name="connsiteX262" fmla="*/ 272415 w 1571053"/>
                <a:gd name="connsiteY262" fmla="*/ 105251 h 2298477"/>
                <a:gd name="connsiteX263" fmla="*/ 305944 w 1571053"/>
                <a:gd name="connsiteY263" fmla="*/ 60103 h 2298477"/>
                <a:gd name="connsiteX264" fmla="*/ 334423 w 1571053"/>
                <a:gd name="connsiteY264" fmla="*/ 50292 h 2298477"/>
                <a:gd name="connsiteX265" fmla="*/ 464725 w 1571053"/>
                <a:gd name="connsiteY265" fmla="*/ 39815 h 2298477"/>
                <a:gd name="connsiteX266" fmla="*/ 537686 w 1571053"/>
                <a:gd name="connsiteY266" fmla="*/ 93726 h 2298477"/>
                <a:gd name="connsiteX267" fmla="*/ 649415 w 1571053"/>
                <a:gd name="connsiteY267" fmla="*/ 53054 h 229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571053" h="2298477">
                  <a:moveTo>
                    <a:pt x="824389" y="0"/>
                  </a:moveTo>
                  <a:lnTo>
                    <a:pt x="831342" y="12859"/>
                  </a:lnTo>
                  <a:lnTo>
                    <a:pt x="829819" y="32766"/>
                  </a:lnTo>
                  <a:lnTo>
                    <a:pt x="864965" y="49149"/>
                  </a:lnTo>
                  <a:lnTo>
                    <a:pt x="875919" y="83629"/>
                  </a:lnTo>
                  <a:lnTo>
                    <a:pt x="869823" y="86487"/>
                  </a:lnTo>
                  <a:lnTo>
                    <a:pt x="848869" y="82201"/>
                  </a:lnTo>
                  <a:lnTo>
                    <a:pt x="834581" y="92869"/>
                  </a:lnTo>
                  <a:lnTo>
                    <a:pt x="832961" y="146399"/>
                  </a:lnTo>
                  <a:lnTo>
                    <a:pt x="789909" y="214408"/>
                  </a:lnTo>
                  <a:lnTo>
                    <a:pt x="796957" y="271748"/>
                  </a:lnTo>
                  <a:lnTo>
                    <a:pt x="816197" y="320326"/>
                  </a:lnTo>
                  <a:lnTo>
                    <a:pt x="935641" y="411194"/>
                  </a:lnTo>
                  <a:lnTo>
                    <a:pt x="939070" y="452152"/>
                  </a:lnTo>
                  <a:lnTo>
                    <a:pt x="934403" y="462629"/>
                  </a:lnTo>
                  <a:lnTo>
                    <a:pt x="851726" y="514445"/>
                  </a:lnTo>
                  <a:lnTo>
                    <a:pt x="812483" y="544259"/>
                  </a:lnTo>
                  <a:lnTo>
                    <a:pt x="801529" y="562261"/>
                  </a:lnTo>
                  <a:lnTo>
                    <a:pt x="793052" y="597599"/>
                  </a:lnTo>
                  <a:lnTo>
                    <a:pt x="794766" y="646557"/>
                  </a:lnTo>
                  <a:lnTo>
                    <a:pt x="803243" y="669512"/>
                  </a:lnTo>
                  <a:lnTo>
                    <a:pt x="876110" y="733234"/>
                  </a:lnTo>
                  <a:lnTo>
                    <a:pt x="895255" y="765524"/>
                  </a:lnTo>
                  <a:lnTo>
                    <a:pt x="935260" y="789623"/>
                  </a:lnTo>
                  <a:lnTo>
                    <a:pt x="941070" y="805339"/>
                  </a:lnTo>
                  <a:lnTo>
                    <a:pt x="934974" y="831723"/>
                  </a:lnTo>
                  <a:lnTo>
                    <a:pt x="937451" y="842296"/>
                  </a:lnTo>
                  <a:lnTo>
                    <a:pt x="998315" y="886397"/>
                  </a:lnTo>
                  <a:lnTo>
                    <a:pt x="1001269" y="896684"/>
                  </a:lnTo>
                  <a:lnTo>
                    <a:pt x="981075" y="914591"/>
                  </a:lnTo>
                  <a:lnTo>
                    <a:pt x="965073" y="947166"/>
                  </a:lnTo>
                  <a:lnTo>
                    <a:pt x="983552" y="943642"/>
                  </a:lnTo>
                  <a:lnTo>
                    <a:pt x="1023176" y="916496"/>
                  </a:lnTo>
                  <a:lnTo>
                    <a:pt x="1041750" y="910400"/>
                  </a:lnTo>
                  <a:lnTo>
                    <a:pt x="1075277" y="908018"/>
                  </a:lnTo>
                  <a:lnTo>
                    <a:pt x="1135476" y="895636"/>
                  </a:lnTo>
                  <a:lnTo>
                    <a:pt x="1196912" y="894302"/>
                  </a:lnTo>
                  <a:lnTo>
                    <a:pt x="1193959" y="912114"/>
                  </a:lnTo>
                  <a:lnTo>
                    <a:pt x="1203865" y="921353"/>
                  </a:lnTo>
                  <a:lnTo>
                    <a:pt x="1204056" y="930593"/>
                  </a:lnTo>
                  <a:lnTo>
                    <a:pt x="1218057" y="939070"/>
                  </a:lnTo>
                  <a:lnTo>
                    <a:pt x="1211866" y="948785"/>
                  </a:lnTo>
                  <a:lnTo>
                    <a:pt x="1217296" y="970407"/>
                  </a:lnTo>
                  <a:lnTo>
                    <a:pt x="1201294" y="989362"/>
                  </a:lnTo>
                  <a:lnTo>
                    <a:pt x="1196721" y="1011555"/>
                  </a:lnTo>
                  <a:lnTo>
                    <a:pt x="1204722" y="1020032"/>
                  </a:lnTo>
                  <a:lnTo>
                    <a:pt x="1273112" y="1045845"/>
                  </a:lnTo>
                  <a:lnTo>
                    <a:pt x="1304735" y="1114711"/>
                  </a:lnTo>
                  <a:lnTo>
                    <a:pt x="1319689" y="1122807"/>
                  </a:lnTo>
                  <a:lnTo>
                    <a:pt x="1384173" y="1106519"/>
                  </a:lnTo>
                  <a:lnTo>
                    <a:pt x="1501903" y="1063561"/>
                  </a:lnTo>
                  <a:lnTo>
                    <a:pt x="1526953" y="1061085"/>
                  </a:lnTo>
                  <a:lnTo>
                    <a:pt x="1550575" y="1064990"/>
                  </a:lnTo>
                  <a:lnTo>
                    <a:pt x="1550575" y="1064990"/>
                  </a:lnTo>
                  <a:lnTo>
                    <a:pt x="1538288" y="1085183"/>
                  </a:lnTo>
                  <a:lnTo>
                    <a:pt x="1540764" y="1109472"/>
                  </a:lnTo>
                  <a:lnTo>
                    <a:pt x="1531811" y="1142048"/>
                  </a:lnTo>
                  <a:lnTo>
                    <a:pt x="1546860" y="1174147"/>
                  </a:lnTo>
                  <a:lnTo>
                    <a:pt x="1571054" y="1286447"/>
                  </a:lnTo>
                  <a:lnTo>
                    <a:pt x="1566196" y="1296829"/>
                  </a:lnTo>
                  <a:lnTo>
                    <a:pt x="1522667" y="1306068"/>
                  </a:lnTo>
                  <a:lnTo>
                    <a:pt x="1507331" y="1315498"/>
                  </a:lnTo>
                  <a:lnTo>
                    <a:pt x="1488091" y="1395508"/>
                  </a:lnTo>
                  <a:lnTo>
                    <a:pt x="1484948" y="1445895"/>
                  </a:lnTo>
                  <a:lnTo>
                    <a:pt x="1494377" y="1497044"/>
                  </a:lnTo>
                  <a:lnTo>
                    <a:pt x="1513047" y="1531239"/>
                  </a:lnTo>
                  <a:lnTo>
                    <a:pt x="1542574" y="1544288"/>
                  </a:lnTo>
                  <a:lnTo>
                    <a:pt x="1552385" y="1553623"/>
                  </a:lnTo>
                  <a:lnTo>
                    <a:pt x="1568482" y="1557052"/>
                  </a:lnTo>
                  <a:lnTo>
                    <a:pt x="1563910" y="1573721"/>
                  </a:lnTo>
                  <a:lnTo>
                    <a:pt x="1546956" y="1602867"/>
                  </a:lnTo>
                  <a:lnTo>
                    <a:pt x="1529334" y="1665542"/>
                  </a:lnTo>
                  <a:lnTo>
                    <a:pt x="1519333" y="1672685"/>
                  </a:lnTo>
                  <a:lnTo>
                    <a:pt x="1502664" y="1675257"/>
                  </a:lnTo>
                  <a:lnTo>
                    <a:pt x="1498092" y="1682972"/>
                  </a:lnTo>
                  <a:lnTo>
                    <a:pt x="1505998" y="1694783"/>
                  </a:lnTo>
                  <a:lnTo>
                    <a:pt x="1524477" y="1707166"/>
                  </a:lnTo>
                  <a:lnTo>
                    <a:pt x="1540859" y="1743361"/>
                  </a:lnTo>
                  <a:lnTo>
                    <a:pt x="1525620" y="1802606"/>
                  </a:lnTo>
                  <a:lnTo>
                    <a:pt x="1506284" y="1849469"/>
                  </a:lnTo>
                  <a:lnTo>
                    <a:pt x="1527334" y="1911001"/>
                  </a:lnTo>
                  <a:lnTo>
                    <a:pt x="1533716" y="2048447"/>
                  </a:lnTo>
                  <a:lnTo>
                    <a:pt x="1523905" y="2056162"/>
                  </a:lnTo>
                  <a:lnTo>
                    <a:pt x="1426464" y="2045970"/>
                  </a:lnTo>
                  <a:lnTo>
                    <a:pt x="1408748" y="2049780"/>
                  </a:lnTo>
                  <a:lnTo>
                    <a:pt x="1379506" y="2111598"/>
                  </a:lnTo>
                  <a:lnTo>
                    <a:pt x="1353979" y="2188083"/>
                  </a:lnTo>
                  <a:lnTo>
                    <a:pt x="1342835" y="2282381"/>
                  </a:lnTo>
                  <a:lnTo>
                    <a:pt x="1342835" y="2282381"/>
                  </a:lnTo>
                  <a:lnTo>
                    <a:pt x="1341597" y="2285905"/>
                  </a:lnTo>
                  <a:lnTo>
                    <a:pt x="1278731" y="2281524"/>
                  </a:lnTo>
                  <a:lnTo>
                    <a:pt x="1263301" y="2284095"/>
                  </a:lnTo>
                  <a:lnTo>
                    <a:pt x="1264158" y="2293811"/>
                  </a:lnTo>
                  <a:lnTo>
                    <a:pt x="1256348" y="2298478"/>
                  </a:lnTo>
                  <a:lnTo>
                    <a:pt x="1256348" y="2298478"/>
                  </a:lnTo>
                  <a:lnTo>
                    <a:pt x="1221867" y="2245138"/>
                  </a:lnTo>
                  <a:lnTo>
                    <a:pt x="1145191" y="2146078"/>
                  </a:lnTo>
                  <a:lnTo>
                    <a:pt x="1124808" y="2099596"/>
                  </a:lnTo>
                  <a:lnTo>
                    <a:pt x="1008412" y="2085499"/>
                  </a:lnTo>
                  <a:lnTo>
                    <a:pt x="970026" y="2108359"/>
                  </a:lnTo>
                  <a:lnTo>
                    <a:pt x="955453" y="2104835"/>
                  </a:lnTo>
                  <a:lnTo>
                    <a:pt x="941451" y="2092261"/>
                  </a:lnTo>
                  <a:lnTo>
                    <a:pt x="934974" y="2079022"/>
                  </a:lnTo>
                  <a:lnTo>
                    <a:pt x="936498" y="2063401"/>
                  </a:lnTo>
                  <a:lnTo>
                    <a:pt x="943356" y="2050923"/>
                  </a:lnTo>
                  <a:lnTo>
                    <a:pt x="991744" y="2009299"/>
                  </a:lnTo>
                  <a:lnTo>
                    <a:pt x="993553" y="2002441"/>
                  </a:lnTo>
                  <a:lnTo>
                    <a:pt x="975932" y="1973104"/>
                  </a:lnTo>
                  <a:lnTo>
                    <a:pt x="954787" y="1958816"/>
                  </a:lnTo>
                  <a:lnTo>
                    <a:pt x="942404" y="1944529"/>
                  </a:lnTo>
                  <a:lnTo>
                    <a:pt x="929354" y="1941862"/>
                  </a:lnTo>
                  <a:lnTo>
                    <a:pt x="912495" y="1949577"/>
                  </a:lnTo>
                  <a:lnTo>
                    <a:pt x="907352" y="1945958"/>
                  </a:lnTo>
                  <a:lnTo>
                    <a:pt x="926497" y="1886141"/>
                  </a:lnTo>
                  <a:lnTo>
                    <a:pt x="915924" y="1870805"/>
                  </a:lnTo>
                  <a:lnTo>
                    <a:pt x="909924" y="1871853"/>
                  </a:lnTo>
                  <a:lnTo>
                    <a:pt x="905447" y="1882807"/>
                  </a:lnTo>
                  <a:lnTo>
                    <a:pt x="895160" y="1880616"/>
                  </a:lnTo>
                  <a:lnTo>
                    <a:pt x="890016" y="1891856"/>
                  </a:lnTo>
                  <a:lnTo>
                    <a:pt x="880110" y="1881568"/>
                  </a:lnTo>
                  <a:lnTo>
                    <a:pt x="842582" y="1891379"/>
                  </a:lnTo>
                  <a:lnTo>
                    <a:pt x="834581" y="1878425"/>
                  </a:lnTo>
                  <a:lnTo>
                    <a:pt x="824008" y="1875092"/>
                  </a:lnTo>
                  <a:lnTo>
                    <a:pt x="834581" y="1869472"/>
                  </a:lnTo>
                  <a:lnTo>
                    <a:pt x="829819" y="1865281"/>
                  </a:lnTo>
                  <a:lnTo>
                    <a:pt x="808292" y="1863281"/>
                  </a:lnTo>
                  <a:lnTo>
                    <a:pt x="795433" y="1855089"/>
                  </a:lnTo>
                  <a:lnTo>
                    <a:pt x="791813" y="1868234"/>
                  </a:lnTo>
                  <a:lnTo>
                    <a:pt x="782384" y="1862233"/>
                  </a:lnTo>
                  <a:lnTo>
                    <a:pt x="775526" y="1886902"/>
                  </a:lnTo>
                  <a:lnTo>
                    <a:pt x="770859" y="1887284"/>
                  </a:lnTo>
                  <a:lnTo>
                    <a:pt x="762572" y="1878806"/>
                  </a:lnTo>
                  <a:lnTo>
                    <a:pt x="753428" y="1882616"/>
                  </a:lnTo>
                  <a:lnTo>
                    <a:pt x="735521" y="1949863"/>
                  </a:lnTo>
                  <a:lnTo>
                    <a:pt x="736378" y="1973390"/>
                  </a:lnTo>
                  <a:lnTo>
                    <a:pt x="769144" y="2019205"/>
                  </a:lnTo>
                  <a:lnTo>
                    <a:pt x="767429" y="2027873"/>
                  </a:lnTo>
                  <a:lnTo>
                    <a:pt x="738474" y="2037969"/>
                  </a:lnTo>
                  <a:lnTo>
                    <a:pt x="703326" y="2041493"/>
                  </a:lnTo>
                  <a:lnTo>
                    <a:pt x="685038" y="2050352"/>
                  </a:lnTo>
                  <a:lnTo>
                    <a:pt x="669703" y="2047113"/>
                  </a:lnTo>
                  <a:lnTo>
                    <a:pt x="662369" y="2039112"/>
                  </a:lnTo>
                  <a:lnTo>
                    <a:pt x="658559" y="2027777"/>
                  </a:lnTo>
                  <a:lnTo>
                    <a:pt x="662369" y="1979867"/>
                  </a:lnTo>
                  <a:lnTo>
                    <a:pt x="649510" y="1960721"/>
                  </a:lnTo>
                  <a:lnTo>
                    <a:pt x="649129" y="1951958"/>
                  </a:lnTo>
                  <a:lnTo>
                    <a:pt x="677037" y="1919383"/>
                  </a:lnTo>
                  <a:lnTo>
                    <a:pt x="730949" y="1894618"/>
                  </a:lnTo>
                  <a:lnTo>
                    <a:pt x="739426" y="1880711"/>
                  </a:lnTo>
                  <a:lnTo>
                    <a:pt x="731806" y="1843945"/>
                  </a:lnTo>
                  <a:lnTo>
                    <a:pt x="713042" y="1805940"/>
                  </a:lnTo>
                  <a:lnTo>
                    <a:pt x="716756" y="1774698"/>
                  </a:lnTo>
                  <a:lnTo>
                    <a:pt x="709232" y="1771841"/>
                  </a:lnTo>
                  <a:lnTo>
                    <a:pt x="654272" y="1778508"/>
                  </a:lnTo>
                  <a:lnTo>
                    <a:pt x="625793" y="1771841"/>
                  </a:lnTo>
                  <a:lnTo>
                    <a:pt x="561880" y="1773555"/>
                  </a:lnTo>
                  <a:lnTo>
                    <a:pt x="549021" y="1768602"/>
                  </a:lnTo>
                  <a:lnTo>
                    <a:pt x="548545" y="1733931"/>
                  </a:lnTo>
                  <a:lnTo>
                    <a:pt x="542163" y="1718882"/>
                  </a:lnTo>
                  <a:lnTo>
                    <a:pt x="531305" y="1716596"/>
                  </a:lnTo>
                  <a:lnTo>
                    <a:pt x="524352" y="1702308"/>
                  </a:lnTo>
                  <a:lnTo>
                    <a:pt x="515303" y="1699260"/>
                  </a:lnTo>
                  <a:lnTo>
                    <a:pt x="504444" y="1684496"/>
                  </a:lnTo>
                  <a:lnTo>
                    <a:pt x="471488" y="1669828"/>
                  </a:lnTo>
                  <a:lnTo>
                    <a:pt x="459772" y="1652207"/>
                  </a:lnTo>
                  <a:lnTo>
                    <a:pt x="460153" y="1638205"/>
                  </a:lnTo>
                  <a:lnTo>
                    <a:pt x="472440" y="1610677"/>
                  </a:lnTo>
                  <a:lnTo>
                    <a:pt x="465297" y="1549622"/>
                  </a:lnTo>
                  <a:lnTo>
                    <a:pt x="479679" y="1515427"/>
                  </a:lnTo>
                  <a:lnTo>
                    <a:pt x="478727" y="1488662"/>
                  </a:lnTo>
                  <a:lnTo>
                    <a:pt x="461106" y="1473708"/>
                  </a:lnTo>
                  <a:lnTo>
                    <a:pt x="455772" y="1436751"/>
                  </a:lnTo>
                  <a:lnTo>
                    <a:pt x="450247" y="1427321"/>
                  </a:lnTo>
                  <a:lnTo>
                    <a:pt x="432435" y="1426464"/>
                  </a:lnTo>
                  <a:lnTo>
                    <a:pt x="414528" y="1434941"/>
                  </a:lnTo>
                  <a:lnTo>
                    <a:pt x="405670" y="1428845"/>
                  </a:lnTo>
                  <a:lnTo>
                    <a:pt x="412338" y="1358551"/>
                  </a:lnTo>
                  <a:lnTo>
                    <a:pt x="420244" y="1353788"/>
                  </a:lnTo>
                  <a:lnTo>
                    <a:pt x="449104" y="1361218"/>
                  </a:lnTo>
                  <a:lnTo>
                    <a:pt x="465963" y="1353884"/>
                  </a:lnTo>
                  <a:lnTo>
                    <a:pt x="468630" y="1333881"/>
                  </a:lnTo>
                  <a:lnTo>
                    <a:pt x="461582" y="1298448"/>
                  </a:lnTo>
                  <a:lnTo>
                    <a:pt x="470250" y="1285970"/>
                  </a:lnTo>
                  <a:lnTo>
                    <a:pt x="491490" y="1269683"/>
                  </a:lnTo>
                  <a:lnTo>
                    <a:pt x="498348" y="1246537"/>
                  </a:lnTo>
                  <a:lnTo>
                    <a:pt x="487966" y="1093660"/>
                  </a:lnTo>
                  <a:lnTo>
                    <a:pt x="452533" y="1074992"/>
                  </a:lnTo>
                  <a:lnTo>
                    <a:pt x="438531" y="1063181"/>
                  </a:lnTo>
                  <a:lnTo>
                    <a:pt x="454819" y="1017365"/>
                  </a:lnTo>
                  <a:lnTo>
                    <a:pt x="445484" y="980218"/>
                  </a:lnTo>
                  <a:lnTo>
                    <a:pt x="448056" y="960215"/>
                  </a:lnTo>
                  <a:lnTo>
                    <a:pt x="459296" y="955358"/>
                  </a:lnTo>
                  <a:lnTo>
                    <a:pt x="471774" y="959072"/>
                  </a:lnTo>
                  <a:lnTo>
                    <a:pt x="491681" y="981551"/>
                  </a:lnTo>
                  <a:lnTo>
                    <a:pt x="497205" y="981075"/>
                  </a:lnTo>
                  <a:lnTo>
                    <a:pt x="500920" y="974503"/>
                  </a:lnTo>
                  <a:lnTo>
                    <a:pt x="493395" y="942499"/>
                  </a:lnTo>
                  <a:lnTo>
                    <a:pt x="494729" y="932974"/>
                  </a:lnTo>
                  <a:lnTo>
                    <a:pt x="503587" y="921544"/>
                  </a:lnTo>
                  <a:lnTo>
                    <a:pt x="503873" y="911924"/>
                  </a:lnTo>
                  <a:lnTo>
                    <a:pt x="500158" y="904399"/>
                  </a:lnTo>
                  <a:lnTo>
                    <a:pt x="476441" y="891445"/>
                  </a:lnTo>
                  <a:lnTo>
                    <a:pt x="469583" y="876491"/>
                  </a:lnTo>
                  <a:lnTo>
                    <a:pt x="470059" y="851630"/>
                  </a:lnTo>
                  <a:lnTo>
                    <a:pt x="481203" y="822484"/>
                  </a:lnTo>
                  <a:lnTo>
                    <a:pt x="467583" y="749999"/>
                  </a:lnTo>
                  <a:lnTo>
                    <a:pt x="457677" y="741521"/>
                  </a:lnTo>
                  <a:lnTo>
                    <a:pt x="442818" y="741712"/>
                  </a:lnTo>
                  <a:lnTo>
                    <a:pt x="431102" y="746760"/>
                  </a:lnTo>
                  <a:lnTo>
                    <a:pt x="416529" y="761905"/>
                  </a:lnTo>
                  <a:lnTo>
                    <a:pt x="393478" y="765143"/>
                  </a:lnTo>
                  <a:lnTo>
                    <a:pt x="360522" y="747046"/>
                  </a:lnTo>
                  <a:lnTo>
                    <a:pt x="343091" y="747713"/>
                  </a:lnTo>
                  <a:lnTo>
                    <a:pt x="335375" y="733044"/>
                  </a:lnTo>
                  <a:lnTo>
                    <a:pt x="318516" y="720281"/>
                  </a:lnTo>
                  <a:lnTo>
                    <a:pt x="312801" y="710565"/>
                  </a:lnTo>
                  <a:lnTo>
                    <a:pt x="293751" y="705517"/>
                  </a:lnTo>
                  <a:lnTo>
                    <a:pt x="254794" y="654177"/>
                  </a:lnTo>
                  <a:lnTo>
                    <a:pt x="232220" y="642080"/>
                  </a:lnTo>
                  <a:lnTo>
                    <a:pt x="225266" y="641795"/>
                  </a:lnTo>
                  <a:lnTo>
                    <a:pt x="214789" y="655892"/>
                  </a:lnTo>
                  <a:lnTo>
                    <a:pt x="198787" y="653225"/>
                  </a:lnTo>
                  <a:lnTo>
                    <a:pt x="190881" y="656463"/>
                  </a:lnTo>
                  <a:lnTo>
                    <a:pt x="184976" y="653034"/>
                  </a:lnTo>
                  <a:lnTo>
                    <a:pt x="179356" y="658368"/>
                  </a:lnTo>
                  <a:lnTo>
                    <a:pt x="161925" y="644271"/>
                  </a:lnTo>
                  <a:lnTo>
                    <a:pt x="143828" y="646843"/>
                  </a:lnTo>
                  <a:lnTo>
                    <a:pt x="122015" y="642557"/>
                  </a:lnTo>
                  <a:lnTo>
                    <a:pt x="122015" y="642557"/>
                  </a:lnTo>
                  <a:lnTo>
                    <a:pt x="109633" y="632174"/>
                  </a:lnTo>
                  <a:lnTo>
                    <a:pt x="78963" y="620744"/>
                  </a:lnTo>
                  <a:lnTo>
                    <a:pt x="76105" y="608648"/>
                  </a:lnTo>
                  <a:lnTo>
                    <a:pt x="79725" y="577596"/>
                  </a:lnTo>
                  <a:lnTo>
                    <a:pt x="69438" y="557594"/>
                  </a:lnTo>
                  <a:lnTo>
                    <a:pt x="54483" y="556070"/>
                  </a:lnTo>
                  <a:lnTo>
                    <a:pt x="32004" y="567785"/>
                  </a:lnTo>
                  <a:lnTo>
                    <a:pt x="22575" y="566642"/>
                  </a:lnTo>
                  <a:lnTo>
                    <a:pt x="7239" y="495395"/>
                  </a:lnTo>
                  <a:lnTo>
                    <a:pt x="7239" y="495395"/>
                  </a:lnTo>
                  <a:lnTo>
                    <a:pt x="14764" y="491871"/>
                  </a:lnTo>
                  <a:lnTo>
                    <a:pt x="16955" y="478536"/>
                  </a:lnTo>
                  <a:lnTo>
                    <a:pt x="0" y="446818"/>
                  </a:lnTo>
                  <a:lnTo>
                    <a:pt x="953" y="426911"/>
                  </a:lnTo>
                  <a:lnTo>
                    <a:pt x="11525" y="403955"/>
                  </a:lnTo>
                  <a:lnTo>
                    <a:pt x="30290" y="395002"/>
                  </a:lnTo>
                  <a:lnTo>
                    <a:pt x="35338" y="379762"/>
                  </a:lnTo>
                  <a:lnTo>
                    <a:pt x="50292" y="359855"/>
                  </a:lnTo>
                  <a:lnTo>
                    <a:pt x="54007" y="338614"/>
                  </a:lnTo>
                  <a:lnTo>
                    <a:pt x="43720" y="313277"/>
                  </a:lnTo>
                  <a:lnTo>
                    <a:pt x="43911" y="302133"/>
                  </a:lnTo>
                  <a:lnTo>
                    <a:pt x="52578" y="287750"/>
                  </a:lnTo>
                  <a:lnTo>
                    <a:pt x="91059" y="246793"/>
                  </a:lnTo>
                  <a:lnTo>
                    <a:pt x="87916" y="208312"/>
                  </a:lnTo>
                  <a:lnTo>
                    <a:pt x="101918" y="181070"/>
                  </a:lnTo>
                  <a:lnTo>
                    <a:pt x="98965" y="149924"/>
                  </a:lnTo>
                  <a:lnTo>
                    <a:pt x="113634" y="117729"/>
                  </a:lnTo>
                  <a:lnTo>
                    <a:pt x="113634" y="117729"/>
                  </a:lnTo>
                  <a:lnTo>
                    <a:pt x="138208" y="119158"/>
                  </a:lnTo>
                  <a:lnTo>
                    <a:pt x="187833" y="141256"/>
                  </a:lnTo>
                  <a:lnTo>
                    <a:pt x="197072" y="123254"/>
                  </a:lnTo>
                  <a:lnTo>
                    <a:pt x="197072" y="103537"/>
                  </a:lnTo>
                  <a:lnTo>
                    <a:pt x="253841" y="108204"/>
                  </a:lnTo>
                  <a:lnTo>
                    <a:pt x="272415" y="105251"/>
                  </a:lnTo>
                  <a:lnTo>
                    <a:pt x="305944" y="60103"/>
                  </a:lnTo>
                  <a:lnTo>
                    <a:pt x="334423" y="50292"/>
                  </a:lnTo>
                  <a:lnTo>
                    <a:pt x="464725" y="39815"/>
                  </a:lnTo>
                  <a:lnTo>
                    <a:pt x="537686" y="93726"/>
                  </a:lnTo>
                  <a:lnTo>
                    <a:pt x="649415" y="53054"/>
                  </a:lnTo>
                  <a:close/>
                </a:path>
              </a:pathLst>
            </a:custGeom>
            <a:grpFill/>
            <a:ln w="9525" cap="flat">
              <a:solidFill>
                <a:srgbClr val="196B24"/>
              </a:solidFill>
              <a:prstDash val="solid"/>
              <a:miter/>
            </a:ln>
          </p:spPr>
          <p:txBody>
            <a:bodyPr rtlCol="0" anchor="ctr"/>
            <a:lstStyle/>
            <a:p>
              <a:endParaRPr lang="es-HN"/>
            </a:p>
          </p:txBody>
        </p:sp>
        <p:sp>
          <p:nvSpPr>
            <p:cNvPr id="59" name="Forma libre: forma 58">
              <a:extLst>
                <a:ext uri="{FF2B5EF4-FFF2-40B4-BE49-F238E27FC236}">
                  <a16:creationId xmlns:a16="http://schemas.microsoft.com/office/drawing/2014/main" id="{98656835-1C82-B44C-FC24-A230963E5717}"/>
                </a:ext>
              </a:extLst>
            </p:cNvPr>
            <p:cNvSpPr/>
            <p:nvPr/>
          </p:nvSpPr>
          <p:spPr>
            <a:xfrm>
              <a:off x="2862844" y="3099606"/>
              <a:ext cx="1583624" cy="1225867"/>
            </a:xfrm>
            <a:custGeom>
              <a:avLst/>
              <a:gdLst>
                <a:gd name="connsiteX0" fmla="*/ 0 w 1583624"/>
                <a:gd name="connsiteY0" fmla="*/ 764191 h 1225867"/>
                <a:gd name="connsiteX1" fmla="*/ 26860 w 1583624"/>
                <a:gd name="connsiteY1" fmla="*/ 751522 h 1225867"/>
                <a:gd name="connsiteX2" fmla="*/ 39338 w 1583624"/>
                <a:gd name="connsiteY2" fmla="*/ 728186 h 1225867"/>
                <a:gd name="connsiteX3" fmla="*/ 60674 w 1583624"/>
                <a:gd name="connsiteY3" fmla="*/ 716185 h 1225867"/>
                <a:gd name="connsiteX4" fmla="*/ 97441 w 1583624"/>
                <a:gd name="connsiteY4" fmla="*/ 651701 h 1225867"/>
                <a:gd name="connsiteX5" fmla="*/ 115824 w 1583624"/>
                <a:gd name="connsiteY5" fmla="*/ 648557 h 1225867"/>
                <a:gd name="connsiteX6" fmla="*/ 133826 w 1583624"/>
                <a:gd name="connsiteY6" fmla="*/ 631603 h 1225867"/>
                <a:gd name="connsiteX7" fmla="*/ 145066 w 1583624"/>
                <a:gd name="connsiteY7" fmla="*/ 630650 h 1225867"/>
                <a:gd name="connsiteX8" fmla="*/ 213265 w 1583624"/>
                <a:gd name="connsiteY8" fmla="*/ 689896 h 1225867"/>
                <a:gd name="connsiteX9" fmla="*/ 229172 w 1583624"/>
                <a:gd name="connsiteY9" fmla="*/ 711137 h 1225867"/>
                <a:gd name="connsiteX10" fmla="*/ 271748 w 1583624"/>
                <a:gd name="connsiteY10" fmla="*/ 726853 h 1225867"/>
                <a:gd name="connsiteX11" fmla="*/ 296799 w 1583624"/>
                <a:gd name="connsiteY11" fmla="*/ 741426 h 1225867"/>
                <a:gd name="connsiteX12" fmla="*/ 331089 w 1583624"/>
                <a:gd name="connsiteY12" fmla="*/ 773621 h 1225867"/>
                <a:gd name="connsiteX13" fmla="*/ 349187 w 1583624"/>
                <a:gd name="connsiteY13" fmla="*/ 775716 h 1225867"/>
                <a:gd name="connsiteX14" fmla="*/ 393383 w 1583624"/>
                <a:gd name="connsiteY14" fmla="*/ 769430 h 1225867"/>
                <a:gd name="connsiteX15" fmla="*/ 408146 w 1583624"/>
                <a:gd name="connsiteY15" fmla="*/ 741617 h 1225867"/>
                <a:gd name="connsiteX16" fmla="*/ 429480 w 1583624"/>
                <a:gd name="connsiteY16" fmla="*/ 654939 h 1225867"/>
                <a:gd name="connsiteX17" fmla="*/ 446721 w 1583624"/>
                <a:gd name="connsiteY17" fmla="*/ 622840 h 1225867"/>
                <a:gd name="connsiteX18" fmla="*/ 446054 w 1583624"/>
                <a:gd name="connsiteY18" fmla="*/ 591788 h 1225867"/>
                <a:gd name="connsiteX19" fmla="*/ 470057 w 1583624"/>
                <a:gd name="connsiteY19" fmla="*/ 536734 h 1225867"/>
                <a:gd name="connsiteX20" fmla="*/ 473676 w 1583624"/>
                <a:gd name="connsiteY20" fmla="*/ 489299 h 1225867"/>
                <a:gd name="connsiteX21" fmla="*/ 482916 w 1583624"/>
                <a:gd name="connsiteY21" fmla="*/ 480632 h 1225867"/>
                <a:gd name="connsiteX22" fmla="*/ 523016 w 1583624"/>
                <a:gd name="connsiteY22" fmla="*/ 476631 h 1225867"/>
                <a:gd name="connsiteX23" fmla="*/ 504728 w 1583624"/>
                <a:gd name="connsiteY23" fmla="*/ 424148 h 1225867"/>
                <a:gd name="connsiteX24" fmla="*/ 491583 w 1583624"/>
                <a:gd name="connsiteY24" fmla="*/ 365093 h 1225867"/>
                <a:gd name="connsiteX25" fmla="*/ 491964 w 1583624"/>
                <a:gd name="connsiteY25" fmla="*/ 346329 h 1225867"/>
                <a:gd name="connsiteX26" fmla="*/ 502823 w 1583624"/>
                <a:gd name="connsiteY26" fmla="*/ 302800 h 1225867"/>
                <a:gd name="connsiteX27" fmla="*/ 515396 w 1583624"/>
                <a:gd name="connsiteY27" fmla="*/ 286321 h 1225867"/>
                <a:gd name="connsiteX28" fmla="*/ 546733 w 1583624"/>
                <a:gd name="connsiteY28" fmla="*/ 259842 h 1225867"/>
                <a:gd name="connsiteX29" fmla="*/ 577880 w 1583624"/>
                <a:gd name="connsiteY29" fmla="*/ 206026 h 1225867"/>
                <a:gd name="connsiteX30" fmla="*/ 574927 w 1583624"/>
                <a:gd name="connsiteY30" fmla="*/ 192976 h 1225867"/>
                <a:gd name="connsiteX31" fmla="*/ 551496 w 1583624"/>
                <a:gd name="connsiteY31" fmla="*/ 150971 h 1225867"/>
                <a:gd name="connsiteX32" fmla="*/ 530445 w 1583624"/>
                <a:gd name="connsiteY32" fmla="*/ 64675 h 1225867"/>
                <a:gd name="connsiteX33" fmla="*/ 541590 w 1583624"/>
                <a:gd name="connsiteY33" fmla="*/ 52673 h 1225867"/>
                <a:gd name="connsiteX34" fmla="*/ 573689 w 1583624"/>
                <a:gd name="connsiteY34" fmla="*/ 49435 h 1225867"/>
                <a:gd name="connsiteX35" fmla="*/ 602835 w 1583624"/>
                <a:gd name="connsiteY35" fmla="*/ 34862 h 1225867"/>
                <a:gd name="connsiteX36" fmla="*/ 626743 w 1583624"/>
                <a:gd name="connsiteY36" fmla="*/ 0 h 1225867"/>
                <a:gd name="connsiteX37" fmla="*/ 633696 w 1583624"/>
                <a:gd name="connsiteY37" fmla="*/ 10573 h 1225867"/>
                <a:gd name="connsiteX38" fmla="*/ 661509 w 1583624"/>
                <a:gd name="connsiteY38" fmla="*/ 18288 h 1225867"/>
                <a:gd name="connsiteX39" fmla="*/ 671130 w 1583624"/>
                <a:gd name="connsiteY39" fmla="*/ 31433 h 1225867"/>
                <a:gd name="connsiteX40" fmla="*/ 671130 w 1583624"/>
                <a:gd name="connsiteY40" fmla="*/ 31433 h 1225867"/>
                <a:gd name="connsiteX41" fmla="*/ 692275 w 1583624"/>
                <a:gd name="connsiteY41" fmla="*/ 42386 h 1225867"/>
                <a:gd name="connsiteX42" fmla="*/ 704943 w 1583624"/>
                <a:gd name="connsiteY42" fmla="*/ 30194 h 1225867"/>
                <a:gd name="connsiteX43" fmla="*/ 723327 w 1583624"/>
                <a:gd name="connsiteY43" fmla="*/ 27718 h 1225867"/>
                <a:gd name="connsiteX44" fmla="*/ 767618 w 1583624"/>
                <a:gd name="connsiteY44" fmla="*/ 44767 h 1225867"/>
                <a:gd name="connsiteX45" fmla="*/ 791907 w 1583624"/>
                <a:gd name="connsiteY45" fmla="*/ 37433 h 1225867"/>
                <a:gd name="connsiteX46" fmla="*/ 801717 w 1583624"/>
                <a:gd name="connsiteY46" fmla="*/ 39624 h 1225867"/>
                <a:gd name="connsiteX47" fmla="*/ 811052 w 1583624"/>
                <a:gd name="connsiteY47" fmla="*/ 30575 h 1225867"/>
                <a:gd name="connsiteX48" fmla="*/ 822863 w 1583624"/>
                <a:gd name="connsiteY48" fmla="*/ 30575 h 1225867"/>
                <a:gd name="connsiteX49" fmla="*/ 850390 w 1583624"/>
                <a:gd name="connsiteY49" fmla="*/ 38957 h 1225867"/>
                <a:gd name="connsiteX50" fmla="*/ 872298 w 1583624"/>
                <a:gd name="connsiteY50" fmla="*/ 57436 h 1225867"/>
                <a:gd name="connsiteX51" fmla="*/ 892205 w 1583624"/>
                <a:gd name="connsiteY51" fmla="*/ 50578 h 1225867"/>
                <a:gd name="connsiteX52" fmla="*/ 901254 w 1583624"/>
                <a:gd name="connsiteY52" fmla="*/ 54197 h 1225867"/>
                <a:gd name="connsiteX53" fmla="*/ 910302 w 1583624"/>
                <a:gd name="connsiteY53" fmla="*/ 44672 h 1225867"/>
                <a:gd name="connsiteX54" fmla="*/ 921161 w 1583624"/>
                <a:gd name="connsiteY54" fmla="*/ 46768 h 1225867"/>
                <a:gd name="connsiteX55" fmla="*/ 932400 w 1583624"/>
                <a:gd name="connsiteY55" fmla="*/ 42863 h 1225867"/>
                <a:gd name="connsiteX56" fmla="*/ 931257 w 1583624"/>
                <a:gd name="connsiteY56" fmla="*/ 51054 h 1225867"/>
                <a:gd name="connsiteX57" fmla="*/ 916589 w 1583624"/>
                <a:gd name="connsiteY57" fmla="*/ 62960 h 1225867"/>
                <a:gd name="connsiteX58" fmla="*/ 926971 w 1583624"/>
                <a:gd name="connsiteY58" fmla="*/ 71438 h 1225867"/>
                <a:gd name="connsiteX59" fmla="*/ 921732 w 1583624"/>
                <a:gd name="connsiteY59" fmla="*/ 86106 h 1225867"/>
                <a:gd name="connsiteX60" fmla="*/ 924304 w 1583624"/>
                <a:gd name="connsiteY60" fmla="*/ 100965 h 1225867"/>
                <a:gd name="connsiteX61" fmla="*/ 915255 w 1583624"/>
                <a:gd name="connsiteY61" fmla="*/ 112109 h 1225867"/>
                <a:gd name="connsiteX62" fmla="*/ 927162 w 1583624"/>
                <a:gd name="connsiteY62" fmla="*/ 142208 h 1225867"/>
                <a:gd name="connsiteX63" fmla="*/ 924876 w 1583624"/>
                <a:gd name="connsiteY63" fmla="*/ 152591 h 1225867"/>
                <a:gd name="connsiteX64" fmla="*/ 989741 w 1583624"/>
                <a:gd name="connsiteY64" fmla="*/ 155162 h 1225867"/>
                <a:gd name="connsiteX65" fmla="*/ 1007648 w 1583624"/>
                <a:gd name="connsiteY65" fmla="*/ 164116 h 1225867"/>
                <a:gd name="connsiteX66" fmla="*/ 1009743 w 1583624"/>
                <a:gd name="connsiteY66" fmla="*/ 171736 h 1225867"/>
                <a:gd name="connsiteX67" fmla="*/ 1005743 w 1583624"/>
                <a:gd name="connsiteY67" fmla="*/ 189262 h 1225867"/>
                <a:gd name="connsiteX68" fmla="*/ 1010601 w 1583624"/>
                <a:gd name="connsiteY68" fmla="*/ 201930 h 1225867"/>
                <a:gd name="connsiteX69" fmla="*/ 1007743 w 1583624"/>
                <a:gd name="connsiteY69" fmla="*/ 210026 h 1225867"/>
                <a:gd name="connsiteX70" fmla="*/ 946497 w 1583624"/>
                <a:gd name="connsiteY70" fmla="*/ 264128 h 1225867"/>
                <a:gd name="connsiteX71" fmla="*/ 942306 w 1583624"/>
                <a:gd name="connsiteY71" fmla="*/ 277844 h 1225867"/>
                <a:gd name="connsiteX72" fmla="*/ 953260 w 1583624"/>
                <a:gd name="connsiteY72" fmla="*/ 286893 h 1225867"/>
                <a:gd name="connsiteX73" fmla="*/ 980311 w 1583624"/>
                <a:gd name="connsiteY73" fmla="*/ 275082 h 1225867"/>
                <a:gd name="connsiteX74" fmla="*/ 1016697 w 1583624"/>
                <a:gd name="connsiteY74" fmla="*/ 284702 h 1225867"/>
                <a:gd name="connsiteX75" fmla="*/ 1030413 w 1583624"/>
                <a:gd name="connsiteY75" fmla="*/ 292989 h 1225867"/>
                <a:gd name="connsiteX76" fmla="*/ 1039080 w 1583624"/>
                <a:gd name="connsiteY76" fmla="*/ 310896 h 1225867"/>
                <a:gd name="connsiteX77" fmla="*/ 1030794 w 1583624"/>
                <a:gd name="connsiteY77" fmla="*/ 334042 h 1225867"/>
                <a:gd name="connsiteX78" fmla="*/ 1051368 w 1583624"/>
                <a:gd name="connsiteY78" fmla="*/ 360236 h 1225867"/>
                <a:gd name="connsiteX79" fmla="*/ 1061559 w 1583624"/>
                <a:gd name="connsiteY79" fmla="*/ 353663 h 1225867"/>
                <a:gd name="connsiteX80" fmla="*/ 1067274 w 1583624"/>
                <a:gd name="connsiteY80" fmla="*/ 337566 h 1225867"/>
                <a:gd name="connsiteX81" fmla="*/ 1091277 w 1583624"/>
                <a:gd name="connsiteY81" fmla="*/ 326041 h 1225867"/>
                <a:gd name="connsiteX82" fmla="*/ 1100517 w 1583624"/>
                <a:gd name="connsiteY82" fmla="*/ 317087 h 1225867"/>
                <a:gd name="connsiteX83" fmla="*/ 1107375 w 1583624"/>
                <a:gd name="connsiteY83" fmla="*/ 263271 h 1225867"/>
                <a:gd name="connsiteX84" fmla="*/ 1155000 w 1583624"/>
                <a:gd name="connsiteY84" fmla="*/ 250698 h 1225867"/>
                <a:gd name="connsiteX85" fmla="*/ 1183670 w 1583624"/>
                <a:gd name="connsiteY85" fmla="*/ 234125 h 1225867"/>
                <a:gd name="connsiteX86" fmla="*/ 1204053 w 1583624"/>
                <a:gd name="connsiteY86" fmla="*/ 234125 h 1225867"/>
                <a:gd name="connsiteX87" fmla="*/ 1233486 w 1583624"/>
                <a:gd name="connsiteY87" fmla="*/ 246507 h 1225867"/>
                <a:gd name="connsiteX88" fmla="*/ 1249011 w 1583624"/>
                <a:gd name="connsiteY88" fmla="*/ 247269 h 1225867"/>
                <a:gd name="connsiteX89" fmla="*/ 1248249 w 1583624"/>
                <a:gd name="connsiteY89" fmla="*/ 253270 h 1225867"/>
                <a:gd name="connsiteX90" fmla="*/ 1235676 w 1583624"/>
                <a:gd name="connsiteY90" fmla="*/ 257366 h 1225867"/>
                <a:gd name="connsiteX91" fmla="*/ 1232247 w 1583624"/>
                <a:gd name="connsiteY91" fmla="*/ 266033 h 1225867"/>
                <a:gd name="connsiteX92" fmla="*/ 1238915 w 1583624"/>
                <a:gd name="connsiteY92" fmla="*/ 274415 h 1225867"/>
                <a:gd name="connsiteX93" fmla="*/ 1252059 w 1583624"/>
                <a:gd name="connsiteY93" fmla="*/ 274701 h 1225867"/>
                <a:gd name="connsiteX94" fmla="*/ 1271395 w 1583624"/>
                <a:gd name="connsiteY94" fmla="*/ 286131 h 1225867"/>
                <a:gd name="connsiteX95" fmla="*/ 1296636 w 1583624"/>
                <a:gd name="connsiteY95" fmla="*/ 309848 h 1225867"/>
                <a:gd name="connsiteX96" fmla="*/ 1299589 w 1583624"/>
                <a:gd name="connsiteY96" fmla="*/ 326136 h 1225867"/>
                <a:gd name="connsiteX97" fmla="*/ 1295208 w 1583624"/>
                <a:gd name="connsiteY97" fmla="*/ 354235 h 1225867"/>
                <a:gd name="connsiteX98" fmla="*/ 1336927 w 1583624"/>
                <a:gd name="connsiteY98" fmla="*/ 381286 h 1225867"/>
                <a:gd name="connsiteX99" fmla="*/ 1355787 w 1583624"/>
                <a:gd name="connsiteY99" fmla="*/ 388620 h 1225867"/>
                <a:gd name="connsiteX100" fmla="*/ 1382933 w 1583624"/>
                <a:gd name="connsiteY100" fmla="*/ 409956 h 1225867"/>
                <a:gd name="connsiteX101" fmla="*/ 1406555 w 1583624"/>
                <a:gd name="connsiteY101" fmla="*/ 416052 h 1225867"/>
                <a:gd name="connsiteX102" fmla="*/ 1430748 w 1583624"/>
                <a:gd name="connsiteY102" fmla="*/ 411290 h 1225867"/>
                <a:gd name="connsiteX103" fmla="*/ 1450275 w 1583624"/>
                <a:gd name="connsiteY103" fmla="*/ 415195 h 1225867"/>
                <a:gd name="connsiteX104" fmla="*/ 1466467 w 1583624"/>
                <a:gd name="connsiteY104" fmla="*/ 406717 h 1225867"/>
                <a:gd name="connsiteX105" fmla="*/ 1490375 w 1583624"/>
                <a:gd name="connsiteY105" fmla="*/ 405765 h 1225867"/>
                <a:gd name="connsiteX106" fmla="*/ 1533237 w 1583624"/>
                <a:gd name="connsiteY106" fmla="*/ 422434 h 1225867"/>
                <a:gd name="connsiteX107" fmla="*/ 1533237 w 1583624"/>
                <a:gd name="connsiteY107" fmla="*/ 422434 h 1225867"/>
                <a:gd name="connsiteX108" fmla="*/ 1559907 w 1583624"/>
                <a:gd name="connsiteY108" fmla="*/ 434816 h 1225867"/>
                <a:gd name="connsiteX109" fmla="*/ 1574766 w 1583624"/>
                <a:gd name="connsiteY109" fmla="*/ 436531 h 1225867"/>
                <a:gd name="connsiteX110" fmla="*/ 1581434 w 1583624"/>
                <a:gd name="connsiteY110" fmla="*/ 444246 h 1225867"/>
                <a:gd name="connsiteX111" fmla="*/ 1583625 w 1583624"/>
                <a:gd name="connsiteY111" fmla="*/ 472821 h 1225867"/>
                <a:gd name="connsiteX112" fmla="*/ 1567718 w 1583624"/>
                <a:gd name="connsiteY112" fmla="*/ 507873 h 1225867"/>
                <a:gd name="connsiteX113" fmla="*/ 1544572 w 1583624"/>
                <a:gd name="connsiteY113" fmla="*/ 512540 h 1225867"/>
                <a:gd name="connsiteX114" fmla="*/ 1539619 w 1583624"/>
                <a:gd name="connsiteY114" fmla="*/ 530638 h 1225867"/>
                <a:gd name="connsiteX115" fmla="*/ 1531999 w 1583624"/>
                <a:gd name="connsiteY115" fmla="*/ 538639 h 1225867"/>
                <a:gd name="connsiteX116" fmla="*/ 1519236 w 1583624"/>
                <a:gd name="connsiteY116" fmla="*/ 536258 h 1225867"/>
                <a:gd name="connsiteX117" fmla="*/ 1513521 w 1583624"/>
                <a:gd name="connsiteY117" fmla="*/ 528257 h 1225867"/>
                <a:gd name="connsiteX118" fmla="*/ 1494090 w 1583624"/>
                <a:gd name="connsiteY118" fmla="*/ 533019 h 1225867"/>
                <a:gd name="connsiteX119" fmla="*/ 1476183 w 1583624"/>
                <a:gd name="connsiteY119" fmla="*/ 548926 h 1225867"/>
                <a:gd name="connsiteX120" fmla="*/ 1466562 w 1583624"/>
                <a:gd name="connsiteY120" fmla="*/ 570452 h 1225867"/>
                <a:gd name="connsiteX121" fmla="*/ 1446369 w 1583624"/>
                <a:gd name="connsiteY121" fmla="*/ 578834 h 1225867"/>
                <a:gd name="connsiteX122" fmla="*/ 1436178 w 1583624"/>
                <a:gd name="connsiteY122" fmla="*/ 613124 h 1225867"/>
                <a:gd name="connsiteX123" fmla="*/ 1348548 w 1583624"/>
                <a:gd name="connsiteY123" fmla="*/ 625316 h 1225867"/>
                <a:gd name="connsiteX124" fmla="*/ 1332355 w 1583624"/>
                <a:gd name="connsiteY124" fmla="*/ 631031 h 1225867"/>
                <a:gd name="connsiteX125" fmla="*/ 1317020 w 1583624"/>
                <a:gd name="connsiteY125" fmla="*/ 642842 h 1225867"/>
                <a:gd name="connsiteX126" fmla="*/ 1312067 w 1583624"/>
                <a:gd name="connsiteY126" fmla="*/ 671322 h 1225867"/>
                <a:gd name="connsiteX127" fmla="*/ 1326069 w 1583624"/>
                <a:gd name="connsiteY127" fmla="*/ 814483 h 1225867"/>
                <a:gd name="connsiteX128" fmla="*/ 1323021 w 1583624"/>
                <a:gd name="connsiteY128" fmla="*/ 838295 h 1225867"/>
                <a:gd name="connsiteX129" fmla="*/ 1300256 w 1583624"/>
                <a:gd name="connsiteY129" fmla="*/ 865822 h 1225867"/>
                <a:gd name="connsiteX130" fmla="*/ 1268157 w 1583624"/>
                <a:gd name="connsiteY130" fmla="*/ 885730 h 1225867"/>
                <a:gd name="connsiteX131" fmla="*/ 1251964 w 1583624"/>
                <a:gd name="connsiteY131" fmla="*/ 911923 h 1225867"/>
                <a:gd name="connsiteX132" fmla="*/ 1225008 w 1583624"/>
                <a:gd name="connsiteY132" fmla="*/ 943070 h 1225867"/>
                <a:gd name="connsiteX133" fmla="*/ 1215864 w 1583624"/>
                <a:gd name="connsiteY133" fmla="*/ 970407 h 1225867"/>
                <a:gd name="connsiteX134" fmla="*/ 1205673 w 1583624"/>
                <a:gd name="connsiteY134" fmla="*/ 1035844 h 1225867"/>
                <a:gd name="connsiteX135" fmla="*/ 1196529 w 1583624"/>
                <a:gd name="connsiteY135" fmla="*/ 1052989 h 1225867"/>
                <a:gd name="connsiteX136" fmla="*/ 1132806 w 1583624"/>
                <a:gd name="connsiteY136" fmla="*/ 1113377 h 1225867"/>
                <a:gd name="connsiteX137" fmla="*/ 1082991 w 1583624"/>
                <a:gd name="connsiteY137" fmla="*/ 1177671 h 1225867"/>
                <a:gd name="connsiteX138" fmla="*/ 1022316 w 1583624"/>
                <a:gd name="connsiteY138" fmla="*/ 1224820 h 1225867"/>
                <a:gd name="connsiteX139" fmla="*/ 1022316 w 1583624"/>
                <a:gd name="connsiteY139" fmla="*/ 1224820 h 1225867"/>
                <a:gd name="connsiteX140" fmla="*/ 995742 w 1583624"/>
                <a:gd name="connsiteY140" fmla="*/ 1213580 h 1225867"/>
                <a:gd name="connsiteX141" fmla="*/ 940782 w 1583624"/>
                <a:gd name="connsiteY141" fmla="*/ 1201293 h 1225867"/>
                <a:gd name="connsiteX142" fmla="*/ 927924 w 1583624"/>
                <a:gd name="connsiteY142" fmla="*/ 1192530 h 1225867"/>
                <a:gd name="connsiteX143" fmla="*/ 886680 w 1583624"/>
                <a:gd name="connsiteY143" fmla="*/ 1187291 h 1225867"/>
                <a:gd name="connsiteX144" fmla="*/ 836103 w 1583624"/>
                <a:gd name="connsiteY144" fmla="*/ 1178528 h 1225867"/>
                <a:gd name="connsiteX145" fmla="*/ 782858 w 1583624"/>
                <a:gd name="connsiteY145" fmla="*/ 1182910 h 1225867"/>
                <a:gd name="connsiteX146" fmla="*/ 780286 w 1583624"/>
                <a:gd name="connsiteY146" fmla="*/ 1177671 h 1225867"/>
                <a:gd name="connsiteX147" fmla="*/ 773428 w 1583624"/>
                <a:gd name="connsiteY147" fmla="*/ 1176814 h 1225867"/>
                <a:gd name="connsiteX148" fmla="*/ 742472 w 1583624"/>
                <a:gd name="connsiteY148" fmla="*/ 1193482 h 1225867"/>
                <a:gd name="connsiteX149" fmla="*/ 735614 w 1583624"/>
                <a:gd name="connsiteY149" fmla="*/ 1193482 h 1225867"/>
                <a:gd name="connsiteX150" fmla="*/ 732185 w 1583624"/>
                <a:gd name="connsiteY150" fmla="*/ 1188148 h 1225867"/>
                <a:gd name="connsiteX151" fmla="*/ 696180 w 1583624"/>
                <a:gd name="connsiteY151" fmla="*/ 1193482 h 1225867"/>
                <a:gd name="connsiteX152" fmla="*/ 623219 w 1583624"/>
                <a:gd name="connsiteY152" fmla="*/ 1190815 h 1225867"/>
                <a:gd name="connsiteX153" fmla="*/ 570831 w 1583624"/>
                <a:gd name="connsiteY153" fmla="*/ 1182053 h 1225867"/>
                <a:gd name="connsiteX154" fmla="*/ 549305 w 1583624"/>
                <a:gd name="connsiteY154" fmla="*/ 1189006 h 1225867"/>
                <a:gd name="connsiteX155" fmla="*/ 521016 w 1583624"/>
                <a:gd name="connsiteY155" fmla="*/ 1191673 h 1225867"/>
                <a:gd name="connsiteX156" fmla="*/ 512443 w 1583624"/>
                <a:gd name="connsiteY156" fmla="*/ 1207484 h 1225867"/>
                <a:gd name="connsiteX157" fmla="*/ 503013 w 1583624"/>
                <a:gd name="connsiteY157" fmla="*/ 1197864 h 1225867"/>
                <a:gd name="connsiteX158" fmla="*/ 489297 w 1583624"/>
                <a:gd name="connsiteY158" fmla="*/ 1210151 h 1225867"/>
                <a:gd name="connsiteX159" fmla="*/ 492726 w 1583624"/>
                <a:gd name="connsiteY159" fmla="*/ 1217962 h 1225867"/>
                <a:gd name="connsiteX160" fmla="*/ 490155 w 1583624"/>
                <a:gd name="connsiteY160" fmla="*/ 1224153 h 1225867"/>
                <a:gd name="connsiteX161" fmla="*/ 479868 w 1583624"/>
                <a:gd name="connsiteY161" fmla="*/ 1224153 h 1225867"/>
                <a:gd name="connsiteX162" fmla="*/ 481582 w 1583624"/>
                <a:gd name="connsiteY162" fmla="*/ 1211009 h 1225867"/>
                <a:gd name="connsiteX163" fmla="*/ 478153 w 1583624"/>
                <a:gd name="connsiteY163" fmla="*/ 1206627 h 1225867"/>
                <a:gd name="connsiteX164" fmla="*/ 459198 w 1583624"/>
                <a:gd name="connsiteY164" fmla="*/ 1203960 h 1225867"/>
                <a:gd name="connsiteX165" fmla="*/ 446340 w 1583624"/>
                <a:gd name="connsiteY165" fmla="*/ 1214533 h 1225867"/>
                <a:gd name="connsiteX166" fmla="*/ 443768 w 1583624"/>
                <a:gd name="connsiteY166" fmla="*/ 1225868 h 1225867"/>
                <a:gd name="connsiteX167" fmla="*/ 438624 w 1583624"/>
                <a:gd name="connsiteY167" fmla="*/ 1225868 h 1225867"/>
                <a:gd name="connsiteX168" fmla="*/ 436053 w 1583624"/>
                <a:gd name="connsiteY168" fmla="*/ 1214533 h 1225867"/>
                <a:gd name="connsiteX169" fmla="*/ 437767 w 1583624"/>
                <a:gd name="connsiteY169" fmla="*/ 1203103 h 1225867"/>
                <a:gd name="connsiteX170" fmla="*/ 429195 w 1583624"/>
                <a:gd name="connsiteY170" fmla="*/ 1196054 h 1225867"/>
                <a:gd name="connsiteX171" fmla="*/ 419765 w 1583624"/>
                <a:gd name="connsiteY171" fmla="*/ 1199579 h 1225867"/>
                <a:gd name="connsiteX172" fmla="*/ 418908 w 1583624"/>
                <a:gd name="connsiteY172" fmla="*/ 1189958 h 1225867"/>
                <a:gd name="connsiteX173" fmla="*/ 401574 w 1583624"/>
                <a:gd name="connsiteY173" fmla="*/ 1181195 h 1225867"/>
                <a:gd name="connsiteX174" fmla="*/ 393097 w 1583624"/>
                <a:gd name="connsiteY174" fmla="*/ 1182910 h 1225867"/>
                <a:gd name="connsiteX175" fmla="*/ 392240 w 1583624"/>
                <a:gd name="connsiteY175" fmla="*/ 1175004 h 1225867"/>
                <a:gd name="connsiteX176" fmla="*/ 401669 w 1583624"/>
                <a:gd name="connsiteY176" fmla="*/ 1171480 h 1225867"/>
                <a:gd name="connsiteX177" fmla="*/ 401669 w 1583624"/>
                <a:gd name="connsiteY177" fmla="*/ 1163574 h 1225867"/>
                <a:gd name="connsiteX178" fmla="*/ 387096 w 1583624"/>
                <a:gd name="connsiteY178" fmla="*/ 1160050 h 1225867"/>
                <a:gd name="connsiteX179" fmla="*/ 382810 w 1583624"/>
                <a:gd name="connsiteY179" fmla="*/ 1150430 h 1225867"/>
                <a:gd name="connsiteX180" fmla="*/ 386239 w 1583624"/>
                <a:gd name="connsiteY180" fmla="*/ 1143476 h 1225867"/>
                <a:gd name="connsiteX181" fmla="*/ 376809 w 1583624"/>
                <a:gd name="connsiteY181" fmla="*/ 1117949 h 1225867"/>
                <a:gd name="connsiteX182" fmla="*/ 378524 w 1583624"/>
                <a:gd name="connsiteY182" fmla="*/ 1098709 h 1225867"/>
                <a:gd name="connsiteX183" fmla="*/ 372523 w 1583624"/>
                <a:gd name="connsiteY183" fmla="*/ 1081088 h 1225867"/>
                <a:gd name="connsiteX184" fmla="*/ 365665 w 1583624"/>
                <a:gd name="connsiteY184" fmla="*/ 1078230 h 1225867"/>
                <a:gd name="connsiteX185" fmla="*/ 363093 w 1583624"/>
                <a:gd name="connsiteY185" fmla="*/ 1053084 h 1225867"/>
                <a:gd name="connsiteX186" fmla="*/ 346805 w 1583624"/>
                <a:gd name="connsiteY186" fmla="*/ 1053941 h 1225867"/>
                <a:gd name="connsiteX187" fmla="*/ 335661 w 1583624"/>
                <a:gd name="connsiteY187" fmla="*/ 1042511 h 1225867"/>
                <a:gd name="connsiteX188" fmla="*/ 339947 w 1583624"/>
                <a:gd name="connsiteY188" fmla="*/ 1037272 h 1225867"/>
                <a:gd name="connsiteX189" fmla="*/ 342519 w 1583624"/>
                <a:gd name="connsiteY189" fmla="*/ 1043369 h 1225867"/>
                <a:gd name="connsiteX190" fmla="*/ 353663 w 1583624"/>
                <a:gd name="connsiteY190" fmla="*/ 1039844 h 1225867"/>
                <a:gd name="connsiteX191" fmla="*/ 357092 w 1583624"/>
                <a:gd name="connsiteY191" fmla="*/ 1045178 h 1225867"/>
                <a:gd name="connsiteX192" fmla="*/ 361379 w 1583624"/>
                <a:gd name="connsiteY192" fmla="*/ 1043369 h 1225867"/>
                <a:gd name="connsiteX193" fmla="*/ 357949 w 1583624"/>
                <a:gd name="connsiteY193" fmla="*/ 1018794 h 1225867"/>
                <a:gd name="connsiteX194" fmla="*/ 352806 w 1583624"/>
                <a:gd name="connsiteY194" fmla="*/ 1017080 h 1225867"/>
                <a:gd name="connsiteX195" fmla="*/ 360521 w 1583624"/>
                <a:gd name="connsiteY195" fmla="*/ 995172 h 1225867"/>
                <a:gd name="connsiteX196" fmla="*/ 344234 w 1583624"/>
                <a:gd name="connsiteY196" fmla="*/ 967930 h 1225867"/>
                <a:gd name="connsiteX197" fmla="*/ 325279 w 1583624"/>
                <a:gd name="connsiteY197" fmla="*/ 953834 h 1225867"/>
                <a:gd name="connsiteX198" fmla="*/ 311563 w 1583624"/>
                <a:gd name="connsiteY198" fmla="*/ 946023 h 1225867"/>
                <a:gd name="connsiteX199" fmla="*/ 261747 w 1583624"/>
                <a:gd name="connsiteY199" fmla="*/ 915257 h 1225867"/>
                <a:gd name="connsiteX200" fmla="*/ 203454 w 1583624"/>
                <a:gd name="connsiteY200" fmla="*/ 877538 h 1225867"/>
                <a:gd name="connsiteX201" fmla="*/ 52388 w 1583624"/>
                <a:gd name="connsiteY201" fmla="*/ 792385 h 1225867"/>
                <a:gd name="connsiteX202" fmla="*/ 39433 w 1583624"/>
                <a:gd name="connsiteY202" fmla="*/ 783622 h 1225867"/>
                <a:gd name="connsiteX203" fmla="*/ 42005 w 1583624"/>
                <a:gd name="connsiteY203" fmla="*/ 776573 h 1225867"/>
                <a:gd name="connsiteX204" fmla="*/ 34290 w 1583624"/>
                <a:gd name="connsiteY204" fmla="*/ 769525 h 1225867"/>
                <a:gd name="connsiteX205" fmla="*/ 30861 w 1583624"/>
                <a:gd name="connsiteY205" fmla="*/ 776573 h 1225867"/>
                <a:gd name="connsiteX206" fmla="*/ 25718 w 1583624"/>
                <a:gd name="connsiteY206" fmla="*/ 776573 h 122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583624" h="1225867">
                  <a:moveTo>
                    <a:pt x="0" y="764191"/>
                  </a:moveTo>
                  <a:lnTo>
                    <a:pt x="26860" y="751522"/>
                  </a:lnTo>
                  <a:lnTo>
                    <a:pt x="39338" y="728186"/>
                  </a:lnTo>
                  <a:lnTo>
                    <a:pt x="60674" y="716185"/>
                  </a:lnTo>
                  <a:lnTo>
                    <a:pt x="97441" y="651701"/>
                  </a:lnTo>
                  <a:lnTo>
                    <a:pt x="115824" y="648557"/>
                  </a:lnTo>
                  <a:lnTo>
                    <a:pt x="133826" y="631603"/>
                  </a:lnTo>
                  <a:lnTo>
                    <a:pt x="145066" y="630650"/>
                  </a:lnTo>
                  <a:lnTo>
                    <a:pt x="213265" y="689896"/>
                  </a:lnTo>
                  <a:lnTo>
                    <a:pt x="229172" y="711137"/>
                  </a:lnTo>
                  <a:lnTo>
                    <a:pt x="271748" y="726853"/>
                  </a:lnTo>
                  <a:lnTo>
                    <a:pt x="296799" y="741426"/>
                  </a:lnTo>
                  <a:lnTo>
                    <a:pt x="331089" y="773621"/>
                  </a:lnTo>
                  <a:lnTo>
                    <a:pt x="349187" y="775716"/>
                  </a:lnTo>
                  <a:lnTo>
                    <a:pt x="393383" y="769430"/>
                  </a:lnTo>
                  <a:lnTo>
                    <a:pt x="408146" y="741617"/>
                  </a:lnTo>
                  <a:lnTo>
                    <a:pt x="429480" y="654939"/>
                  </a:lnTo>
                  <a:lnTo>
                    <a:pt x="446721" y="622840"/>
                  </a:lnTo>
                  <a:lnTo>
                    <a:pt x="446054" y="591788"/>
                  </a:lnTo>
                  <a:lnTo>
                    <a:pt x="470057" y="536734"/>
                  </a:lnTo>
                  <a:lnTo>
                    <a:pt x="473676" y="489299"/>
                  </a:lnTo>
                  <a:lnTo>
                    <a:pt x="482916" y="480632"/>
                  </a:lnTo>
                  <a:lnTo>
                    <a:pt x="523016" y="476631"/>
                  </a:lnTo>
                  <a:lnTo>
                    <a:pt x="504728" y="424148"/>
                  </a:lnTo>
                  <a:lnTo>
                    <a:pt x="491583" y="365093"/>
                  </a:lnTo>
                  <a:lnTo>
                    <a:pt x="491964" y="346329"/>
                  </a:lnTo>
                  <a:lnTo>
                    <a:pt x="502823" y="302800"/>
                  </a:lnTo>
                  <a:lnTo>
                    <a:pt x="515396" y="286321"/>
                  </a:lnTo>
                  <a:lnTo>
                    <a:pt x="546733" y="259842"/>
                  </a:lnTo>
                  <a:lnTo>
                    <a:pt x="577880" y="206026"/>
                  </a:lnTo>
                  <a:lnTo>
                    <a:pt x="574927" y="192976"/>
                  </a:lnTo>
                  <a:lnTo>
                    <a:pt x="551496" y="150971"/>
                  </a:lnTo>
                  <a:lnTo>
                    <a:pt x="530445" y="64675"/>
                  </a:lnTo>
                  <a:lnTo>
                    <a:pt x="541590" y="52673"/>
                  </a:lnTo>
                  <a:lnTo>
                    <a:pt x="573689" y="49435"/>
                  </a:lnTo>
                  <a:lnTo>
                    <a:pt x="602835" y="34862"/>
                  </a:lnTo>
                  <a:lnTo>
                    <a:pt x="626743" y="0"/>
                  </a:lnTo>
                  <a:lnTo>
                    <a:pt x="633696" y="10573"/>
                  </a:lnTo>
                  <a:lnTo>
                    <a:pt x="661509" y="18288"/>
                  </a:lnTo>
                  <a:lnTo>
                    <a:pt x="671130" y="31433"/>
                  </a:lnTo>
                  <a:lnTo>
                    <a:pt x="671130" y="31433"/>
                  </a:lnTo>
                  <a:lnTo>
                    <a:pt x="692275" y="42386"/>
                  </a:lnTo>
                  <a:lnTo>
                    <a:pt x="704943" y="30194"/>
                  </a:lnTo>
                  <a:lnTo>
                    <a:pt x="723327" y="27718"/>
                  </a:lnTo>
                  <a:lnTo>
                    <a:pt x="767618" y="44767"/>
                  </a:lnTo>
                  <a:lnTo>
                    <a:pt x="791907" y="37433"/>
                  </a:lnTo>
                  <a:lnTo>
                    <a:pt x="801717" y="39624"/>
                  </a:lnTo>
                  <a:lnTo>
                    <a:pt x="811052" y="30575"/>
                  </a:lnTo>
                  <a:lnTo>
                    <a:pt x="822863" y="30575"/>
                  </a:lnTo>
                  <a:lnTo>
                    <a:pt x="850390" y="38957"/>
                  </a:lnTo>
                  <a:lnTo>
                    <a:pt x="872298" y="57436"/>
                  </a:lnTo>
                  <a:lnTo>
                    <a:pt x="892205" y="50578"/>
                  </a:lnTo>
                  <a:lnTo>
                    <a:pt x="901254" y="54197"/>
                  </a:lnTo>
                  <a:lnTo>
                    <a:pt x="910302" y="44672"/>
                  </a:lnTo>
                  <a:lnTo>
                    <a:pt x="921161" y="46768"/>
                  </a:lnTo>
                  <a:lnTo>
                    <a:pt x="932400" y="42863"/>
                  </a:lnTo>
                  <a:lnTo>
                    <a:pt x="931257" y="51054"/>
                  </a:lnTo>
                  <a:lnTo>
                    <a:pt x="916589" y="62960"/>
                  </a:lnTo>
                  <a:lnTo>
                    <a:pt x="926971" y="71438"/>
                  </a:lnTo>
                  <a:lnTo>
                    <a:pt x="921732" y="86106"/>
                  </a:lnTo>
                  <a:lnTo>
                    <a:pt x="924304" y="100965"/>
                  </a:lnTo>
                  <a:lnTo>
                    <a:pt x="915255" y="112109"/>
                  </a:lnTo>
                  <a:lnTo>
                    <a:pt x="927162" y="142208"/>
                  </a:lnTo>
                  <a:lnTo>
                    <a:pt x="924876" y="152591"/>
                  </a:lnTo>
                  <a:lnTo>
                    <a:pt x="989741" y="155162"/>
                  </a:lnTo>
                  <a:lnTo>
                    <a:pt x="1007648" y="164116"/>
                  </a:lnTo>
                  <a:lnTo>
                    <a:pt x="1009743" y="171736"/>
                  </a:lnTo>
                  <a:lnTo>
                    <a:pt x="1005743" y="189262"/>
                  </a:lnTo>
                  <a:lnTo>
                    <a:pt x="1010601" y="201930"/>
                  </a:lnTo>
                  <a:lnTo>
                    <a:pt x="1007743" y="210026"/>
                  </a:lnTo>
                  <a:lnTo>
                    <a:pt x="946497" y="264128"/>
                  </a:lnTo>
                  <a:lnTo>
                    <a:pt x="942306" y="277844"/>
                  </a:lnTo>
                  <a:lnTo>
                    <a:pt x="953260" y="286893"/>
                  </a:lnTo>
                  <a:lnTo>
                    <a:pt x="980311" y="275082"/>
                  </a:lnTo>
                  <a:lnTo>
                    <a:pt x="1016697" y="284702"/>
                  </a:lnTo>
                  <a:lnTo>
                    <a:pt x="1030413" y="292989"/>
                  </a:lnTo>
                  <a:lnTo>
                    <a:pt x="1039080" y="310896"/>
                  </a:lnTo>
                  <a:lnTo>
                    <a:pt x="1030794" y="334042"/>
                  </a:lnTo>
                  <a:lnTo>
                    <a:pt x="1051368" y="360236"/>
                  </a:lnTo>
                  <a:lnTo>
                    <a:pt x="1061559" y="353663"/>
                  </a:lnTo>
                  <a:lnTo>
                    <a:pt x="1067274" y="337566"/>
                  </a:lnTo>
                  <a:lnTo>
                    <a:pt x="1091277" y="326041"/>
                  </a:lnTo>
                  <a:lnTo>
                    <a:pt x="1100517" y="317087"/>
                  </a:lnTo>
                  <a:lnTo>
                    <a:pt x="1107375" y="263271"/>
                  </a:lnTo>
                  <a:lnTo>
                    <a:pt x="1155000" y="250698"/>
                  </a:lnTo>
                  <a:lnTo>
                    <a:pt x="1183670" y="234125"/>
                  </a:lnTo>
                  <a:lnTo>
                    <a:pt x="1204053" y="234125"/>
                  </a:lnTo>
                  <a:lnTo>
                    <a:pt x="1233486" y="246507"/>
                  </a:lnTo>
                  <a:lnTo>
                    <a:pt x="1249011" y="247269"/>
                  </a:lnTo>
                  <a:lnTo>
                    <a:pt x="1248249" y="253270"/>
                  </a:lnTo>
                  <a:lnTo>
                    <a:pt x="1235676" y="257366"/>
                  </a:lnTo>
                  <a:lnTo>
                    <a:pt x="1232247" y="266033"/>
                  </a:lnTo>
                  <a:lnTo>
                    <a:pt x="1238915" y="274415"/>
                  </a:lnTo>
                  <a:lnTo>
                    <a:pt x="1252059" y="274701"/>
                  </a:lnTo>
                  <a:lnTo>
                    <a:pt x="1271395" y="286131"/>
                  </a:lnTo>
                  <a:lnTo>
                    <a:pt x="1296636" y="309848"/>
                  </a:lnTo>
                  <a:lnTo>
                    <a:pt x="1299589" y="326136"/>
                  </a:lnTo>
                  <a:lnTo>
                    <a:pt x="1295208" y="354235"/>
                  </a:lnTo>
                  <a:lnTo>
                    <a:pt x="1336927" y="381286"/>
                  </a:lnTo>
                  <a:lnTo>
                    <a:pt x="1355787" y="388620"/>
                  </a:lnTo>
                  <a:lnTo>
                    <a:pt x="1382933" y="409956"/>
                  </a:lnTo>
                  <a:lnTo>
                    <a:pt x="1406555" y="416052"/>
                  </a:lnTo>
                  <a:lnTo>
                    <a:pt x="1430748" y="411290"/>
                  </a:lnTo>
                  <a:lnTo>
                    <a:pt x="1450275" y="415195"/>
                  </a:lnTo>
                  <a:lnTo>
                    <a:pt x="1466467" y="406717"/>
                  </a:lnTo>
                  <a:lnTo>
                    <a:pt x="1490375" y="405765"/>
                  </a:lnTo>
                  <a:lnTo>
                    <a:pt x="1533237" y="422434"/>
                  </a:lnTo>
                  <a:lnTo>
                    <a:pt x="1533237" y="422434"/>
                  </a:lnTo>
                  <a:lnTo>
                    <a:pt x="1559907" y="434816"/>
                  </a:lnTo>
                  <a:lnTo>
                    <a:pt x="1574766" y="436531"/>
                  </a:lnTo>
                  <a:lnTo>
                    <a:pt x="1581434" y="444246"/>
                  </a:lnTo>
                  <a:lnTo>
                    <a:pt x="1583625" y="472821"/>
                  </a:lnTo>
                  <a:lnTo>
                    <a:pt x="1567718" y="507873"/>
                  </a:lnTo>
                  <a:lnTo>
                    <a:pt x="1544572" y="512540"/>
                  </a:lnTo>
                  <a:lnTo>
                    <a:pt x="1539619" y="530638"/>
                  </a:lnTo>
                  <a:lnTo>
                    <a:pt x="1531999" y="538639"/>
                  </a:lnTo>
                  <a:lnTo>
                    <a:pt x="1519236" y="536258"/>
                  </a:lnTo>
                  <a:lnTo>
                    <a:pt x="1513521" y="528257"/>
                  </a:lnTo>
                  <a:lnTo>
                    <a:pt x="1494090" y="533019"/>
                  </a:lnTo>
                  <a:lnTo>
                    <a:pt x="1476183" y="548926"/>
                  </a:lnTo>
                  <a:lnTo>
                    <a:pt x="1466562" y="570452"/>
                  </a:lnTo>
                  <a:lnTo>
                    <a:pt x="1446369" y="578834"/>
                  </a:lnTo>
                  <a:lnTo>
                    <a:pt x="1436178" y="613124"/>
                  </a:lnTo>
                  <a:lnTo>
                    <a:pt x="1348548" y="625316"/>
                  </a:lnTo>
                  <a:lnTo>
                    <a:pt x="1332355" y="631031"/>
                  </a:lnTo>
                  <a:lnTo>
                    <a:pt x="1317020" y="642842"/>
                  </a:lnTo>
                  <a:lnTo>
                    <a:pt x="1312067" y="671322"/>
                  </a:lnTo>
                  <a:lnTo>
                    <a:pt x="1326069" y="814483"/>
                  </a:lnTo>
                  <a:lnTo>
                    <a:pt x="1323021" y="838295"/>
                  </a:lnTo>
                  <a:lnTo>
                    <a:pt x="1300256" y="865822"/>
                  </a:lnTo>
                  <a:lnTo>
                    <a:pt x="1268157" y="885730"/>
                  </a:lnTo>
                  <a:lnTo>
                    <a:pt x="1251964" y="911923"/>
                  </a:lnTo>
                  <a:lnTo>
                    <a:pt x="1225008" y="943070"/>
                  </a:lnTo>
                  <a:lnTo>
                    <a:pt x="1215864" y="970407"/>
                  </a:lnTo>
                  <a:lnTo>
                    <a:pt x="1205673" y="1035844"/>
                  </a:lnTo>
                  <a:lnTo>
                    <a:pt x="1196529" y="1052989"/>
                  </a:lnTo>
                  <a:lnTo>
                    <a:pt x="1132806" y="1113377"/>
                  </a:lnTo>
                  <a:lnTo>
                    <a:pt x="1082991" y="1177671"/>
                  </a:lnTo>
                  <a:lnTo>
                    <a:pt x="1022316" y="1224820"/>
                  </a:lnTo>
                  <a:lnTo>
                    <a:pt x="1022316" y="1224820"/>
                  </a:lnTo>
                  <a:lnTo>
                    <a:pt x="995742" y="1213580"/>
                  </a:lnTo>
                  <a:lnTo>
                    <a:pt x="940782" y="1201293"/>
                  </a:lnTo>
                  <a:lnTo>
                    <a:pt x="927924" y="1192530"/>
                  </a:lnTo>
                  <a:lnTo>
                    <a:pt x="886680" y="1187291"/>
                  </a:lnTo>
                  <a:lnTo>
                    <a:pt x="836103" y="1178528"/>
                  </a:lnTo>
                  <a:lnTo>
                    <a:pt x="782858" y="1182910"/>
                  </a:lnTo>
                  <a:lnTo>
                    <a:pt x="780286" y="1177671"/>
                  </a:lnTo>
                  <a:lnTo>
                    <a:pt x="773428" y="1176814"/>
                  </a:lnTo>
                  <a:lnTo>
                    <a:pt x="742472" y="1193482"/>
                  </a:lnTo>
                  <a:lnTo>
                    <a:pt x="735614" y="1193482"/>
                  </a:lnTo>
                  <a:lnTo>
                    <a:pt x="732185" y="1188148"/>
                  </a:lnTo>
                  <a:lnTo>
                    <a:pt x="696180" y="1193482"/>
                  </a:lnTo>
                  <a:lnTo>
                    <a:pt x="623219" y="1190815"/>
                  </a:lnTo>
                  <a:lnTo>
                    <a:pt x="570831" y="1182053"/>
                  </a:lnTo>
                  <a:lnTo>
                    <a:pt x="549305" y="1189006"/>
                  </a:lnTo>
                  <a:lnTo>
                    <a:pt x="521016" y="1191673"/>
                  </a:lnTo>
                  <a:lnTo>
                    <a:pt x="512443" y="1207484"/>
                  </a:lnTo>
                  <a:lnTo>
                    <a:pt x="503013" y="1197864"/>
                  </a:lnTo>
                  <a:lnTo>
                    <a:pt x="489297" y="1210151"/>
                  </a:lnTo>
                  <a:lnTo>
                    <a:pt x="492726" y="1217962"/>
                  </a:lnTo>
                  <a:lnTo>
                    <a:pt x="490155" y="1224153"/>
                  </a:lnTo>
                  <a:lnTo>
                    <a:pt x="479868" y="1224153"/>
                  </a:lnTo>
                  <a:lnTo>
                    <a:pt x="481582" y="1211009"/>
                  </a:lnTo>
                  <a:lnTo>
                    <a:pt x="478153" y="1206627"/>
                  </a:lnTo>
                  <a:lnTo>
                    <a:pt x="459198" y="1203960"/>
                  </a:lnTo>
                  <a:lnTo>
                    <a:pt x="446340" y="1214533"/>
                  </a:lnTo>
                  <a:lnTo>
                    <a:pt x="443768" y="1225868"/>
                  </a:lnTo>
                  <a:lnTo>
                    <a:pt x="438624" y="1225868"/>
                  </a:lnTo>
                  <a:lnTo>
                    <a:pt x="436053" y="1214533"/>
                  </a:lnTo>
                  <a:lnTo>
                    <a:pt x="437767" y="1203103"/>
                  </a:lnTo>
                  <a:lnTo>
                    <a:pt x="429195" y="1196054"/>
                  </a:lnTo>
                  <a:lnTo>
                    <a:pt x="419765" y="1199579"/>
                  </a:lnTo>
                  <a:lnTo>
                    <a:pt x="418908" y="1189958"/>
                  </a:lnTo>
                  <a:lnTo>
                    <a:pt x="401574" y="1181195"/>
                  </a:lnTo>
                  <a:lnTo>
                    <a:pt x="393097" y="1182910"/>
                  </a:lnTo>
                  <a:lnTo>
                    <a:pt x="392240" y="1175004"/>
                  </a:lnTo>
                  <a:lnTo>
                    <a:pt x="401669" y="1171480"/>
                  </a:lnTo>
                  <a:lnTo>
                    <a:pt x="401669" y="1163574"/>
                  </a:lnTo>
                  <a:lnTo>
                    <a:pt x="387096" y="1160050"/>
                  </a:lnTo>
                  <a:lnTo>
                    <a:pt x="382810" y="1150430"/>
                  </a:lnTo>
                  <a:lnTo>
                    <a:pt x="386239" y="1143476"/>
                  </a:lnTo>
                  <a:lnTo>
                    <a:pt x="376809" y="1117949"/>
                  </a:lnTo>
                  <a:lnTo>
                    <a:pt x="378524" y="1098709"/>
                  </a:lnTo>
                  <a:lnTo>
                    <a:pt x="372523" y="1081088"/>
                  </a:lnTo>
                  <a:lnTo>
                    <a:pt x="365665" y="1078230"/>
                  </a:lnTo>
                  <a:lnTo>
                    <a:pt x="363093" y="1053084"/>
                  </a:lnTo>
                  <a:lnTo>
                    <a:pt x="346805" y="1053941"/>
                  </a:lnTo>
                  <a:lnTo>
                    <a:pt x="335661" y="1042511"/>
                  </a:lnTo>
                  <a:lnTo>
                    <a:pt x="339947" y="1037272"/>
                  </a:lnTo>
                  <a:lnTo>
                    <a:pt x="342519" y="1043369"/>
                  </a:lnTo>
                  <a:lnTo>
                    <a:pt x="353663" y="1039844"/>
                  </a:lnTo>
                  <a:lnTo>
                    <a:pt x="357092" y="1045178"/>
                  </a:lnTo>
                  <a:lnTo>
                    <a:pt x="361379" y="1043369"/>
                  </a:lnTo>
                  <a:lnTo>
                    <a:pt x="357949" y="1018794"/>
                  </a:lnTo>
                  <a:lnTo>
                    <a:pt x="352806" y="1017080"/>
                  </a:lnTo>
                  <a:lnTo>
                    <a:pt x="360521" y="995172"/>
                  </a:lnTo>
                  <a:lnTo>
                    <a:pt x="344234" y="967930"/>
                  </a:lnTo>
                  <a:lnTo>
                    <a:pt x="325279" y="953834"/>
                  </a:lnTo>
                  <a:lnTo>
                    <a:pt x="311563" y="946023"/>
                  </a:lnTo>
                  <a:lnTo>
                    <a:pt x="261747" y="915257"/>
                  </a:lnTo>
                  <a:lnTo>
                    <a:pt x="203454" y="877538"/>
                  </a:lnTo>
                  <a:lnTo>
                    <a:pt x="52388" y="792385"/>
                  </a:lnTo>
                  <a:lnTo>
                    <a:pt x="39433" y="783622"/>
                  </a:lnTo>
                  <a:lnTo>
                    <a:pt x="42005" y="776573"/>
                  </a:lnTo>
                  <a:lnTo>
                    <a:pt x="34290" y="769525"/>
                  </a:lnTo>
                  <a:lnTo>
                    <a:pt x="30861" y="776573"/>
                  </a:lnTo>
                  <a:lnTo>
                    <a:pt x="25718" y="776573"/>
                  </a:lnTo>
                  <a:close/>
                </a:path>
              </a:pathLst>
            </a:custGeom>
            <a:grpFill/>
            <a:ln w="9525" cap="flat">
              <a:solidFill>
                <a:srgbClr val="196B24"/>
              </a:solidFill>
              <a:prstDash val="solid"/>
              <a:miter/>
            </a:ln>
          </p:spPr>
          <p:txBody>
            <a:bodyPr rtlCol="0" anchor="ctr"/>
            <a:lstStyle/>
            <a:p>
              <a:endParaRPr lang="es-HN"/>
            </a:p>
          </p:txBody>
        </p:sp>
        <p:sp>
          <p:nvSpPr>
            <p:cNvPr id="60" name="Forma libre: forma 59">
              <a:extLst>
                <a:ext uri="{FF2B5EF4-FFF2-40B4-BE49-F238E27FC236}">
                  <a16:creationId xmlns:a16="http://schemas.microsoft.com/office/drawing/2014/main" id="{31B77B18-F57A-C22E-D184-7846991347FA}"/>
                </a:ext>
              </a:extLst>
            </p:cNvPr>
            <p:cNvSpPr/>
            <p:nvPr/>
          </p:nvSpPr>
          <p:spPr>
            <a:xfrm>
              <a:off x="4909670" y="2622880"/>
              <a:ext cx="930878" cy="1858041"/>
            </a:xfrm>
            <a:custGeom>
              <a:avLst/>
              <a:gdLst>
                <a:gd name="connsiteX0" fmla="*/ 59722 w 930878"/>
                <a:gd name="connsiteY0" fmla="*/ 63532 h 1858041"/>
                <a:gd name="connsiteX1" fmla="*/ 73533 w 930878"/>
                <a:gd name="connsiteY1" fmla="*/ 46577 h 1858041"/>
                <a:gd name="connsiteX2" fmla="*/ 87154 w 930878"/>
                <a:gd name="connsiteY2" fmla="*/ 51530 h 1858041"/>
                <a:gd name="connsiteX3" fmla="*/ 118586 w 930878"/>
                <a:gd name="connsiteY3" fmla="*/ 43244 h 1858041"/>
                <a:gd name="connsiteX4" fmla="*/ 124206 w 930878"/>
                <a:gd name="connsiteY4" fmla="*/ 26384 h 1858041"/>
                <a:gd name="connsiteX5" fmla="*/ 137922 w 930878"/>
                <a:gd name="connsiteY5" fmla="*/ 20574 h 1858041"/>
                <a:gd name="connsiteX6" fmla="*/ 191834 w 930878"/>
                <a:gd name="connsiteY6" fmla="*/ 29623 h 1858041"/>
                <a:gd name="connsiteX7" fmla="*/ 221075 w 930878"/>
                <a:gd name="connsiteY7" fmla="*/ 49816 h 1858041"/>
                <a:gd name="connsiteX8" fmla="*/ 231743 w 930878"/>
                <a:gd name="connsiteY8" fmla="*/ 48196 h 1858041"/>
                <a:gd name="connsiteX9" fmla="*/ 260413 w 930878"/>
                <a:gd name="connsiteY9" fmla="*/ 37052 h 1858041"/>
                <a:gd name="connsiteX10" fmla="*/ 281845 w 930878"/>
                <a:gd name="connsiteY10" fmla="*/ 14002 h 1858041"/>
                <a:gd name="connsiteX11" fmla="*/ 308420 w 930878"/>
                <a:gd name="connsiteY11" fmla="*/ 0 h 1858041"/>
                <a:gd name="connsiteX12" fmla="*/ 316135 w 930878"/>
                <a:gd name="connsiteY12" fmla="*/ 381 h 1858041"/>
                <a:gd name="connsiteX13" fmla="*/ 329660 w 930878"/>
                <a:gd name="connsiteY13" fmla="*/ 11716 h 1858041"/>
                <a:gd name="connsiteX14" fmla="*/ 333661 w 930878"/>
                <a:gd name="connsiteY14" fmla="*/ 27337 h 1858041"/>
                <a:gd name="connsiteX15" fmla="*/ 328803 w 930878"/>
                <a:gd name="connsiteY15" fmla="*/ 45434 h 1858041"/>
                <a:gd name="connsiteX16" fmla="*/ 350806 w 930878"/>
                <a:gd name="connsiteY16" fmla="*/ 65437 h 1858041"/>
                <a:gd name="connsiteX17" fmla="*/ 354902 w 930878"/>
                <a:gd name="connsiteY17" fmla="*/ 76962 h 1858041"/>
                <a:gd name="connsiteX18" fmla="*/ 373190 w 930878"/>
                <a:gd name="connsiteY18" fmla="*/ 70580 h 1858041"/>
                <a:gd name="connsiteX19" fmla="*/ 392716 w 930878"/>
                <a:gd name="connsiteY19" fmla="*/ 69913 h 1858041"/>
                <a:gd name="connsiteX20" fmla="*/ 409480 w 930878"/>
                <a:gd name="connsiteY20" fmla="*/ 39148 h 1858041"/>
                <a:gd name="connsiteX21" fmla="*/ 429863 w 930878"/>
                <a:gd name="connsiteY21" fmla="*/ 31052 h 1858041"/>
                <a:gd name="connsiteX22" fmla="*/ 436912 w 930878"/>
                <a:gd name="connsiteY22" fmla="*/ 12097 h 1858041"/>
                <a:gd name="connsiteX23" fmla="*/ 451580 w 930878"/>
                <a:gd name="connsiteY23" fmla="*/ 5525 h 1858041"/>
                <a:gd name="connsiteX24" fmla="*/ 447961 w 930878"/>
                <a:gd name="connsiteY24" fmla="*/ 22765 h 1858041"/>
                <a:gd name="connsiteX25" fmla="*/ 456438 w 930878"/>
                <a:gd name="connsiteY25" fmla="*/ 19717 h 1858041"/>
                <a:gd name="connsiteX26" fmla="*/ 456438 w 930878"/>
                <a:gd name="connsiteY26" fmla="*/ 19717 h 1858041"/>
                <a:gd name="connsiteX27" fmla="*/ 443675 w 930878"/>
                <a:gd name="connsiteY27" fmla="*/ 60484 h 1858041"/>
                <a:gd name="connsiteX28" fmla="*/ 420815 w 930878"/>
                <a:gd name="connsiteY28" fmla="*/ 88202 h 1858041"/>
                <a:gd name="connsiteX29" fmla="*/ 420148 w 930878"/>
                <a:gd name="connsiteY29" fmla="*/ 115919 h 1858041"/>
                <a:gd name="connsiteX30" fmla="*/ 431768 w 930878"/>
                <a:gd name="connsiteY30" fmla="*/ 129350 h 1858041"/>
                <a:gd name="connsiteX31" fmla="*/ 437388 w 930878"/>
                <a:gd name="connsiteY31" fmla="*/ 160592 h 1858041"/>
                <a:gd name="connsiteX32" fmla="*/ 432340 w 930878"/>
                <a:gd name="connsiteY32" fmla="*/ 214884 h 1858041"/>
                <a:gd name="connsiteX33" fmla="*/ 407956 w 930878"/>
                <a:gd name="connsiteY33" fmla="*/ 283274 h 1858041"/>
                <a:gd name="connsiteX34" fmla="*/ 380333 w 930878"/>
                <a:gd name="connsiteY34" fmla="*/ 302133 h 1858041"/>
                <a:gd name="connsiteX35" fmla="*/ 374713 w 930878"/>
                <a:gd name="connsiteY35" fmla="*/ 321469 h 1858041"/>
                <a:gd name="connsiteX36" fmla="*/ 404241 w 930878"/>
                <a:gd name="connsiteY36" fmla="*/ 373380 h 1858041"/>
                <a:gd name="connsiteX37" fmla="*/ 424529 w 930878"/>
                <a:gd name="connsiteY37" fmla="*/ 420148 h 1858041"/>
                <a:gd name="connsiteX38" fmla="*/ 436531 w 930878"/>
                <a:gd name="connsiteY38" fmla="*/ 436340 h 1858041"/>
                <a:gd name="connsiteX39" fmla="*/ 448342 w 930878"/>
                <a:gd name="connsiteY39" fmla="*/ 474059 h 1858041"/>
                <a:gd name="connsiteX40" fmla="*/ 473774 w 930878"/>
                <a:gd name="connsiteY40" fmla="*/ 500158 h 1858041"/>
                <a:gd name="connsiteX41" fmla="*/ 504920 w 930878"/>
                <a:gd name="connsiteY41" fmla="*/ 509969 h 1858041"/>
                <a:gd name="connsiteX42" fmla="*/ 527590 w 930878"/>
                <a:gd name="connsiteY42" fmla="*/ 531019 h 1858041"/>
                <a:gd name="connsiteX43" fmla="*/ 528542 w 930878"/>
                <a:gd name="connsiteY43" fmla="*/ 537210 h 1858041"/>
                <a:gd name="connsiteX44" fmla="*/ 474059 w 930878"/>
                <a:gd name="connsiteY44" fmla="*/ 585597 h 1858041"/>
                <a:gd name="connsiteX45" fmla="*/ 433864 w 930878"/>
                <a:gd name="connsiteY45" fmla="*/ 600932 h 1858041"/>
                <a:gd name="connsiteX46" fmla="*/ 426625 w 930878"/>
                <a:gd name="connsiteY46" fmla="*/ 611505 h 1858041"/>
                <a:gd name="connsiteX47" fmla="*/ 426625 w 930878"/>
                <a:gd name="connsiteY47" fmla="*/ 620459 h 1858041"/>
                <a:gd name="connsiteX48" fmla="*/ 448628 w 930878"/>
                <a:gd name="connsiteY48" fmla="*/ 630555 h 1858041"/>
                <a:gd name="connsiteX49" fmla="*/ 455200 w 930878"/>
                <a:gd name="connsiteY49" fmla="*/ 667417 h 1858041"/>
                <a:gd name="connsiteX50" fmla="*/ 462629 w 930878"/>
                <a:gd name="connsiteY50" fmla="*/ 676656 h 1858041"/>
                <a:gd name="connsiteX51" fmla="*/ 481108 w 930878"/>
                <a:gd name="connsiteY51" fmla="*/ 678371 h 1858041"/>
                <a:gd name="connsiteX52" fmla="*/ 509969 w 930878"/>
                <a:gd name="connsiteY52" fmla="*/ 671608 h 1858041"/>
                <a:gd name="connsiteX53" fmla="*/ 521303 w 930878"/>
                <a:gd name="connsiteY53" fmla="*/ 675513 h 1858041"/>
                <a:gd name="connsiteX54" fmla="*/ 535019 w 930878"/>
                <a:gd name="connsiteY54" fmla="*/ 687705 h 1858041"/>
                <a:gd name="connsiteX55" fmla="*/ 545116 w 930878"/>
                <a:gd name="connsiteY55" fmla="*/ 703993 h 1858041"/>
                <a:gd name="connsiteX56" fmla="*/ 562166 w 930878"/>
                <a:gd name="connsiteY56" fmla="*/ 752189 h 1858041"/>
                <a:gd name="connsiteX57" fmla="*/ 580835 w 930878"/>
                <a:gd name="connsiteY57" fmla="*/ 773430 h 1858041"/>
                <a:gd name="connsiteX58" fmla="*/ 603695 w 930878"/>
                <a:gd name="connsiteY58" fmla="*/ 813530 h 1858041"/>
                <a:gd name="connsiteX59" fmla="*/ 690467 w 930878"/>
                <a:gd name="connsiteY59" fmla="*/ 830866 h 1858041"/>
                <a:gd name="connsiteX60" fmla="*/ 694849 w 930878"/>
                <a:gd name="connsiteY60" fmla="*/ 867823 h 1858041"/>
                <a:gd name="connsiteX61" fmla="*/ 735997 w 930878"/>
                <a:gd name="connsiteY61" fmla="*/ 928973 h 1858041"/>
                <a:gd name="connsiteX62" fmla="*/ 759619 w 930878"/>
                <a:gd name="connsiteY62" fmla="*/ 992696 h 1858041"/>
                <a:gd name="connsiteX63" fmla="*/ 823722 w 930878"/>
                <a:gd name="connsiteY63" fmla="*/ 1123474 h 1858041"/>
                <a:gd name="connsiteX64" fmla="*/ 820769 w 930878"/>
                <a:gd name="connsiteY64" fmla="*/ 1138142 h 1858041"/>
                <a:gd name="connsiteX65" fmla="*/ 845058 w 930878"/>
                <a:gd name="connsiteY65" fmla="*/ 1128046 h 1858041"/>
                <a:gd name="connsiteX66" fmla="*/ 865156 w 930878"/>
                <a:gd name="connsiteY66" fmla="*/ 1137190 h 1858041"/>
                <a:gd name="connsiteX67" fmla="*/ 871728 w 930878"/>
                <a:gd name="connsiteY67" fmla="*/ 1146334 h 1858041"/>
                <a:gd name="connsiteX68" fmla="*/ 881063 w 930878"/>
                <a:gd name="connsiteY68" fmla="*/ 1147667 h 1858041"/>
                <a:gd name="connsiteX69" fmla="*/ 896017 w 930878"/>
                <a:gd name="connsiteY69" fmla="*/ 1132332 h 1858041"/>
                <a:gd name="connsiteX70" fmla="*/ 919353 w 930878"/>
                <a:gd name="connsiteY70" fmla="*/ 1119092 h 1858041"/>
                <a:gd name="connsiteX71" fmla="*/ 930878 w 930878"/>
                <a:gd name="connsiteY71" fmla="*/ 1188339 h 1858041"/>
                <a:gd name="connsiteX72" fmla="*/ 870013 w 930878"/>
                <a:gd name="connsiteY72" fmla="*/ 1216724 h 1858041"/>
                <a:gd name="connsiteX73" fmla="*/ 868394 w 930878"/>
                <a:gd name="connsiteY73" fmla="*/ 1221581 h 1858041"/>
                <a:gd name="connsiteX74" fmla="*/ 880777 w 930878"/>
                <a:gd name="connsiteY74" fmla="*/ 1248823 h 1858041"/>
                <a:gd name="connsiteX75" fmla="*/ 880777 w 930878"/>
                <a:gd name="connsiteY75" fmla="*/ 1248823 h 1858041"/>
                <a:gd name="connsiteX76" fmla="*/ 894302 w 930878"/>
                <a:gd name="connsiteY76" fmla="*/ 1266349 h 1858041"/>
                <a:gd name="connsiteX77" fmla="*/ 901827 w 930878"/>
                <a:gd name="connsiteY77" fmla="*/ 1267206 h 1858041"/>
                <a:gd name="connsiteX78" fmla="*/ 888587 w 930878"/>
                <a:gd name="connsiteY78" fmla="*/ 1296924 h 1858041"/>
                <a:gd name="connsiteX79" fmla="*/ 860203 w 930878"/>
                <a:gd name="connsiteY79" fmla="*/ 1297115 h 1858041"/>
                <a:gd name="connsiteX80" fmla="*/ 838105 w 930878"/>
                <a:gd name="connsiteY80" fmla="*/ 1307973 h 1858041"/>
                <a:gd name="connsiteX81" fmla="*/ 829056 w 930878"/>
                <a:gd name="connsiteY81" fmla="*/ 1319308 h 1858041"/>
                <a:gd name="connsiteX82" fmla="*/ 817245 w 930878"/>
                <a:gd name="connsiteY82" fmla="*/ 1320260 h 1858041"/>
                <a:gd name="connsiteX83" fmla="*/ 797719 w 930878"/>
                <a:gd name="connsiteY83" fmla="*/ 1344073 h 1858041"/>
                <a:gd name="connsiteX84" fmla="*/ 787622 w 930878"/>
                <a:gd name="connsiteY84" fmla="*/ 1349883 h 1858041"/>
                <a:gd name="connsiteX85" fmla="*/ 767906 w 930878"/>
                <a:gd name="connsiteY85" fmla="*/ 1347216 h 1858041"/>
                <a:gd name="connsiteX86" fmla="*/ 738854 w 930878"/>
                <a:gd name="connsiteY86" fmla="*/ 1324832 h 1858041"/>
                <a:gd name="connsiteX87" fmla="*/ 719233 w 930878"/>
                <a:gd name="connsiteY87" fmla="*/ 1318451 h 1858041"/>
                <a:gd name="connsiteX88" fmla="*/ 710089 w 930878"/>
                <a:gd name="connsiteY88" fmla="*/ 1318927 h 1858041"/>
                <a:gd name="connsiteX89" fmla="*/ 708088 w 930878"/>
                <a:gd name="connsiteY89" fmla="*/ 1332262 h 1858041"/>
                <a:gd name="connsiteX90" fmla="*/ 693420 w 930878"/>
                <a:gd name="connsiteY90" fmla="*/ 1337596 h 1858041"/>
                <a:gd name="connsiteX91" fmla="*/ 645890 w 930878"/>
                <a:gd name="connsiteY91" fmla="*/ 1321784 h 1858041"/>
                <a:gd name="connsiteX92" fmla="*/ 621887 w 930878"/>
                <a:gd name="connsiteY92" fmla="*/ 1346549 h 1858041"/>
                <a:gd name="connsiteX93" fmla="*/ 587217 w 930878"/>
                <a:gd name="connsiteY93" fmla="*/ 1406081 h 1858041"/>
                <a:gd name="connsiteX94" fmla="*/ 572548 w 930878"/>
                <a:gd name="connsiteY94" fmla="*/ 1418177 h 1858041"/>
                <a:gd name="connsiteX95" fmla="*/ 454057 w 930878"/>
                <a:gd name="connsiteY95" fmla="*/ 1427226 h 1858041"/>
                <a:gd name="connsiteX96" fmla="*/ 427196 w 930878"/>
                <a:gd name="connsiteY96" fmla="*/ 1437704 h 1858041"/>
                <a:gd name="connsiteX97" fmla="*/ 423482 w 930878"/>
                <a:gd name="connsiteY97" fmla="*/ 1448086 h 1858041"/>
                <a:gd name="connsiteX98" fmla="*/ 436150 w 930878"/>
                <a:gd name="connsiteY98" fmla="*/ 1468184 h 1858041"/>
                <a:gd name="connsiteX99" fmla="*/ 444437 w 930878"/>
                <a:gd name="connsiteY99" fmla="*/ 1503521 h 1858041"/>
                <a:gd name="connsiteX100" fmla="*/ 480251 w 930878"/>
                <a:gd name="connsiteY100" fmla="*/ 1548860 h 1858041"/>
                <a:gd name="connsiteX101" fmla="*/ 484537 w 930878"/>
                <a:gd name="connsiteY101" fmla="*/ 1565339 h 1858041"/>
                <a:gd name="connsiteX102" fmla="*/ 484346 w 930878"/>
                <a:gd name="connsiteY102" fmla="*/ 1598676 h 1858041"/>
                <a:gd name="connsiteX103" fmla="*/ 492252 w 930878"/>
                <a:gd name="connsiteY103" fmla="*/ 1625727 h 1858041"/>
                <a:gd name="connsiteX104" fmla="*/ 486728 w 930878"/>
                <a:gd name="connsiteY104" fmla="*/ 1643063 h 1858041"/>
                <a:gd name="connsiteX105" fmla="*/ 463963 w 930878"/>
                <a:gd name="connsiteY105" fmla="*/ 1666780 h 1858041"/>
                <a:gd name="connsiteX106" fmla="*/ 465773 w 930878"/>
                <a:gd name="connsiteY106" fmla="*/ 1702022 h 1858041"/>
                <a:gd name="connsiteX107" fmla="*/ 454057 w 930878"/>
                <a:gd name="connsiteY107" fmla="*/ 1718596 h 1858041"/>
                <a:gd name="connsiteX108" fmla="*/ 449580 w 930878"/>
                <a:gd name="connsiteY108" fmla="*/ 1738217 h 1858041"/>
                <a:gd name="connsiteX109" fmla="*/ 426530 w 930878"/>
                <a:gd name="connsiteY109" fmla="*/ 1753076 h 1858041"/>
                <a:gd name="connsiteX110" fmla="*/ 409385 w 930878"/>
                <a:gd name="connsiteY110" fmla="*/ 1802321 h 1858041"/>
                <a:gd name="connsiteX111" fmla="*/ 409385 w 930878"/>
                <a:gd name="connsiteY111" fmla="*/ 1802321 h 1858041"/>
                <a:gd name="connsiteX112" fmla="*/ 357283 w 930878"/>
                <a:gd name="connsiteY112" fmla="*/ 1803083 h 1858041"/>
                <a:gd name="connsiteX113" fmla="*/ 354997 w 930878"/>
                <a:gd name="connsiteY113" fmla="*/ 1808417 h 1858041"/>
                <a:gd name="connsiteX114" fmla="*/ 359855 w 930878"/>
                <a:gd name="connsiteY114" fmla="*/ 1814227 h 1858041"/>
                <a:gd name="connsiteX115" fmla="*/ 353949 w 930878"/>
                <a:gd name="connsiteY115" fmla="*/ 1824704 h 1858041"/>
                <a:gd name="connsiteX116" fmla="*/ 355283 w 930878"/>
                <a:gd name="connsiteY116" fmla="*/ 1849374 h 1858041"/>
                <a:gd name="connsiteX117" fmla="*/ 344996 w 930878"/>
                <a:gd name="connsiteY117" fmla="*/ 1858042 h 1858041"/>
                <a:gd name="connsiteX118" fmla="*/ 312611 w 930878"/>
                <a:gd name="connsiteY118" fmla="*/ 1847279 h 1858041"/>
                <a:gd name="connsiteX119" fmla="*/ 281464 w 930878"/>
                <a:gd name="connsiteY119" fmla="*/ 1844135 h 1858041"/>
                <a:gd name="connsiteX120" fmla="*/ 267748 w 930878"/>
                <a:gd name="connsiteY120" fmla="*/ 1835468 h 1858041"/>
                <a:gd name="connsiteX121" fmla="*/ 266891 w 930878"/>
                <a:gd name="connsiteY121" fmla="*/ 1826609 h 1858041"/>
                <a:gd name="connsiteX122" fmla="*/ 273463 w 930878"/>
                <a:gd name="connsiteY122" fmla="*/ 1809941 h 1858041"/>
                <a:gd name="connsiteX123" fmla="*/ 270986 w 930878"/>
                <a:gd name="connsiteY123" fmla="*/ 1790605 h 1858041"/>
                <a:gd name="connsiteX124" fmla="*/ 247364 w 930878"/>
                <a:gd name="connsiteY124" fmla="*/ 1768126 h 1858041"/>
                <a:gd name="connsiteX125" fmla="*/ 239268 w 930878"/>
                <a:gd name="connsiteY125" fmla="*/ 1734884 h 1858041"/>
                <a:gd name="connsiteX126" fmla="*/ 225457 w 930878"/>
                <a:gd name="connsiteY126" fmla="*/ 1714976 h 1858041"/>
                <a:gd name="connsiteX127" fmla="*/ 197549 w 930878"/>
                <a:gd name="connsiteY127" fmla="*/ 1655064 h 1858041"/>
                <a:gd name="connsiteX128" fmla="*/ 198025 w 930878"/>
                <a:gd name="connsiteY128" fmla="*/ 1636776 h 1858041"/>
                <a:gd name="connsiteX129" fmla="*/ 204502 w 930878"/>
                <a:gd name="connsiteY129" fmla="*/ 1616869 h 1858041"/>
                <a:gd name="connsiteX130" fmla="*/ 222695 w 930878"/>
                <a:gd name="connsiteY130" fmla="*/ 1588389 h 1858041"/>
                <a:gd name="connsiteX131" fmla="*/ 228505 w 930878"/>
                <a:gd name="connsiteY131" fmla="*/ 1541240 h 1858041"/>
                <a:gd name="connsiteX132" fmla="*/ 219170 w 930878"/>
                <a:gd name="connsiteY132" fmla="*/ 1519047 h 1858041"/>
                <a:gd name="connsiteX133" fmla="*/ 200120 w 930878"/>
                <a:gd name="connsiteY133" fmla="*/ 1491234 h 1858041"/>
                <a:gd name="connsiteX134" fmla="*/ 197739 w 930878"/>
                <a:gd name="connsiteY134" fmla="*/ 1466279 h 1858041"/>
                <a:gd name="connsiteX135" fmla="*/ 208026 w 930878"/>
                <a:gd name="connsiteY135" fmla="*/ 1446085 h 1858041"/>
                <a:gd name="connsiteX136" fmla="*/ 204407 w 930878"/>
                <a:gd name="connsiteY136" fmla="*/ 1419892 h 1858041"/>
                <a:gd name="connsiteX137" fmla="*/ 214122 w 930878"/>
                <a:gd name="connsiteY137" fmla="*/ 1394555 h 1858041"/>
                <a:gd name="connsiteX138" fmla="*/ 236125 w 930878"/>
                <a:gd name="connsiteY138" fmla="*/ 1373124 h 1858041"/>
                <a:gd name="connsiteX139" fmla="*/ 237077 w 930878"/>
                <a:gd name="connsiteY139" fmla="*/ 1366933 h 1858041"/>
                <a:gd name="connsiteX140" fmla="*/ 214122 w 930878"/>
                <a:gd name="connsiteY140" fmla="*/ 1356646 h 1858041"/>
                <a:gd name="connsiteX141" fmla="*/ 184023 w 930878"/>
                <a:gd name="connsiteY141" fmla="*/ 1356360 h 1858041"/>
                <a:gd name="connsiteX142" fmla="*/ 177070 w 930878"/>
                <a:gd name="connsiteY142" fmla="*/ 1352550 h 1858041"/>
                <a:gd name="connsiteX143" fmla="*/ 175736 w 930878"/>
                <a:gd name="connsiteY143" fmla="*/ 1344740 h 1858041"/>
                <a:gd name="connsiteX144" fmla="*/ 180880 w 930878"/>
                <a:gd name="connsiteY144" fmla="*/ 1312640 h 1858041"/>
                <a:gd name="connsiteX145" fmla="*/ 190214 w 930878"/>
                <a:gd name="connsiteY145" fmla="*/ 1291209 h 1858041"/>
                <a:gd name="connsiteX146" fmla="*/ 196691 w 930878"/>
                <a:gd name="connsiteY146" fmla="*/ 1286066 h 1858041"/>
                <a:gd name="connsiteX147" fmla="*/ 220694 w 930878"/>
                <a:gd name="connsiteY147" fmla="*/ 1280636 h 1858041"/>
                <a:gd name="connsiteX148" fmla="*/ 226409 w 930878"/>
                <a:gd name="connsiteY148" fmla="*/ 1270254 h 1858041"/>
                <a:gd name="connsiteX149" fmla="*/ 220504 w 930878"/>
                <a:gd name="connsiteY149" fmla="*/ 1261777 h 1858041"/>
                <a:gd name="connsiteX150" fmla="*/ 190786 w 930878"/>
                <a:gd name="connsiteY150" fmla="*/ 1242632 h 1858041"/>
                <a:gd name="connsiteX151" fmla="*/ 185071 w 930878"/>
                <a:gd name="connsiteY151" fmla="*/ 1233297 h 1858041"/>
                <a:gd name="connsiteX152" fmla="*/ 176117 w 930878"/>
                <a:gd name="connsiteY152" fmla="*/ 1212914 h 1858041"/>
                <a:gd name="connsiteX153" fmla="*/ 164402 w 930878"/>
                <a:gd name="connsiteY153" fmla="*/ 1162622 h 1858041"/>
                <a:gd name="connsiteX154" fmla="*/ 157544 w 930878"/>
                <a:gd name="connsiteY154" fmla="*/ 1152430 h 1858041"/>
                <a:gd name="connsiteX155" fmla="*/ 94202 w 930878"/>
                <a:gd name="connsiteY155" fmla="*/ 1124617 h 1858041"/>
                <a:gd name="connsiteX156" fmla="*/ 61151 w 930878"/>
                <a:gd name="connsiteY156" fmla="*/ 1115568 h 1858041"/>
                <a:gd name="connsiteX157" fmla="*/ 59817 w 930878"/>
                <a:gd name="connsiteY157" fmla="*/ 1107662 h 1858041"/>
                <a:gd name="connsiteX158" fmla="*/ 71152 w 930878"/>
                <a:gd name="connsiteY158" fmla="*/ 1098423 h 1858041"/>
                <a:gd name="connsiteX159" fmla="*/ 65532 w 930878"/>
                <a:gd name="connsiteY159" fmla="*/ 1089279 h 1858041"/>
                <a:gd name="connsiteX160" fmla="*/ 65818 w 930878"/>
                <a:gd name="connsiteY160" fmla="*/ 1076992 h 1858041"/>
                <a:gd name="connsiteX161" fmla="*/ 96965 w 930878"/>
                <a:gd name="connsiteY161" fmla="*/ 1044131 h 1858041"/>
                <a:gd name="connsiteX162" fmla="*/ 101156 w 930878"/>
                <a:gd name="connsiteY162" fmla="*/ 1021747 h 1858041"/>
                <a:gd name="connsiteX163" fmla="*/ 89630 w 930878"/>
                <a:gd name="connsiteY163" fmla="*/ 1019270 h 1858041"/>
                <a:gd name="connsiteX164" fmla="*/ 48959 w 930878"/>
                <a:gd name="connsiteY164" fmla="*/ 1036511 h 1858041"/>
                <a:gd name="connsiteX165" fmla="*/ 40481 w 930878"/>
                <a:gd name="connsiteY165" fmla="*/ 1032986 h 1858041"/>
                <a:gd name="connsiteX166" fmla="*/ 36195 w 930878"/>
                <a:gd name="connsiteY166" fmla="*/ 1025462 h 1858041"/>
                <a:gd name="connsiteX167" fmla="*/ 47816 w 930878"/>
                <a:gd name="connsiteY167" fmla="*/ 1012603 h 1858041"/>
                <a:gd name="connsiteX168" fmla="*/ 65532 w 930878"/>
                <a:gd name="connsiteY168" fmla="*/ 971360 h 1858041"/>
                <a:gd name="connsiteX169" fmla="*/ 101632 w 930878"/>
                <a:gd name="connsiteY169" fmla="*/ 848963 h 1858041"/>
                <a:gd name="connsiteX170" fmla="*/ 94583 w 930878"/>
                <a:gd name="connsiteY170" fmla="*/ 803434 h 1858041"/>
                <a:gd name="connsiteX171" fmla="*/ 119348 w 930878"/>
                <a:gd name="connsiteY171" fmla="*/ 753809 h 1858041"/>
                <a:gd name="connsiteX172" fmla="*/ 131350 w 930878"/>
                <a:gd name="connsiteY172" fmla="*/ 699040 h 1858041"/>
                <a:gd name="connsiteX173" fmla="*/ 148304 w 930878"/>
                <a:gd name="connsiteY173" fmla="*/ 650081 h 1858041"/>
                <a:gd name="connsiteX174" fmla="*/ 161925 w 930878"/>
                <a:gd name="connsiteY174" fmla="*/ 592931 h 1858041"/>
                <a:gd name="connsiteX175" fmla="*/ 168783 w 930878"/>
                <a:gd name="connsiteY175" fmla="*/ 514160 h 1858041"/>
                <a:gd name="connsiteX176" fmla="*/ 186595 w 930878"/>
                <a:gd name="connsiteY176" fmla="*/ 499967 h 1858041"/>
                <a:gd name="connsiteX177" fmla="*/ 188595 w 930878"/>
                <a:gd name="connsiteY177" fmla="*/ 467963 h 1858041"/>
                <a:gd name="connsiteX178" fmla="*/ 217361 w 930878"/>
                <a:gd name="connsiteY178" fmla="*/ 448246 h 1858041"/>
                <a:gd name="connsiteX179" fmla="*/ 221552 w 930878"/>
                <a:gd name="connsiteY179" fmla="*/ 426625 h 1858041"/>
                <a:gd name="connsiteX180" fmla="*/ 219646 w 930878"/>
                <a:gd name="connsiteY180" fmla="*/ 392525 h 1858041"/>
                <a:gd name="connsiteX181" fmla="*/ 214408 w 930878"/>
                <a:gd name="connsiteY181" fmla="*/ 380143 h 1858041"/>
                <a:gd name="connsiteX182" fmla="*/ 144494 w 930878"/>
                <a:gd name="connsiteY182" fmla="*/ 368713 h 1858041"/>
                <a:gd name="connsiteX183" fmla="*/ 86106 w 930878"/>
                <a:gd name="connsiteY183" fmla="*/ 343281 h 1858041"/>
                <a:gd name="connsiteX184" fmla="*/ 79820 w 930878"/>
                <a:gd name="connsiteY184" fmla="*/ 324612 h 1858041"/>
                <a:gd name="connsiteX185" fmla="*/ 85916 w 930878"/>
                <a:gd name="connsiteY185" fmla="*/ 317849 h 1858041"/>
                <a:gd name="connsiteX186" fmla="*/ 103061 w 930878"/>
                <a:gd name="connsiteY186" fmla="*/ 313468 h 1858041"/>
                <a:gd name="connsiteX187" fmla="*/ 106966 w 930878"/>
                <a:gd name="connsiteY187" fmla="*/ 309563 h 1858041"/>
                <a:gd name="connsiteX188" fmla="*/ 104585 w 930878"/>
                <a:gd name="connsiteY188" fmla="*/ 302324 h 1858041"/>
                <a:gd name="connsiteX189" fmla="*/ 88392 w 930878"/>
                <a:gd name="connsiteY189" fmla="*/ 291465 h 1858041"/>
                <a:gd name="connsiteX190" fmla="*/ 77629 w 930878"/>
                <a:gd name="connsiteY190" fmla="*/ 263176 h 1858041"/>
                <a:gd name="connsiteX191" fmla="*/ 68961 w 930878"/>
                <a:gd name="connsiteY191" fmla="*/ 268319 h 1858041"/>
                <a:gd name="connsiteX192" fmla="*/ 63818 w 930878"/>
                <a:gd name="connsiteY192" fmla="*/ 265843 h 1858041"/>
                <a:gd name="connsiteX193" fmla="*/ 45053 w 930878"/>
                <a:gd name="connsiteY193" fmla="*/ 246983 h 1858041"/>
                <a:gd name="connsiteX194" fmla="*/ 32957 w 930878"/>
                <a:gd name="connsiteY194" fmla="*/ 252794 h 1858041"/>
                <a:gd name="connsiteX195" fmla="*/ 26861 w 930878"/>
                <a:gd name="connsiteY195" fmla="*/ 250698 h 1858041"/>
                <a:gd name="connsiteX196" fmla="*/ 0 w 930878"/>
                <a:gd name="connsiteY196" fmla="*/ 205454 h 1858041"/>
                <a:gd name="connsiteX197" fmla="*/ 5048 w 930878"/>
                <a:gd name="connsiteY197" fmla="*/ 190881 h 1858041"/>
                <a:gd name="connsiteX198" fmla="*/ 2191 w 930878"/>
                <a:gd name="connsiteY198" fmla="*/ 171831 h 1858041"/>
                <a:gd name="connsiteX199" fmla="*/ 8477 w 930878"/>
                <a:gd name="connsiteY199" fmla="*/ 164497 h 1858041"/>
                <a:gd name="connsiteX200" fmla="*/ 16097 w 930878"/>
                <a:gd name="connsiteY200" fmla="*/ 166878 h 1858041"/>
                <a:gd name="connsiteX201" fmla="*/ 18479 w 930878"/>
                <a:gd name="connsiteY201" fmla="*/ 163640 h 1858041"/>
                <a:gd name="connsiteX202" fmla="*/ 28480 w 930878"/>
                <a:gd name="connsiteY202" fmla="*/ 128778 h 1858041"/>
                <a:gd name="connsiteX203" fmla="*/ 28194 w 930878"/>
                <a:gd name="connsiteY203" fmla="*/ 105251 h 1858041"/>
                <a:gd name="connsiteX204" fmla="*/ 44958 w 930878"/>
                <a:gd name="connsiteY204" fmla="*/ 97155 h 1858041"/>
                <a:gd name="connsiteX205" fmla="*/ 48101 w 930878"/>
                <a:gd name="connsiteY205" fmla="*/ 84677 h 1858041"/>
                <a:gd name="connsiteX206" fmla="*/ 60865 w 930878"/>
                <a:gd name="connsiteY206" fmla="*/ 74009 h 185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930878" h="1858041">
                  <a:moveTo>
                    <a:pt x="59722" y="63532"/>
                  </a:moveTo>
                  <a:lnTo>
                    <a:pt x="73533" y="46577"/>
                  </a:lnTo>
                  <a:lnTo>
                    <a:pt x="87154" y="51530"/>
                  </a:lnTo>
                  <a:lnTo>
                    <a:pt x="118586" y="43244"/>
                  </a:lnTo>
                  <a:lnTo>
                    <a:pt x="124206" y="26384"/>
                  </a:lnTo>
                  <a:lnTo>
                    <a:pt x="137922" y="20574"/>
                  </a:lnTo>
                  <a:lnTo>
                    <a:pt x="191834" y="29623"/>
                  </a:lnTo>
                  <a:lnTo>
                    <a:pt x="221075" y="49816"/>
                  </a:lnTo>
                  <a:lnTo>
                    <a:pt x="231743" y="48196"/>
                  </a:lnTo>
                  <a:lnTo>
                    <a:pt x="260413" y="37052"/>
                  </a:lnTo>
                  <a:lnTo>
                    <a:pt x="281845" y="14002"/>
                  </a:lnTo>
                  <a:lnTo>
                    <a:pt x="308420" y="0"/>
                  </a:lnTo>
                  <a:lnTo>
                    <a:pt x="316135" y="381"/>
                  </a:lnTo>
                  <a:lnTo>
                    <a:pt x="329660" y="11716"/>
                  </a:lnTo>
                  <a:lnTo>
                    <a:pt x="333661" y="27337"/>
                  </a:lnTo>
                  <a:lnTo>
                    <a:pt x="328803" y="45434"/>
                  </a:lnTo>
                  <a:lnTo>
                    <a:pt x="350806" y="65437"/>
                  </a:lnTo>
                  <a:lnTo>
                    <a:pt x="354902" y="76962"/>
                  </a:lnTo>
                  <a:lnTo>
                    <a:pt x="373190" y="70580"/>
                  </a:lnTo>
                  <a:lnTo>
                    <a:pt x="392716" y="69913"/>
                  </a:lnTo>
                  <a:lnTo>
                    <a:pt x="409480" y="39148"/>
                  </a:lnTo>
                  <a:lnTo>
                    <a:pt x="429863" y="31052"/>
                  </a:lnTo>
                  <a:lnTo>
                    <a:pt x="436912" y="12097"/>
                  </a:lnTo>
                  <a:lnTo>
                    <a:pt x="451580" y="5525"/>
                  </a:lnTo>
                  <a:lnTo>
                    <a:pt x="447961" y="22765"/>
                  </a:lnTo>
                  <a:lnTo>
                    <a:pt x="456438" y="19717"/>
                  </a:lnTo>
                  <a:lnTo>
                    <a:pt x="456438" y="19717"/>
                  </a:lnTo>
                  <a:lnTo>
                    <a:pt x="443675" y="60484"/>
                  </a:lnTo>
                  <a:lnTo>
                    <a:pt x="420815" y="88202"/>
                  </a:lnTo>
                  <a:lnTo>
                    <a:pt x="420148" y="115919"/>
                  </a:lnTo>
                  <a:lnTo>
                    <a:pt x="431768" y="129350"/>
                  </a:lnTo>
                  <a:lnTo>
                    <a:pt x="437388" y="160592"/>
                  </a:lnTo>
                  <a:lnTo>
                    <a:pt x="432340" y="214884"/>
                  </a:lnTo>
                  <a:lnTo>
                    <a:pt x="407956" y="283274"/>
                  </a:lnTo>
                  <a:lnTo>
                    <a:pt x="380333" y="302133"/>
                  </a:lnTo>
                  <a:lnTo>
                    <a:pt x="374713" y="321469"/>
                  </a:lnTo>
                  <a:lnTo>
                    <a:pt x="404241" y="373380"/>
                  </a:lnTo>
                  <a:lnTo>
                    <a:pt x="424529" y="420148"/>
                  </a:lnTo>
                  <a:lnTo>
                    <a:pt x="436531" y="436340"/>
                  </a:lnTo>
                  <a:lnTo>
                    <a:pt x="448342" y="474059"/>
                  </a:lnTo>
                  <a:lnTo>
                    <a:pt x="473774" y="500158"/>
                  </a:lnTo>
                  <a:lnTo>
                    <a:pt x="504920" y="509969"/>
                  </a:lnTo>
                  <a:lnTo>
                    <a:pt x="527590" y="531019"/>
                  </a:lnTo>
                  <a:lnTo>
                    <a:pt x="528542" y="537210"/>
                  </a:lnTo>
                  <a:lnTo>
                    <a:pt x="474059" y="585597"/>
                  </a:lnTo>
                  <a:lnTo>
                    <a:pt x="433864" y="600932"/>
                  </a:lnTo>
                  <a:lnTo>
                    <a:pt x="426625" y="611505"/>
                  </a:lnTo>
                  <a:lnTo>
                    <a:pt x="426625" y="620459"/>
                  </a:lnTo>
                  <a:lnTo>
                    <a:pt x="448628" y="630555"/>
                  </a:lnTo>
                  <a:lnTo>
                    <a:pt x="455200" y="667417"/>
                  </a:lnTo>
                  <a:lnTo>
                    <a:pt x="462629" y="676656"/>
                  </a:lnTo>
                  <a:lnTo>
                    <a:pt x="481108" y="678371"/>
                  </a:lnTo>
                  <a:lnTo>
                    <a:pt x="509969" y="671608"/>
                  </a:lnTo>
                  <a:lnTo>
                    <a:pt x="521303" y="675513"/>
                  </a:lnTo>
                  <a:lnTo>
                    <a:pt x="535019" y="687705"/>
                  </a:lnTo>
                  <a:lnTo>
                    <a:pt x="545116" y="703993"/>
                  </a:lnTo>
                  <a:lnTo>
                    <a:pt x="562166" y="752189"/>
                  </a:lnTo>
                  <a:lnTo>
                    <a:pt x="580835" y="773430"/>
                  </a:lnTo>
                  <a:lnTo>
                    <a:pt x="603695" y="813530"/>
                  </a:lnTo>
                  <a:lnTo>
                    <a:pt x="690467" y="830866"/>
                  </a:lnTo>
                  <a:lnTo>
                    <a:pt x="694849" y="867823"/>
                  </a:lnTo>
                  <a:lnTo>
                    <a:pt x="735997" y="928973"/>
                  </a:lnTo>
                  <a:lnTo>
                    <a:pt x="759619" y="992696"/>
                  </a:lnTo>
                  <a:lnTo>
                    <a:pt x="823722" y="1123474"/>
                  </a:lnTo>
                  <a:lnTo>
                    <a:pt x="820769" y="1138142"/>
                  </a:lnTo>
                  <a:lnTo>
                    <a:pt x="845058" y="1128046"/>
                  </a:lnTo>
                  <a:lnTo>
                    <a:pt x="865156" y="1137190"/>
                  </a:lnTo>
                  <a:lnTo>
                    <a:pt x="871728" y="1146334"/>
                  </a:lnTo>
                  <a:lnTo>
                    <a:pt x="881063" y="1147667"/>
                  </a:lnTo>
                  <a:lnTo>
                    <a:pt x="896017" y="1132332"/>
                  </a:lnTo>
                  <a:lnTo>
                    <a:pt x="919353" y="1119092"/>
                  </a:lnTo>
                  <a:lnTo>
                    <a:pt x="930878" y="1188339"/>
                  </a:lnTo>
                  <a:lnTo>
                    <a:pt x="870013" y="1216724"/>
                  </a:lnTo>
                  <a:lnTo>
                    <a:pt x="868394" y="1221581"/>
                  </a:lnTo>
                  <a:lnTo>
                    <a:pt x="880777" y="1248823"/>
                  </a:lnTo>
                  <a:lnTo>
                    <a:pt x="880777" y="1248823"/>
                  </a:lnTo>
                  <a:lnTo>
                    <a:pt x="894302" y="1266349"/>
                  </a:lnTo>
                  <a:lnTo>
                    <a:pt x="901827" y="1267206"/>
                  </a:lnTo>
                  <a:lnTo>
                    <a:pt x="888587" y="1296924"/>
                  </a:lnTo>
                  <a:lnTo>
                    <a:pt x="860203" y="1297115"/>
                  </a:lnTo>
                  <a:lnTo>
                    <a:pt x="838105" y="1307973"/>
                  </a:lnTo>
                  <a:lnTo>
                    <a:pt x="829056" y="1319308"/>
                  </a:lnTo>
                  <a:lnTo>
                    <a:pt x="817245" y="1320260"/>
                  </a:lnTo>
                  <a:lnTo>
                    <a:pt x="797719" y="1344073"/>
                  </a:lnTo>
                  <a:lnTo>
                    <a:pt x="787622" y="1349883"/>
                  </a:lnTo>
                  <a:lnTo>
                    <a:pt x="767906" y="1347216"/>
                  </a:lnTo>
                  <a:lnTo>
                    <a:pt x="738854" y="1324832"/>
                  </a:lnTo>
                  <a:lnTo>
                    <a:pt x="719233" y="1318451"/>
                  </a:lnTo>
                  <a:lnTo>
                    <a:pt x="710089" y="1318927"/>
                  </a:lnTo>
                  <a:lnTo>
                    <a:pt x="708088" y="1332262"/>
                  </a:lnTo>
                  <a:lnTo>
                    <a:pt x="693420" y="1337596"/>
                  </a:lnTo>
                  <a:lnTo>
                    <a:pt x="645890" y="1321784"/>
                  </a:lnTo>
                  <a:lnTo>
                    <a:pt x="621887" y="1346549"/>
                  </a:lnTo>
                  <a:lnTo>
                    <a:pt x="587217" y="1406081"/>
                  </a:lnTo>
                  <a:lnTo>
                    <a:pt x="572548" y="1418177"/>
                  </a:lnTo>
                  <a:lnTo>
                    <a:pt x="454057" y="1427226"/>
                  </a:lnTo>
                  <a:lnTo>
                    <a:pt x="427196" y="1437704"/>
                  </a:lnTo>
                  <a:lnTo>
                    <a:pt x="423482" y="1448086"/>
                  </a:lnTo>
                  <a:lnTo>
                    <a:pt x="436150" y="1468184"/>
                  </a:lnTo>
                  <a:lnTo>
                    <a:pt x="444437" y="1503521"/>
                  </a:lnTo>
                  <a:lnTo>
                    <a:pt x="480251" y="1548860"/>
                  </a:lnTo>
                  <a:lnTo>
                    <a:pt x="484537" y="1565339"/>
                  </a:lnTo>
                  <a:lnTo>
                    <a:pt x="484346" y="1598676"/>
                  </a:lnTo>
                  <a:lnTo>
                    <a:pt x="492252" y="1625727"/>
                  </a:lnTo>
                  <a:lnTo>
                    <a:pt x="486728" y="1643063"/>
                  </a:lnTo>
                  <a:lnTo>
                    <a:pt x="463963" y="1666780"/>
                  </a:lnTo>
                  <a:lnTo>
                    <a:pt x="465773" y="1702022"/>
                  </a:lnTo>
                  <a:lnTo>
                    <a:pt x="454057" y="1718596"/>
                  </a:lnTo>
                  <a:lnTo>
                    <a:pt x="449580" y="1738217"/>
                  </a:lnTo>
                  <a:lnTo>
                    <a:pt x="426530" y="1753076"/>
                  </a:lnTo>
                  <a:lnTo>
                    <a:pt x="409385" y="1802321"/>
                  </a:lnTo>
                  <a:lnTo>
                    <a:pt x="409385" y="1802321"/>
                  </a:lnTo>
                  <a:lnTo>
                    <a:pt x="357283" y="1803083"/>
                  </a:lnTo>
                  <a:lnTo>
                    <a:pt x="354997" y="1808417"/>
                  </a:lnTo>
                  <a:lnTo>
                    <a:pt x="359855" y="1814227"/>
                  </a:lnTo>
                  <a:lnTo>
                    <a:pt x="353949" y="1824704"/>
                  </a:lnTo>
                  <a:lnTo>
                    <a:pt x="355283" y="1849374"/>
                  </a:lnTo>
                  <a:lnTo>
                    <a:pt x="344996" y="1858042"/>
                  </a:lnTo>
                  <a:lnTo>
                    <a:pt x="312611" y="1847279"/>
                  </a:lnTo>
                  <a:lnTo>
                    <a:pt x="281464" y="1844135"/>
                  </a:lnTo>
                  <a:lnTo>
                    <a:pt x="267748" y="1835468"/>
                  </a:lnTo>
                  <a:lnTo>
                    <a:pt x="266891" y="1826609"/>
                  </a:lnTo>
                  <a:lnTo>
                    <a:pt x="273463" y="1809941"/>
                  </a:lnTo>
                  <a:lnTo>
                    <a:pt x="270986" y="1790605"/>
                  </a:lnTo>
                  <a:lnTo>
                    <a:pt x="247364" y="1768126"/>
                  </a:lnTo>
                  <a:lnTo>
                    <a:pt x="239268" y="1734884"/>
                  </a:lnTo>
                  <a:lnTo>
                    <a:pt x="225457" y="1714976"/>
                  </a:lnTo>
                  <a:lnTo>
                    <a:pt x="197549" y="1655064"/>
                  </a:lnTo>
                  <a:lnTo>
                    <a:pt x="198025" y="1636776"/>
                  </a:lnTo>
                  <a:lnTo>
                    <a:pt x="204502" y="1616869"/>
                  </a:lnTo>
                  <a:lnTo>
                    <a:pt x="222695" y="1588389"/>
                  </a:lnTo>
                  <a:lnTo>
                    <a:pt x="228505" y="1541240"/>
                  </a:lnTo>
                  <a:lnTo>
                    <a:pt x="219170" y="1519047"/>
                  </a:lnTo>
                  <a:lnTo>
                    <a:pt x="200120" y="1491234"/>
                  </a:lnTo>
                  <a:lnTo>
                    <a:pt x="197739" y="1466279"/>
                  </a:lnTo>
                  <a:lnTo>
                    <a:pt x="208026" y="1446085"/>
                  </a:lnTo>
                  <a:lnTo>
                    <a:pt x="204407" y="1419892"/>
                  </a:lnTo>
                  <a:lnTo>
                    <a:pt x="214122" y="1394555"/>
                  </a:lnTo>
                  <a:lnTo>
                    <a:pt x="236125" y="1373124"/>
                  </a:lnTo>
                  <a:lnTo>
                    <a:pt x="237077" y="1366933"/>
                  </a:lnTo>
                  <a:lnTo>
                    <a:pt x="214122" y="1356646"/>
                  </a:lnTo>
                  <a:lnTo>
                    <a:pt x="184023" y="1356360"/>
                  </a:lnTo>
                  <a:lnTo>
                    <a:pt x="177070" y="1352550"/>
                  </a:lnTo>
                  <a:lnTo>
                    <a:pt x="175736" y="1344740"/>
                  </a:lnTo>
                  <a:lnTo>
                    <a:pt x="180880" y="1312640"/>
                  </a:lnTo>
                  <a:lnTo>
                    <a:pt x="190214" y="1291209"/>
                  </a:lnTo>
                  <a:lnTo>
                    <a:pt x="196691" y="1286066"/>
                  </a:lnTo>
                  <a:lnTo>
                    <a:pt x="220694" y="1280636"/>
                  </a:lnTo>
                  <a:lnTo>
                    <a:pt x="226409" y="1270254"/>
                  </a:lnTo>
                  <a:lnTo>
                    <a:pt x="220504" y="1261777"/>
                  </a:lnTo>
                  <a:lnTo>
                    <a:pt x="190786" y="1242632"/>
                  </a:lnTo>
                  <a:lnTo>
                    <a:pt x="185071" y="1233297"/>
                  </a:lnTo>
                  <a:lnTo>
                    <a:pt x="176117" y="1212914"/>
                  </a:lnTo>
                  <a:lnTo>
                    <a:pt x="164402" y="1162622"/>
                  </a:lnTo>
                  <a:lnTo>
                    <a:pt x="157544" y="1152430"/>
                  </a:lnTo>
                  <a:lnTo>
                    <a:pt x="94202" y="1124617"/>
                  </a:lnTo>
                  <a:lnTo>
                    <a:pt x="61151" y="1115568"/>
                  </a:lnTo>
                  <a:lnTo>
                    <a:pt x="59817" y="1107662"/>
                  </a:lnTo>
                  <a:lnTo>
                    <a:pt x="71152" y="1098423"/>
                  </a:lnTo>
                  <a:lnTo>
                    <a:pt x="65532" y="1089279"/>
                  </a:lnTo>
                  <a:lnTo>
                    <a:pt x="65818" y="1076992"/>
                  </a:lnTo>
                  <a:lnTo>
                    <a:pt x="96965" y="1044131"/>
                  </a:lnTo>
                  <a:lnTo>
                    <a:pt x="101156" y="1021747"/>
                  </a:lnTo>
                  <a:lnTo>
                    <a:pt x="89630" y="1019270"/>
                  </a:lnTo>
                  <a:lnTo>
                    <a:pt x="48959" y="1036511"/>
                  </a:lnTo>
                  <a:lnTo>
                    <a:pt x="40481" y="1032986"/>
                  </a:lnTo>
                  <a:lnTo>
                    <a:pt x="36195" y="1025462"/>
                  </a:lnTo>
                  <a:lnTo>
                    <a:pt x="47816" y="1012603"/>
                  </a:lnTo>
                  <a:lnTo>
                    <a:pt x="65532" y="971360"/>
                  </a:lnTo>
                  <a:lnTo>
                    <a:pt x="101632" y="848963"/>
                  </a:lnTo>
                  <a:lnTo>
                    <a:pt x="94583" y="803434"/>
                  </a:lnTo>
                  <a:lnTo>
                    <a:pt x="119348" y="753809"/>
                  </a:lnTo>
                  <a:lnTo>
                    <a:pt x="131350" y="699040"/>
                  </a:lnTo>
                  <a:lnTo>
                    <a:pt x="148304" y="650081"/>
                  </a:lnTo>
                  <a:lnTo>
                    <a:pt x="161925" y="592931"/>
                  </a:lnTo>
                  <a:lnTo>
                    <a:pt x="168783" y="514160"/>
                  </a:lnTo>
                  <a:lnTo>
                    <a:pt x="186595" y="499967"/>
                  </a:lnTo>
                  <a:lnTo>
                    <a:pt x="188595" y="467963"/>
                  </a:lnTo>
                  <a:lnTo>
                    <a:pt x="217361" y="448246"/>
                  </a:lnTo>
                  <a:lnTo>
                    <a:pt x="221552" y="426625"/>
                  </a:lnTo>
                  <a:lnTo>
                    <a:pt x="219646" y="392525"/>
                  </a:lnTo>
                  <a:lnTo>
                    <a:pt x="214408" y="380143"/>
                  </a:lnTo>
                  <a:lnTo>
                    <a:pt x="144494" y="368713"/>
                  </a:lnTo>
                  <a:lnTo>
                    <a:pt x="86106" y="343281"/>
                  </a:lnTo>
                  <a:lnTo>
                    <a:pt x="79820" y="324612"/>
                  </a:lnTo>
                  <a:lnTo>
                    <a:pt x="85916" y="317849"/>
                  </a:lnTo>
                  <a:lnTo>
                    <a:pt x="103061" y="313468"/>
                  </a:lnTo>
                  <a:lnTo>
                    <a:pt x="106966" y="309563"/>
                  </a:lnTo>
                  <a:lnTo>
                    <a:pt x="104585" y="302324"/>
                  </a:lnTo>
                  <a:lnTo>
                    <a:pt x="88392" y="291465"/>
                  </a:lnTo>
                  <a:lnTo>
                    <a:pt x="77629" y="263176"/>
                  </a:lnTo>
                  <a:lnTo>
                    <a:pt x="68961" y="268319"/>
                  </a:lnTo>
                  <a:lnTo>
                    <a:pt x="63818" y="265843"/>
                  </a:lnTo>
                  <a:lnTo>
                    <a:pt x="45053" y="246983"/>
                  </a:lnTo>
                  <a:lnTo>
                    <a:pt x="32957" y="252794"/>
                  </a:lnTo>
                  <a:lnTo>
                    <a:pt x="26861" y="250698"/>
                  </a:lnTo>
                  <a:lnTo>
                    <a:pt x="0" y="205454"/>
                  </a:lnTo>
                  <a:lnTo>
                    <a:pt x="5048" y="190881"/>
                  </a:lnTo>
                  <a:lnTo>
                    <a:pt x="2191" y="171831"/>
                  </a:lnTo>
                  <a:lnTo>
                    <a:pt x="8477" y="164497"/>
                  </a:lnTo>
                  <a:lnTo>
                    <a:pt x="16097" y="166878"/>
                  </a:lnTo>
                  <a:lnTo>
                    <a:pt x="18479" y="163640"/>
                  </a:lnTo>
                  <a:lnTo>
                    <a:pt x="28480" y="128778"/>
                  </a:lnTo>
                  <a:lnTo>
                    <a:pt x="28194" y="105251"/>
                  </a:lnTo>
                  <a:lnTo>
                    <a:pt x="44958" y="97155"/>
                  </a:lnTo>
                  <a:lnTo>
                    <a:pt x="48101" y="84677"/>
                  </a:lnTo>
                  <a:lnTo>
                    <a:pt x="60865" y="74009"/>
                  </a:lnTo>
                  <a:close/>
                </a:path>
              </a:pathLst>
            </a:custGeom>
            <a:grpFill/>
            <a:ln w="9525" cap="flat">
              <a:solidFill>
                <a:srgbClr val="196B24"/>
              </a:solidFill>
              <a:prstDash val="solid"/>
              <a:miter/>
            </a:ln>
          </p:spPr>
          <p:txBody>
            <a:bodyPr rtlCol="0" anchor="ctr"/>
            <a:lstStyle/>
            <a:p>
              <a:endParaRPr lang="es-HN"/>
            </a:p>
          </p:txBody>
        </p:sp>
        <p:sp>
          <p:nvSpPr>
            <p:cNvPr id="61" name="Forma libre: forma 60">
              <a:extLst>
                <a:ext uri="{FF2B5EF4-FFF2-40B4-BE49-F238E27FC236}">
                  <a16:creationId xmlns:a16="http://schemas.microsoft.com/office/drawing/2014/main" id="{053E3C0D-6B32-C768-1145-904D851F02F9}"/>
                </a:ext>
              </a:extLst>
            </p:cNvPr>
            <p:cNvSpPr/>
            <p:nvPr/>
          </p:nvSpPr>
          <p:spPr>
            <a:xfrm>
              <a:off x="6130013" y="3455555"/>
              <a:ext cx="1264443" cy="1761648"/>
            </a:xfrm>
            <a:custGeom>
              <a:avLst/>
              <a:gdLst>
                <a:gd name="connsiteX0" fmla="*/ 95917 w 1264443"/>
                <a:gd name="connsiteY0" fmla="*/ 106394 h 1761648"/>
                <a:gd name="connsiteX1" fmla="*/ 103346 w 1264443"/>
                <a:gd name="connsiteY1" fmla="*/ 104870 h 1761648"/>
                <a:gd name="connsiteX2" fmla="*/ 133255 w 1264443"/>
                <a:gd name="connsiteY2" fmla="*/ 67723 h 1761648"/>
                <a:gd name="connsiteX3" fmla="*/ 146780 w 1264443"/>
                <a:gd name="connsiteY3" fmla="*/ 58388 h 1761648"/>
                <a:gd name="connsiteX4" fmla="*/ 201073 w 1264443"/>
                <a:gd name="connsiteY4" fmla="*/ 52864 h 1761648"/>
                <a:gd name="connsiteX5" fmla="*/ 222980 w 1264443"/>
                <a:gd name="connsiteY5" fmla="*/ 60770 h 1761648"/>
                <a:gd name="connsiteX6" fmla="*/ 240601 w 1264443"/>
                <a:gd name="connsiteY6" fmla="*/ 58960 h 1761648"/>
                <a:gd name="connsiteX7" fmla="*/ 278797 w 1264443"/>
                <a:gd name="connsiteY7" fmla="*/ 66294 h 1761648"/>
                <a:gd name="connsiteX8" fmla="*/ 310896 w 1264443"/>
                <a:gd name="connsiteY8" fmla="*/ 64579 h 1761648"/>
                <a:gd name="connsiteX9" fmla="*/ 385000 w 1264443"/>
                <a:gd name="connsiteY9" fmla="*/ 21527 h 1761648"/>
                <a:gd name="connsiteX10" fmla="*/ 408432 w 1264443"/>
                <a:gd name="connsiteY10" fmla="*/ 15240 h 1761648"/>
                <a:gd name="connsiteX11" fmla="*/ 429673 w 1264443"/>
                <a:gd name="connsiteY11" fmla="*/ 20955 h 1761648"/>
                <a:gd name="connsiteX12" fmla="*/ 439102 w 1264443"/>
                <a:gd name="connsiteY12" fmla="*/ 5334 h 1761648"/>
                <a:gd name="connsiteX13" fmla="*/ 452438 w 1264443"/>
                <a:gd name="connsiteY13" fmla="*/ 0 h 1761648"/>
                <a:gd name="connsiteX14" fmla="*/ 474535 w 1264443"/>
                <a:gd name="connsiteY14" fmla="*/ 7715 h 1761648"/>
                <a:gd name="connsiteX15" fmla="*/ 487966 w 1264443"/>
                <a:gd name="connsiteY15" fmla="*/ 6287 h 1761648"/>
                <a:gd name="connsiteX16" fmla="*/ 510826 w 1264443"/>
                <a:gd name="connsiteY16" fmla="*/ 15621 h 1761648"/>
                <a:gd name="connsiteX17" fmla="*/ 516731 w 1264443"/>
                <a:gd name="connsiteY17" fmla="*/ 13907 h 1761648"/>
                <a:gd name="connsiteX18" fmla="*/ 522541 w 1264443"/>
                <a:gd name="connsiteY18" fmla="*/ 3810 h 1761648"/>
                <a:gd name="connsiteX19" fmla="*/ 537400 w 1264443"/>
                <a:gd name="connsiteY19" fmla="*/ 33433 h 1761648"/>
                <a:gd name="connsiteX20" fmla="*/ 546068 w 1264443"/>
                <a:gd name="connsiteY20" fmla="*/ 38672 h 1761648"/>
                <a:gd name="connsiteX21" fmla="*/ 562070 w 1264443"/>
                <a:gd name="connsiteY21" fmla="*/ 30671 h 1761648"/>
                <a:gd name="connsiteX22" fmla="*/ 582930 w 1264443"/>
                <a:gd name="connsiteY22" fmla="*/ 37338 h 1761648"/>
                <a:gd name="connsiteX23" fmla="*/ 631888 w 1264443"/>
                <a:gd name="connsiteY23" fmla="*/ 22193 h 1761648"/>
                <a:gd name="connsiteX24" fmla="*/ 650748 w 1264443"/>
                <a:gd name="connsiteY24" fmla="*/ 35719 h 1761648"/>
                <a:gd name="connsiteX25" fmla="*/ 697706 w 1264443"/>
                <a:gd name="connsiteY25" fmla="*/ 35719 h 1761648"/>
                <a:gd name="connsiteX26" fmla="*/ 719614 w 1264443"/>
                <a:gd name="connsiteY26" fmla="*/ 15907 h 1761648"/>
                <a:gd name="connsiteX27" fmla="*/ 727329 w 1264443"/>
                <a:gd name="connsiteY27" fmla="*/ 14002 h 1761648"/>
                <a:gd name="connsiteX28" fmla="*/ 754570 w 1264443"/>
                <a:gd name="connsiteY28" fmla="*/ 24003 h 1761648"/>
                <a:gd name="connsiteX29" fmla="*/ 757999 w 1264443"/>
                <a:gd name="connsiteY29" fmla="*/ 41053 h 1761648"/>
                <a:gd name="connsiteX30" fmla="*/ 782574 w 1264443"/>
                <a:gd name="connsiteY30" fmla="*/ 56864 h 1761648"/>
                <a:gd name="connsiteX31" fmla="*/ 826389 w 1264443"/>
                <a:gd name="connsiteY31" fmla="*/ 60293 h 1761648"/>
                <a:gd name="connsiteX32" fmla="*/ 856964 w 1264443"/>
                <a:gd name="connsiteY32" fmla="*/ 82391 h 1761648"/>
                <a:gd name="connsiteX33" fmla="*/ 882872 w 1264443"/>
                <a:gd name="connsiteY33" fmla="*/ 92393 h 1761648"/>
                <a:gd name="connsiteX34" fmla="*/ 921639 w 1264443"/>
                <a:gd name="connsiteY34" fmla="*/ 92107 h 1761648"/>
                <a:gd name="connsiteX35" fmla="*/ 916495 w 1264443"/>
                <a:gd name="connsiteY35" fmla="*/ 128492 h 1761648"/>
                <a:gd name="connsiteX36" fmla="*/ 930116 w 1264443"/>
                <a:gd name="connsiteY36" fmla="*/ 142304 h 1761648"/>
                <a:gd name="connsiteX37" fmla="*/ 940403 w 1264443"/>
                <a:gd name="connsiteY37" fmla="*/ 146399 h 1761648"/>
                <a:gd name="connsiteX38" fmla="*/ 949547 w 1264443"/>
                <a:gd name="connsiteY38" fmla="*/ 174212 h 1761648"/>
                <a:gd name="connsiteX39" fmla="*/ 1005554 w 1264443"/>
                <a:gd name="connsiteY39" fmla="*/ 173641 h 1761648"/>
                <a:gd name="connsiteX40" fmla="*/ 1017937 w 1264443"/>
                <a:gd name="connsiteY40" fmla="*/ 166497 h 1761648"/>
                <a:gd name="connsiteX41" fmla="*/ 1035177 w 1264443"/>
                <a:gd name="connsiteY41" fmla="*/ 173546 h 1761648"/>
                <a:gd name="connsiteX42" fmla="*/ 1062799 w 1264443"/>
                <a:gd name="connsiteY42" fmla="*/ 172117 h 1761648"/>
                <a:gd name="connsiteX43" fmla="*/ 1085469 w 1264443"/>
                <a:gd name="connsiteY43" fmla="*/ 163640 h 1761648"/>
                <a:gd name="connsiteX44" fmla="*/ 1099376 w 1264443"/>
                <a:gd name="connsiteY44" fmla="*/ 164592 h 1761648"/>
                <a:gd name="connsiteX45" fmla="*/ 1117854 w 1264443"/>
                <a:gd name="connsiteY45" fmla="*/ 156305 h 1761648"/>
                <a:gd name="connsiteX46" fmla="*/ 1126902 w 1264443"/>
                <a:gd name="connsiteY46" fmla="*/ 157544 h 1761648"/>
                <a:gd name="connsiteX47" fmla="*/ 1140619 w 1264443"/>
                <a:gd name="connsiteY47" fmla="*/ 174403 h 1761648"/>
                <a:gd name="connsiteX48" fmla="*/ 1140619 w 1264443"/>
                <a:gd name="connsiteY48" fmla="*/ 174403 h 1761648"/>
                <a:gd name="connsiteX49" fmla="*/ 1155954 w 1264443"/>
                <a:gd name="connsiteY49" fmla="*/ 245650 h 1761648"/>
                <a:gd name="connsiteX50" fmla="*/ 1165384 w 1264443"/>
                <a:gd name="connsiteY50" fmla="*/ 246793 h 1761648"/>
                <a:gd name="connsiteX51" fmla="*/ 1187863 w 1264443"/>
                <a:gd name="connsiteY51" fmla="*/ 235077 h 1761648"/>
                <a:gd name="connsiteX52" fmla="*/ 1202817 w 1264443"/>
                <a:gd name="connsiteY52" fmla="*/ 236601 h 1761648"/>
                <a:gd name="connsiteX53" fmla="*/ 1213104 w 1264443"/>
                <a:gd name="connsiteY53" fmla="*/ 256604 h 1761648"/>
                <a:gd name="connsiteX54" fmla="*/ 1209485 w 1264443"/>
                <a:gd name="connsiteY54" fmla="*/ 287655 h 1761648"/>
                <a:gd name="connsiteX55" fmla="*/ 1212342 w 1264443"/>
                <a:gd name="connsiteY55" fmla="*/ 299752 h 1761648"/>
                <a:gd name="connsiteX56" fmla="*/ 1243012 w 1264443"/>
                <a:gd name="connsiteY56" fmla="*/ 311182 h 1761648"/>
                <a:gd name="connsiteX57" fmla="*/ 1255395 w 1264443"/>
                <a:gd name="connsiteY57" fmla="*/ 321564 h 1761648"/>
                <a:gd name="connsiteX58" fmla="*/ 1255395 w 1264443"/>
                <a:gd name="connsiteY58" fmla="*/ 321564 h 1761648"/>
                <a:gd name="connsiteX59" fmla="*/ 1264444 w 1264443"/>
                <a:gd name="connsiteY59" fmla="*/ 343567 h 1761648"/>
                <a:gd name="connsiteX60" fmla="*/ 1237393 w 1264443"/>
                <a:gd name="connsiteY60" fmla="*/ 390525 h 1761648"/>
                <a:gd name="connsiteX61" fmla="*/ 1221391 w 1264443"/>
                <a:gd name="connsiteY61" fmla="*/ 402241 h 1761648"/>
                <a:gd name="connsiteX62" fmla="*/ 1176147 w 1264443"/>
                <a:gd name="connsiteY62" fmla="*/ 415576 h 1761648"/>
                <a:gd name="connsiteX63" fmla="*/ 1154239 w 1264443"/>
                <a:gd name="connsiteY63" fmla="*/ 427577 h 1761648"/>
                <a:gd name="connsiteX64" fmla="*/ 1135666 w 1264443"/>
                <a:gd name="connsiteY64" fmla="*/ 454057 h 1761648"/>
                <a:gd name="connsiteX65" fmla="*/ 1111758 w 1264443"/>
                <a:gd name="connsiteY65" fmla="*/ 465201 h 1761648"/>
                <a:gd name="connsiteX66" fmla="*/ 1091851 w 1264443"/>
                <a:gd name="connsiteY66" fmla="*/ 480631 h 1761648"/>
                <a:gd name="connsiteX67" fmla="*/ 1061371 w 1264443"/>
                <a:gd name="connsiteY67" fmla="*/ 518065 h 1761648"/>
                <a:gd name="connsiteX68" fmla="*/ 1050131 w 1264443"/>
                <a:gd name="connsiteY68" fmla="*/ 559594 h 1761648"/>
                <a:gd name="connsiteX69" fmla="*/ 1020699 w 1264443"/>
                <a:gd name="connsiteY69" fmla="*/ 581311 h 1761648"/>
                <a:gd name="connsiteX70" fmla="*/ 1002030 w 1264443"/>
                <a:gd name="connsiteY70" fmla="*/ 630079 h 1761648"/>
                <a:gd name="connsiteX71" fmla="*/ 994505 w 1264443"/>
                <a:gd name="connsiteY71" fmla="*/ 636175 h 1761648"/>
                <a:gd name="connsiteX72" fmla="*/ 960501 w 1264443"/>
                <a:gd name="connsiteY72" fmla="*/ 647033 h 1761648"/>
                <a:gd name="connsiteX73" fmla="*/ 893159 w 1264443"/>
                <a:gd name="connsiteY73" fmla="*/ 650843 h 1761648"/>
                <a:gd name="connsiteX74" fmla="*/ 833247 w 1264443"/>
                <a:gd name="connsiteY74" fmla="*/ 668655 h 1761648"/>
                <a:gd name="connsiteX75" fmla="*/ 819245 w 1264443"/>
                <a:gd name="connsiteY75" fmla="*/ 683514 h 1761648"/>
                <a:gd name="connsiteX76" fmla="*/ 809339 w 1264443"/>
                <a:gd name="connsiteY76" fmla="*/ 708565 h 1761648"/>
                <a:gd name="connsiteX77" fmla="*/ 796195 w 1264443"/>
                <a:gd name="connsiteY77" fmla="*/ 721328 h 1761648"/>
                <a:gd name="connsiteX78" fmla="*/ 766096 w 1264443"/>
                <a:gd name="connsiteY78" fmla="*/ 782288 h 1761648"/>
                <a:gd name="connsiteX79" fmla="*/ 756952 w 1264443"/>
                <a:gd name="connsiteY79" fmla="*/ 787622 h 1761648"/>
                <a:gd name="connsiteX80" fmla="*/ 730948 w 1264443"/>
                <a:gd name="connsiteY80" fmla="*/ 785241 h 1761648"/>
                <a:gd name="connsiteX81" fmla="*/ 713994 w 1264443"/>
                <a:gd name="connsiteY81" fmla="*/ 798767 h 1761648"/>
                <a:gd name="connsiteX82" fmla="*/ 707326 w 1264443"/>
                <a:gd name="connsiteY82" fmla="*/ 820007 h 1761648"/>
                <a:gd name="connsiteX83" fmla="*/ 713994 w 1264443"/>
                <a:gd name="connsiteY83" fmla="*/ 860203 h 1761648"/>
                <a:gd name="connsiteX84" fmla="*/ 702659 w 1264443"/>
                <a:gd name="connsiteY84" fmla="*/ 883825 h 1761648"/>
                <a:gd name="connsiteX85" fmla="*/ 696373 w 1264443"/>
                <a:gd name="connsiteY85" fmla="*/ 945737 h 1761648"/>
                <a:gd name="connsiteX86" fmla="*/ 682847 w 1264443"/>
                <a:gd name="connsiteY86" fmla="*/ 987266 h 1761648"/>
                <a:gd name="connsiteX87" fmla="*/ 680561 w 1264443"/>
                <a:gd name="connsiteY87" fmla="*/ 1057275 h 1761648"/>
                <a:gd name="connsiteX88" fmla="*/ 666655 w 1264443"/>
                <a:gd name="connsiteY88" fmla="*/ 1080135 h 1761648"/>
                <a:gd name="connsiteX89" fmla="*/ 644747 w 1264443"/>
                <a:gd name="connsiteY89" fmla="*/ 1098899 h 1761648"/>
                <a:gd name="connsiteX90" fmla="*/ 610743 w 1264443"/>
                <a:gd name="connsiteY90" fmla="*/ 1189006 h 1761648"/>
                <a:gd name="connsiteX91" fmla="*/ 562832 w 1264443"/>
                <a:gd name="connsiteY91" fmla="*/ 1260920 h 1761648"/>
                <a:gd name="connsiteX92" fmla="*/ 514826 w 1264443"/>
                <a:gd name="connsiteY92" fmla="*/ 1358741 h 1761648"/>
                <a:gd name="connsiteX93" fmla="*/ 516636 w 1264443"/>
                <a:gd name="connsiteY93" fmla="*/ 1396365 h 1761648"/>
                <a:gd name="connsiteX94" fmla="*/ 525875 w 1264443"/>
                <a:gd name="connsiteY94" fmla="*/ 1415034 h 1761648"/>
                <a:gd name="connsiteX95" fmla="*/ 545973 w 1264443"/>
                <a:gd name="connsiteY95" fmla="*/ 1427798 h 1761648"/>
                <a:gd name="connsiteX96" fmla="*/ 548354 w 1264443"/>
                <a:gd name="connsiteY96" fmla="*/ 1444371 h 1761648"/>
                <a:gd name="connsiteX97" fmla="*/ 544639 w 1264443"/>
                <a:gd name="connsiteY97" fmla="*/ 1454753 h 1761648"/>
                <a:gd name="connsiteX98" fmla="*/ 503872 w 1264443"/>
                <a:gd name="connsiteY98" fmla="*/ 1470851 h 1761648"/>
                <a:gd name="connsiteX99" fmla="*/ 482822 w 1264443"/>
                <a:gd name="connsiteY99" fmla="*/ 1496282 h 1761648"/>
                <a:gd name="connsiteX100" fmla="*/ 463201 w 1264443"/>
                <a:gd name="connsiteY100" fmla="*/ 1536287 h 1761648"/>
                <a:gd name="connsiteX101" fmla="*/ 445580 w 1264443"/>
                <a:gd name="connsiteY101" fmla="*/ 1547718 h 1761648"/>
                <a:gd name="connsiteX102" fmla="*/ 396716 w 1264443"/>
                <a:gd name="connsiteY102" fmla="*/ 1596962 h 1761648"/>
                <a:gd name="connsiteX103" fmla="*/ 362236 w 1264443"/>
                <a:gd name="connsiteY103" fmla="*/ 1612773 h 1761648"/>
                <a:gd name="connsiteX104" fmla="*/ 337566 w 1264443"/>
                <a:gd name="connsiteY104" fmla="*/ 1634395 h 1761648"/>
                <a:gd name="connsiteX105" fmla="*/ 315944 w 1264443"/>
                <a:gd name="connsiteY105" fmla="*/ 1637538 h 1761648"/>
                <a:gd name="connsiteX106" fmla="*/ 298037 w 1264443"/>
                <a:gd name="connsiteY106" fmla="*/ 1646015 h 1761648"/>
                <a:gd name="connsiteX107" fmla="*/ 284797 w 1264443"/>
                <a:gd name="connsiteY107" fmla="*/ 1660970 h 1761648"/>
                <a:gd name="connsiteX108" fmla="*/ 280701 w 1264443"/>
                <a:gd name="connsiteY108" fmla="*/ 1680877 h 1761648"/>
                <a:gd name="connsiteX109" fmla="*/ 300418 w 1264443"/>
                <a:gd name="connsiteY109" fmla="*/ 1701070 h 1761648"/>
                <a:gd name="connsiteX110" fmla="*/ 324421 w 1264443"/>
                <a:gd name="connsiteY110" fmla="*/ 1714881 h 1761648"/>
                <a:gd name="connsiteX111" fmla="*/ 380714 w 1264443"/>
                <a:gd name="connsiteY111" fmla="*/ 1733550 h 1761648"/>
                <a:gd name="connsiteX112" fmla="*/ 390525 w 1264443"/>
                <a:gd name="connsiteY112" fmla="*/ 1746218 h 1761648"/>
                <a:gd name="connsiteX113" fmla="*/ 392239 w 1264443"/>
                <a:gd name="connsiteY113" fmla="*/ 1761649 h 1761648"/>
                <a:gd name="connsiteX114" fmla="*/ 392239 w 1264443"/>
                <a:gd name="connsiteY114" fmla="*/ 1761649 h 1761648"/>
                <a:gd name="connsiteX115" fmla="*/ 276320 w 1264443"/>
                <a:gd name="connsiteY115" fmla="*/ 1725644 h 1761648"/>
                <a:gd name="connsiteX116" fmla="*/ 212788 w 1264443"/>
                <a:gd name="connsiteY116" fmla="*/ 1690688 h 1761648"/>
                <a:gd name="connsiteX117" fmla="*/ 204216 w 1264443"/>
                <a:gd name="connsiteY117" fmla="*/ 1695069 h 1761648"/>
                <a:gd name="connsiteX118" fmla="*/ 192309 w 1264443"/>
                <a:gd name="connsiteY118" fmla="*/ 1687925 h 1761648"/>
                <a:gd name="connsiteX119" fmla="*/ 192309 w 1264443"/>
                <a:gd name="connsiteY119" fmla="*/ 1687925 h 1761648"/>
                <a:gd name="connsiteX120" fmla="*/ 192119 w 1264443"/>
                <a:gd name="connsiteY120" fmla="*/ 1664494 h 1761648"/>
                <a:gd name="connsiteX121" fmla="*/ 196977 w 1264443"/>
                <a:gd name="connsiteY121" fmla="*/ 1650873 h 1761648"/>
                <a:gd name="connsiteX122" fmla="*/ 194596 w 1264443"/>
                <a:gd name="connsiteY122" fmla="*/ 1638681 h 1761648"/>
                <a:gd name="connsiteX123" fmla="*/ 205549 w 1264443"/>
                <a:gd name="connsiteY123" fmla="*/ 1615631 h 1761648"/>
                <a:gd name="connsiteX124" fmla="*/ 219837 w 1264443"/>
                <a:gd name="connsiteY124" fmla="*/ 1602486 h 1761648"/>
                <a:gd name="connsiteX125" fmla="*/ 222504 w 1264443"/>
                <a:gd name="connsiteY125" fmla="*/ 1596104 h 1761648"/>
                <a:gd name="connsiteX126" fmla="*/ 218599 w 1264443"/>
                <a:gd name="connsiteY126" fmla="*/ 1584674 h 1761648"/>
                <a:gd name="connsiteX127" fmla="*/ 222504 w 1264443"/>
                <a:gd name="connsiteY127" fmla="*/ 1576864 h 1761648"/>
                <a:gd name="connsiteX128" fmla="*/ 235458 w 1264443"/>
                <a:gd name="connsiteY128" fmla="*/ 1567244 h 1761648"/>
                <a:gd name="connsiteX129" fmla="*/ 248317 w 1264443"/>
                <a:gd name="connsiteY129" fmla="*/ 1548194 h 1761648"/>
                <a:gd name="connsiteX130" fmla="*/ 261747 w 1264443"/>
                <a:gd name="connsiteY130" fmla="*/ 1542288 h 1761648"/>
                <a:gd name="connsiteX131" fmla="*/ 287274 w 1264443"/>
                <a:gd name="connsiteY131" fmla="*/ 1540288 h 1761648"/>
                <a:gd name="connsiteX132" fmla="*/ 317468 w 1264443"/>
                <a:gd name="connsiteY132" fmla="*/ 1509808 h 1761648"/>
                <a:gd name="connsiteX133" fmla="*/ 315563 w 1264443"/>
                <a:gd name="connsiteY133" fmla="*/ 1490948 h 1761648"/>
                <a:gd name="connsiteX134" fmla="*/ 295370 w 1264443"/>
                <a:gd name="connsiteY134" fmla="*/ 1465993 h 1761648"/>
                <a:gd name="connsiteX135" fmla="*/ 286512 w 1264443"/>
                <a:gd name="connsiteY135" fmla="*/ 1446371 h 1761648"/>
                <a:gd name="connsiteX136" fmla="*/ 290989 w 1264443"/>
                <a:gd name="connsiteY136" fmla="*/ 1429798 h 1761648"/>
                <a:gd name="connsiteX137" fmla="*/ 287655 w 1264443"/>
                <a:gd name="connsiteY137" fmla="*/ 1404652 h 1761648"/>
                <a:gd name="connsiteX138" fmla="*/ 299085 w 1264443"/>
                <a:gd name="connsiteY138" fmla="*/ 1373886 h 1761648"/>
                <a:gd name="connsiteX139" fmla="*/ 285178 w 1264443"/>
                <a:gd name="connsiteY139" fmla="*/ 1355027 h 1761648"/>
                <a:gd name="connsiteX140" fmla="*/ 286131 w 1264443"/>
                <a:gd name="connsiteY140" fmla="*/ 1345502 h 1761648"/>
                <a:gd name="connsiteX141" fmla="*/ 299371 w 1264443"/>
                <a:gd name="connsiteY141" fmla="*/ 1332548 h 1761648"/>
                <a:gd name="connsiteX142" fmla="*/ 325088 w 1264443"/>
                <a:gd name="connsiteY142" fmla="*/ 1328166 h 1761648"/>
                <a:gd name="connsiteX143" fmla="*/ 334518 w 1264443"/>
                <a:gd name="connsiteY143" fmla="*/ 1318831 h 1761648"/>
                <a:gd name="connsiteX144" fmla="*/ 338995 w 1264443"/>
                <a:gd name="connsiteY144" fmla="*/ 1307592 h 1761648"/>
                <a:gd name="connsiteX145" fmla="*/ 340328 w 1264443"/>
                <a:gd name="connsiteY145" fmla="*/ 1279874 h 1761648"/>
                <a:gd name="connsiteX146" fmla="*/ 360902 w 1264443"/>
                <a:gd name="connsiteY146" fmla="*/ 1253490 h 1761648"/>
                <a:gd name="connsiteX147" fmla="*/ 363569 w 1264443"/>
                <a:gd name="connsiteY147" fmla="*/ 1240536 h 1761648"/>
                <a:gd name="connsiteX148" fmla="*/ 347281 w 1264443"/>
                <a:gd name="connsiteY148" fmla="*/ 1213676 h 1761648"/>
                <a:gd name="connsiteX149" fmla="*/ 319278 w 1264443"/>
                <a:gd name="connsiteY149" fmla="*/ 1201103 h 1761648"/>
                <a:gd name="connsiteX150" fmla="*/ 290989 w 1264443"/>
                <a:gd name="connsiteY150" fmla="*/ 1173766 h 1761648"/>
                <a:gd name="connsiteX151" fmla="*/ 279559 w 1264443"/>
                <a:gd name="connsiteY151" fmla="*/ 1140619 h 1761648"/>
                <a:gd name="connsiteX152" fmla="*/ 248602 w 1264443"/>
                <a:gd name="connsiteY152" fmla="*/ 1127189 h 1761648"/>
                <a:gd name="connsiteX153" fmla="*/ 238982 w 1264443"/>
                <a:gd name="connsiteY153" fmla="*/ 1114044 h 1761648"/>
                <a:gd name="connsiteX154" fmla="*/ 240887 w 1264443"/>
                <a:gd name="connsiteY154" fmla="*/ 1090518 h 1761648"/>
                <a:gd name="connsiteX155" fmla="*/ 229552 w 1264443"/>
                <a:gd name="connsiteY155" fmla="*/ 1066705 h 1761648"/>
                <a:gd name="connsiteX156" fmla="*/ 231362 w 1264443"/>
                <a:gd name="connsiteY156" fmla="*/ 1032796 h 1761648"/>
                <a:gd name="connsiteX157" fmla="*/ 221647 w 1264443"/>
                <a:gd name="connsiteY157" fmla="*/ 1004888 h 1761648"/>
                <a:gd name="connsiteX158" fmla="*/ 220884 w 1264443"/>
                <a:gd name="connsiteY158" fmla="*/ 989267 h 1761648"/>
                <a:gd name="connsiteX159" fmla="*/ 232981 w 1264443"/>
                <a:gd name="connsiteY159" fmla="*/ 969836 h 1761648"/>
                <a:gd name="connsiteX160" fmla="*/ 237268 w 1264443"/>
                <a:gd name="connsiteY160" fmla="*/ 934593 h 1761648"/>
                <a:gd name="connsiteX161" fmla="*/ 253746 w 1264443"/>
                <a:gd name="connsiteY161" fmla="*/ 882587 h 1761648"/>
                <a:gd name="connsiteX162" fmla="*/ 255937 w 1264443"/>
                <a:gd name="connsiteY162" fmla="*/ 845344 h 1761648"/>
                <a:gd name="connsiteX163" fmla="*/ 250317 w 1264443"/>
                <a:gd name="connsiteY163" fmla="*/ 823436 h 1761648"/>
                <a:gd name="connsiteX164" fmla="*/ 193548 w 1264443"/>
                <a:gd name="connsiteY164" fmla="*/ 695992 h 1761648"/>
                <a:gd name="connsiteX165" fmla="*/ 192691 w 1264443"/>
                <a:gd name="connsiteY165" fmla="*/ 678275 h 1761648"/>
                <a:gd name="connsiteX166" fmla="*/ 182023 w 1264443"/>
                <a:gd name="connsiteY166" fmla="*/ 657416 h 1761648"/>
                <a:gd name="connsiteX167" fmla="*/ 187833 w 1264443"/>
                <a:gd name="connsiteY167" fmla="*/ 625602 h 1761648"/>
                <a:gd name="connsiteX168" fmla="*/ 179260 w 1264443"/>
                <a:gd name="connsiteY168" fmla="*/ 621221 h 1761648"/>
                <a:gd name="connsiteX169" fmla="*/ 135636 w 1264443"/>
                <a:gd name="connsiteY169" fmla="*/ 633508 h 1761648"/>
                <a:gd name="connsiteX170" fmla="*/ 63341 w 1264443"/>
                <a:gd name="connsiteY170" fmla="*/ 638080 h 1761648"/>
                <a:gd name="connsiteX171" fmla="*/ 21526 w 1264443"/>
                <a:gd name="connsiteY171" fmla="*/ 628745 h 1761648"/>
                <a:gd name="connsiteX172" fmla="*/ 0 w 1264443"/>
                <a:gd name="connsiteY172" fmla="*/ 617315 h 1761648"/>
                <a:gd name="connsiteX173" fmla="*/ 20955 w 1264443"/>
                <a:gd name="connsiteY173" fmla="*/ 535400 h 1761648"/>
                <a:gd name="connsiteX174" fmla="*/ 0 w 1264443"/>
                <a:gd name="connsiteY174" fmla="*/ 486632 h 1761648"/>
                <a:gd name="connsiteX175" fmla="*/ 6286 w 1264443"/>
                <a:gd name="connsiteY175" fmla="*/ 405003 h 1761648"/>
                <a:gd name="connsiteX176" fmla="*/ 6286 w 1264443"/>
                <a:gd name="connsiteY176" fmla="*/ 405003 h 1761648"/>
                <a:gd name="connsiteX177" fmla="*/ 34576 w 1264443"/>
                <a:gd name="connsiteY177" fmla="*/ 370427 h 1761648"/>
                <a:gd name="connsiteX178" fmla="*/ 93345 w 1264443"/>
                <a:gd name="connsiteY178" fmla="*/ 337090 h 1761648"/>
                <a:gd name="connsiteX179" fmla="*/ 94678 w 1264443"/>
                <a:gd name="connsiteY179" fmla="*/ 321469 h 1761648"/>
                <a:gd name="connsiteX180" fmla="*/ 77819 w 1264443"/>
                <a:gd name="connsiteY180" fmla="*/ 296894 h 1761648"/>
                <a:gd name="connsiteX181" fmla="*/ 79438 w 1264443"/>
                <a:gd name="connsiteY181" fmla="*/ 265748 h 1761648"/>
                <a:gd name="connsiteX182" fmla="*/ 68961 w 1264443"/>
                <a:gd name="connsiteY182" fmla="*/ 239840 h 1761648"/>
                <a:gd name="connsiteX183" fmla="*/ 72009 w 1264443"/>
                <a:gd name="connsiteY183" fmla="*/ 229172 h 1761648"/>
                <a:gd name="connsiteX184" fmla="*/ 91440 w 1264443"/>
                <a:gd name="connsiteY184" fmla="*/ 217170 h 1761648"/>
                <a:gd name="connsiteX185" fmla="*/ 91821 w 1264443"/>
                <a:gd name="connsiteY185" fmla="*/ 191643 h 1761648"/>
                <a:gd name="connsiteX186" fmla="*/ 109442 w 1264443"/>
                <a:gd name="connsiteY186" fmla="*/ 176879 h 1761648"/>
                <a:gd name="connsiteX187" fmla="*/ 99917 w 1264443"/>
                <a:gd name="connsiteY187" fmla="*/ 112014 h 176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264443" h="1761648">
                  <a:moveTo>
                    <a:pt x="95917" y="106394"/>
                  </a:moveTo>
                  <a:lnTo>
                    <a:pt x="103346" y="104870"/>
                  </a:lnTo>
                  <a:lnTo>
                    <a:pt x="133255" y="67723"/>
                  </a:lnTo>
                  <a:lnTo>
                    <a:pt x="146780" y="58388"/>
                  </a:lnTo>
                  <a:lnTo>
                    <a:pt x="201073" y="52864"/>
                  </a:lnTo>
                  <a:lnTo>
                    <a:pt x="222980" y="60770"/>
                  </a:lnTo>
                  <a:lnTo>
                    <a:pt x="240601" y="58960"/>
                  </a:lnTo>
                  <a:lnTo>
                    <a:pt x="278797" y="66294"/>
                  </a:lnTo>
                  <a:lnTo>
                    <a:pt x="310896" y="64579"/>
                  </a:lnTo>
                  <a:lnTo>
                    <a:pt x="385000" y="21527"/>
                  </a:lnTo>
                  <a:lnTo>
                    <a:pt x="408432" y="15240"/>
                  </a:lnTo>
                  <a:lnTo>
                    <a:pt x="429673" y="20955"/>
                  </a:lnTo>
                  <a:lnTo>
                    <a:pt x="439102" y="5334"/>
                  </a:lnTo>
                  <a:lnTo>
                    <a:pt x="452438" y="0"/>
                  </a:lnTo>
                  <a:lnTo>
                    <a:pt x="474535" y="7715"/>
                  </a:lnTo>
                  <a:lnTo>
                    <a:pt x="487966" y="6287"/>
                  </a:lnTo>
                  <a:lnTo>
                    <a:pt x="510826" y="15621"/>
                  </a:lnTo>
                  <a:lnTo>
                    <a:pt x="516731" y="13907"/>
                  </a:lnTo>
                  <a:lnTo>
                    <a:pt x="522541" y="3810"/>
                  </a:lnTo>
                  <a:lnTo>
                    <a:pt x="537400" y="33433"/>
                  </a:lnTo>
                  <a:lnTo>
                    <a:pt x="546068" y="38672"/>
                  </a:lnTo>
                  <a:lnTo>
                    <a:pt x="562070" y="30671"/>
                  </a:lnTo>
                  <a:lnTo>
                    <a:pt x="582930" y="37338"/>
                  </a:lnTo>
                  <a:lnTo>
                    <a:pt x="631888" y="22193"/>
                  </a:lnTo>
                  <a:lnTo>
                    <a:pt x="650748" y="35719"/>
                  </a:lnTo>
                  <a:lnTo>
                    <a:pt x="697706" y="35719"/>
                  </a:lnTo>
                  <a:lnTo>
                    <a:pt x="719614" y="15907"/>
                  </a:lnTo>
                  <a:lnTo>
                    <a:pt x="727329" y="14002"/>
                  </a:lnTo>
                  <a:lnTo>
                    <a:pt x="754570" y="24003"/>
                  </a:lnTo>
                  <a:lnTo>
                    <a:pt x="757999" y="41053"/>
                  </a:lnTo>
                  <a:lnTo>
                    <a:pt x="782574" y="56864"/>
                  </a:lnTo>
                  <a:lnTo>
                    <a:pt x="826389" y="60293"/>
                  </a:lnTo>
                  <a:lnTo>
                    <a:pt x="856964" y="82391"/>
                  </a:lnTo>
                  <a:lnTo>
                    <a:pt x="882872" y="92393"/>
                  </a:lnTo>
                  <a:lnTo>
                    <a:pt x="921639" y="92107"/>
                  </a:lnTo>
                  <a:lnTo>
                    <a:pt x="916495" y="128492"/>
                  </a:lnTo>
                  <a:lnTo>
                    <a:pt x="930116" y="142304"/>
                  </a:lnTo>
                  <a:lnTo>
                    <a:pt x="940403" y="146399"/>
                  </a:lnTo>
                  <a:lnTo>
                    <a:pt x="949547" y="174212"/>
                  </a:lnTo>
                  <a:lnTo>
                    <a:pt x="1005554" y="173641"/>
                  </a:lnTo>
                  <a:lnTo>
                    <a:pt x="1017937" y="166497"/>
                  </a:lnTo>
                  <a:lnTo>
                    <a:pt x="1035177" y="173546"/>
                  </a:lnTo>
                  <a:lnTo>
                    <a:pt x="1062799" y="172117"/>
                  </a:lnTo>
                  <a:lnTo>
                    <a:pt x="1085469" y="163640"/>
                  </a:lnTo>
                  <a:lnTo>
                    <a:pt x="1099376" y="164592"/>
                  </a:lnTo>
                  <a:lnTo>
                    <a:pt x="1117854" y="156305"/>
                  </a:lnTo>
                  <a:lnTo>
                    <a:pt x="1126902" y="157544"/>
                  </a:lnTo>
                  <a:lnTo>
                    <a:pt x="1140619" y="174403"/>
                  </a:lnTo>
                  <a:lnTo>
                    <a:pt x="1140619" y="174403"/>
                  </a:lnTo>
                  <a:lnTo>
                    <a:pt x="1155954" y="245650"/>
                  </a:lnTo>
                  <a:lnTo>
                    <a:pt x="1165384" y="246793"/>
                  </a:lnTo>
                  <a:lnTo>
                    <a:pt x="1187863" y="235077"/>
                  </a:lnTo>
                  <a:lnTo>
                    <a:pt x="1202817" y="236601"/>
                  </a:lnTo>
                  <a:lnTo>
                    <a:pt x="1213104" y="256604"/>
                  </a:lnTo>
                  <a:lnTo>
                    <a:pt x="1209485" y="287655"/>
                  </a:lnTo>
                  <a:lnTo>
                    <a:pt x="1212342" y="299752"/>
                  </a:lnTo>
                  <a:lnTo>
                    <a:pt x="1243012" y="311182"/>
                  </a:lnTo>
                  <a:lnTo>
                    <a:pt x="1255395" y="321564"/>
                  </a:lnTo>
                  <a:lnTo>
                    <a:pt x="1255395" y="321564"/>
                  </a:lnTo>
                  <a:lnTo>
                    <a:pt x="1264444" y="343567"/>
                  </a:lnTo>
                  <a:lnTo>
                    <a:pt x="1237393" y="390525"/>
                  </a:lnTo>
                  <a:lnTo>
                    <a:pt x="1221391" y="402241"/>
                  </a:lnTo>
                  <a:lnTo>
                    <a:pt x="1176147" y="415576"/>
                  </a:lnTo>
                  <a:lnTo>
                    <a:pt x="1154239" y="427577"/>
                  </a:lnTo>
                  <a:lnTo>
                    <a:pt x="1135666" y="454057"/>
                  </a:lnTo>
                  <a:lnTo>
                    <a:pt x="1111758" y="465201"/>
                  </a:lnTo>
                  <a:lnTo>
                    <a:pt x="1091851" y="480631"/>
                  </a:lnTo>
                  <a:lnTo>
                    <a:pt x="1061371" y="518065"/>
                  </a:lnTo>
                  <a:lnTo>
                    <a:pt x="1050131" y="559594"/>
                  </a:lnTo>
                  <a:lnTo>
                    <a:pt x="1020699" y="581311"/>
                  </a:lnTo>
                  <a:lnTo>
                    <a:pt x="1002030" y="630079"/>
                  </a:lnTo>
                  <a:lnTo>
                    <a:pt x="994505" y="636175"/>
                  </a:lnTo>
                  <a:lnTo>
                    <a:pt x="960501" y="647033"/>
                  </a:lnTo>
                  <a:lnTo>
                    <a:pt x="893159" y="650843"/>
                  </a:lnTo>
                  <a:lnTo>
                    <a:pt x="833247" y="668655"/>
                  </a:lnTo>
                  <a:lnTo>
                    <a:pt x="819245" y="683514"/>
                  </a:lnTo>
                  <a:lnTo>
                    <a:pt x="809339" y="708565"/>
                  </a:lnTo>
                  <a:lnTo>
                    <a:pt x="796195" y="721328"/>
                  </a:lnTo>
                  <a:lnTo>
                    <a:pt x="766096" y="782288"/>
                  </a:lnTo>
                  <a:lnTo>
                    <a:pt x="756952" y="787622"/>
                  </a:lnTo>
                  <a:lnTo>
                    <a:pt x="730948" y="785241"/>
                  </a:lnTo>
                  <a:lnTo>
                    <a:pt x="713994" y="798767"/>
                  </a:lnTo>
                  <a:lnTo>
                    <a:pt x="707326" y="820007"/>
                  </a:lnTo>
                  <a:lnTo>
                    <a:pt x="713994" y="860203"/>
                  </a:lnTo>
                  <a:lnTo>
                    <a:pt x="702659" y="883825"/>
                  </a:lnTo>
                  <a:lnTo>
                    <a:pt x="696373" y="945737"/>
                  </a:lnTo>
                  <a:lnTo>
                    <a:pt x="682847" y="987266"/>
                  </a:lnTo>
                  <a:lnTo>
                    <a:pt x="680561" y="1057275"/>
                  </a:lnTo>
                  <a:lnTo>
                    <a:pt x="666655" y="1080135"/>
                  </a:lnTo>
                  <a:lnTo>
                    <a:pt x="644747" y="1098899"/>
                  </a:lnTo>
                  <a:lnTo>
                    <a:pt x="610743" y="1189006"/>
                  </a:lnTo>
                  <a:lnTo>
                    <a:pt x="562832" y="1260920"/>
                  </a:lnTo>
                  <a:lnTo>
                    <a:pt x="514826" y="1358741"/>
                  </a:lnTo>
                  <a:lnTo>
                    <a:pt x="516636" y="1396365"/>
                  </a:lnTo>
                  <a:lnTo>
                    <a:pt x="525875" y="1415034"/>
                  </a:lnTo>
                  <a:lnTo>
                    <a:pt x="545973" y="1427798"/>
                  </a:lnTo>
                  <a:lnTo>
                    <a:pt x="548354" y="1444371"/>
                  </a:lnTo>
                  <a:lnTo>
                    <a:pt x="544639" y="1454753"/>
                  </a:lnTo>
                  <a:lnTo>
                    <a:pt x="503872" y="1470851"/>
                  </a:lnTo>
                  <a:lnTo>
                    <a:pt x="482822" y="1496282"/>
                  </a:lnTo>
                  <a:lnTo>
                    <a:pt x="463201" y="1536287"/>
                  </a:lnTo>
                  <a:lnTo>
                    <a:pt x="445580" y="1547718"/>
                  </a:lnTo>
                  <a:lnTo>
                    <a:pt x="396716" y="1596962"/>
                  </a:lnTo>
                  <a:lnTo>
                    <a:pt x="362236" y="1612773"/>
                  </a:lnTo>
                  <a:lnTo>
                    <a:pt x="337566" y="1634395"/>
                  </a:lnTo>
                  <a:lnTo>
                    <a:pt x="315944" y="1637538"/>
                  </a:lnTo>
                  <a:lnTo>
                    <a:pt x="298037" y="1646015"/>
                  </a:lnTo>
                  <a:lnTo>
                    <a:pt x="284797" y="1660970"/>
                  </a:lnTo>
                  <a:lnTo>
                    <a:pt x="280701" y="1680877"/>
                  </a:lnTo>
                  <a:lnTo>
                    <a:pt x="300418" y="1701070"/>
                  </a:lnTo>
                  <a:lnTo>
                    <a:pt x="324421" y="1714881"/>
                  </a:lnTo>
                  <a:lnTo>
                    <a:pt x="380714" y="1733550"/>
                  </a:lnTo>
                  <a:lnTo>
                    <a:pt x="390525" y="1746218"/>
                  </a:lnTo>
                  <a:lnTo>
                    <a:pt x="392239" y="1761649"/>
                  </a:lnTo>
                  <a:lnTo>
                    <a:pt x="392239" y="1761649"/>
                  </a:lnTo>
                  <a:lnTo>
                    <a:pt x="276320" y="1725644"/>
                  </a:lnTo>
                  <a:lnTo>
                    <a:pt x="212788" y="1690688"/>
                  </a:lnTo>
                  <a:lnTo>
                    <a:pt x="204216" y="1695069"/>
                  </a:lnTo>
                  <a:lnTo>
                    <a:pt x="192309" y="1687925"/>
                  </a:lnTo>
                  <a:lnTo>
                    <a:pt x="192309" y="1687925"/>
                  </a:lnTo>
                  <a:lnTo>
                    <a:pt x="192119" y="1664494"/>
                  </a:lnTo>
                  <a:lnTo>
                    <a:pt x="196977" y="1650873"/>
                  </a:lnTo>
                  <a:lnTo>
                    <a:pt x="194596" y="1638681"/>
                  </a:lnTo>
                  <a:lnTo>
                    <a:pt x="205549" y="1615631"/>
                  </a:lnTo>
                  <a:lnTo>
                    <a:pt x="219837" y="1602486"/>
                  </a:lnTo>
                  <a:lnTo>
                    <a:pt x="222504" y="1596104"/>
                  </a:lnTo>
                  <a:lnTo>
                    <a:pt x="218599" y="1584674"/>
                  </a:lnTo>
                  <a:lnTo>
                    <a:pt x="222504" y="1576864"/>
                  </a:lnTo>
                  <a:lnTo>
                    <a:pt x="235458" y="1567244"/>
                  </a:lnTo>
                  <a:lnTo>
                    <a:pt x="248317" y="1548194"/>
                  </a:lnTo>
                  <a:lnTo>
                    <a:pt x="261747" y="1542288"/>
                  </a:lnTo>
                  <a:lnTo>
                    <a:pt x="287274" y="1540288"/>
                  </a:lnTo>
                  <a:lnTo>
                    <a:pt x="317468" y="1509808"/>
                  </a:lnTo>
                  <a:lnTo>
                    <a:pt x="315563" y="1490948"/>
                  </a:lnTo>
                  <a:lnTo>
                    <a:pt x="295370" y="1465993"/>
                  </a:lnTo>
                  <a:lnTo>
                    <a:pt x="286512" y="1446371"/>
                  </a:lnTo>
                  <a:lnTo>
                    <a:pt x="290989" y="1429798"/>
                  </a:lnTo>
                  <a:lnTo>
                    <a:pt x="287655" y="1404652"/>
                  </a:lnTo>
                  <a:lnTo>
                    <a:pt x="299085" y="1373886"/>
                  </a:lnTo>
                  <a:lnTo>
                    <a:pt x="285178" y="1355027"/>
                  </a:lnTo>
                  <a:lnTo>
                    <a:pt x="286131" y="1345502"/>
                  </a:lnTo>
                  <a:lnTo>
                    <a:pt x="299371" y="1332548"/>
                  </a:lnTo>
                  <a:lnTo>
                    <a:pt x="325088" y="1328166"/>
                  </a:lnTo>
                  <a:lnTo>
                    <a:pt x="334518" y="1318831"/>
                  </a:lnTo>
                  <a:lnTo>
                    <a:pt x="338995" y="1307592"/>
                  </a:lnTo>
                  <a:lnTo>
                    <a:pt x="340328" y="1279874"/>
                  </a:lnTo>
                  <a:lnTo>
                    <a:pt x="360902" y="1253490"/>
                  </a:lnTo>
                  <a:lnTo>
                    <a:pt x="363569" y="1240536"/>
                  </a:lnTo>
                  <a:lnTo>
                    <a:pt x="347281" y="1213676"/>
                  </a:lnTo>
                  <a:lnTo>
                    <a:pt x="319278" y="1201103"/>
                  </a:lnTo>
                  <a:lnTo>
                    <a:pt x="290989" y="1173766"/>
                  </a:lnTo>
                  <a:lnTo>
                    <a:pt x="279559" y="1140619"/>
                  </a:lnTo>
                  <a:lnTo>
                    <a:pt x="248602" y="1127189"/>
                  </a:lnTo>
                  <a:lnTo>
                    <a:pt x="238982" y="1114044"/>
                  </a:lnTo>
                  <a:lnTo>
                    <a:pt x="240887" y="1090518"/>
                  </a:lnTo>
                  <a:lnTo>
                    <a:pt x="229552" y="1066705"/>
                  </a:lnTo>
                  <a:lnTo>
                    <a:pt x="231362" y="1032796"/>
                  </a:lnTo>
                  <a:lnTo>
                    <a:pt x="221647" y="1004888"/>
                  </a:lnTo>
                  <a:lnTo>
                    <a:pt x="220884" y="989267"/>
                  </a:lnTo>
                  <a:lnTo>
                    <a:pt x="232981" y="969836"/>
                  </a:lnTo>
                  <a:lnTo>
                    <a:pt x="237268" y="934593"/>
                  </a:lnTo>
                  <a:lnTo>
                    <a:pt x="253746" y="882587"/>
                  </a:lnTo>
                  <a:lnTo>
                    <a:pt x="255937" y="845344"/>
                  </a:lnTo>
                  <a:lnTo>
                    <a:pt x="250317" y="823436"/>
                  </a:lnTo>
                  <a:lnTo>
                    <a:pt x="193548" y="695992"/>
                  </a:lnTo>
                  <a:lnTo>
                    <a:pt x="192691" y="678275"/>
                  </a:lnTo>
                  <a:lnTo>
                    <a:pt x="182023" y="657416"/>
                  </a:lnTo>
                  <a:lnTo>
                    <a:pt x="187833" y="625602"/>
                  </a:lnTo>
                  <a:lnTo>
                    <a:pt x="179260" y="621221"/>
                  </a:lnTo>
                  <a:lnTo>
                    <a:pt x="135636" y="633508"/>
                  </a:lnTo>
                  <a:lnTo>
                    <a:pt x="63341" y="638080"/>
                  </a:lnTo>
                  <a:lnTo>
                    <a:pt x="21526" y="628745"/>
                  </a:lnTo>
                  <a:lnTo>
                    <a:pt x="0" y="617315"/>
                  </a:lnTo>
                  <a:lnTo>
                    <a:pt x="20955" y="535400"/>
                  </a:lnTo>
                  <a:lnTo>
                    <a:pt x="0" y="486632"/>
                  </a:lnTo>
                  <a:lnTo>
                    <a:pt x="6286" y="405003"/>
                  </a:lnTo>
                  <a:lnTo>
                    <a:pt x="6286" y="405003"/>
                  </a:lnTo>
                  <a:lnTo>
                    <a:pt x="34576" y="370427"/>
                  </a:lnTo>
                  <a:lnTo>
                    <a:pt x="93345" y="337090"/>
                  </a:lnTo>
                  <a:lnTo>
                    <a:pt x="94678" y="321469"/>
                  </a:lnTo>
                  <a:lnTo>
                    <a:pt x="77819" y="296894"/>
                  </a:lnTo>
                  <a:lnTo>
                    <a:pt x="79438" y="265748"/>
                  </a:lnTo>
                  <a:lnTo>
                    <a:pt x="68961" y="239840"/>
                  </a:lnTo>
                  <a:lnTo>
                    <a:pt x="72009" y="229172"/>
                  </a:lnTo>
                  <a:lnTo>
                    <a:pt x="91440" y="217170"/>
                  </a:lnTo>
                  <a:lnTo>
                    <a:pt x="91821" y="191643"/>
                  </a:lnTo>
                  <a:lnTo>
                    <a:pt x="109442" y="176879"/>
                  </a:lnTo>
                  <a:lnTo>
                    <a:pt x="99917" y="112014"/>
                  </a:lnTo>
                  <a:close/>
                </a:path>
              </a:pathLst>
            </a:custGeom>
            <a:grpFill/>
            <a:ln w="9525" cap="flat">
              <a:solidFill>
                <a:srgbClr val="196B24"/>
              </a:solidFill>
              <a:prstDash val="solid"/>
              <a:miter/>
            </a:ln>
          </p:spPr>
          <p:txBody>
            <a:bodyPr rtlCol="0" anchor="ctr"/>
            <a:lstStyle/>
            <a:p>
              <a:endParaRPr lang="es-HN"/>
            </a:p>
          </p:txBody>
        </p:sp>
        <p:sp>
          <p:nvSpPr>
            <p:cNvPr id="62" name="Forma libre: forma 61">
              <a:extLst>
                <a:ext uri="{FF2B5EF4-FFF2-40B4-BE49-F238E27FC236}">
                  <a16:creationId xmlns:a16="http://schemas.microsoft.com/office/drawing/2014/main" id="{F3EA47C4-C756-B5B2-DCEB-86CDFA2679EF}"/>
                </a:ext>
              </a:extLst>
            </p:cNvPr>
            <p:cNvSpPr/>
            <p:nvPr/>
          </p:nvSpPr>
          <p:spPr>
            <a:xfrm>
              <a:off x="8606799" y="3120751"/>
              <a:ext cx="1262443" cy="2359533"/>
            </a:xfrm>
            <a:custGeom>
              <a:avLst/>
              <a:gdLst>
                <a:gd name="connsiteX0" fmla="*/ 1257300 w 1262443"/>
                <a:gd name="connsiteY0" fmla="*/ 2284953 h 2359533"/>
                <a:gd name="connsiteX1" fmla="*/ 1262443 w 1262443"/>
                <a:gd name="connsiteY1" fmla="*/ 2296192 h 2359533"/>
                <a:gd name="connsiteX2" fmla="*/ 1262443 w 1262443"/>
                <a:gd name="connsiteY2" fmla="*/ 2317242 h 2359533"/>
                <a:gd name="connsiteX3" fmla="*/ 1253871 w 1262443"/>
                <a:gd name="connsiteY3" fmla="*/ 2309336 h 2359533"/>
                <a:gd name="connsiteX4" fmla="*/ 1249585 w 1262443"/>
                <a:gd name="connsiteY4" fmla="*/ 2295335 h 2359533"/>
                <a:gd name="connsiteX5" fmla="*/ 1257300 w 1262443"/>
                <a:gd name="connsiteY5" fmla="*/ 2284953 h 2359533"/>
                <a:gd name="connsiteX6" fmla="*/ 1154239 w 1262443"/>
                <a:gd name="connsiteY6" fmla="*/ 2152460 h 2359533"/>
                <a:gd name="connsiteX7" fmla="*/ 1156811 w 1262443"/>
                <a:gd name="connsiteY7" fmla="*/ 2159413 h 2359533"/>
                <a:gd name="connsiteX8" fmla="*/ 1176528 w 1262443"/>
                <a:gd name="connsiteY8" fmla="*/ 2157698 h 2359533"/>
                <a:gd name="connsiteX9" fmla="*/ 1200722 w 1262443"/>
                <a:gd name="connsiteY9" fmla="*/ 2164461 h 2359533"/>
                <a:gd name="connsiteX10" fmla="*/ 1204913 w 1262443"/>
                <a:gd name="connsiteY10" fmla="*/ 2186654 h 2359533"/>
                <a:gd name="connsiteX11" fmla="*/ 1219486 w 1262443"/>
                <a:gd name="connsiteY11" fmla="*/ 2210276 h 2359533"/>
                <a:gd name="connsiteX12" fmla="*/ 1222915 w 1262443"/>
                <a:gd name="connsiteY12" fmla="*/ 2226088 h 2359533"/>
                <a:gd name="connsiteX13" fmla="*/ 1224629 w 1262443"/>
                <a:gd name="connsiteY13" fmla="*/ 2236565 h 2359533"/>
                <a:gd name="connsiteX14" fmla="*/ 1227868 w 1262443"/>
                <a:gd name="connsiteY14" fmla="*/ 2254758 h 2359533"/>
                <a:gd name="connsiteX15" fmla="*/ 1222057 w 1262443"/>
                <a:gd name="connsiteY15" fmla="*/ 2266379 h 2359533"/>
                <a:gd name="connsiteX16" fmla="*/ 1232249 w 1262443"/>
                <a:gd name="connsiteY16" fmla="*/ 2276761 h 2359533"/>
                <a:gd name="connsiteX17" fmla="*/ 1231487 w 1262443"/>
                <a:gd name="connsiteY17" fmla="*/ 2290953 h 2359533"/>
                <a:gd name="connsiteX18" fmla="*/ 1242631 w 1262443"/>
                <a:gd name="connsiteY18" fmla="*/ 2297049 h 2359533"/>
                <a:gd name="connsiteX19" fmla="*/ 1239012 w 1262443"/>
                <a:gd name="connsiteY19" fmla="*/ 2310194 h 2359533"/>
                <a:gd name="connsiteX20" fmla="*/ 1230630 w 1262443"/>
                <a:gd name="connsiteY20" fmla="*/ 2310194 h 2359533"/>
                <a:gd name="connsiteX21" fmla="*/ 1220343 w 1262443"/>
                <a:gd name="connsiteY21" fmla="*/ 2320671 h 2359533"/>
                <a:gd name="connsiteX22" fmla="*/ 1204055 w 1262443"/>
                <a:gd name="connsiteY22" fmla="*/ 2315432 h 2359533"/>
                <a:gd name="connsiteX23" fmla="*/ 1192911 w 1262443"/>
                <a:gd name="connsiteY23" fmla="*/ 2331244 h 2359533"/>
                <a:gd name="connsiteX24" fmla="*/ 1186910 w 1262443"/>
                <a:gd name="connsiteY24" fmla="*/ 2325148 h 2359533"/>
                <a:gd name="connsiteX25" fmla="*/ 1192911 w 1262443"/>
                <a:gd name="connsiteY25" fmla="*/ 2312003 h 2359533"/>
                <a:gd name="connsiteX26" fmla="*/ 1178528 w 1262443"/>
                <a:gd name="connsiteY26" fmla="*/ 2302193 h 2359533"/>
                <a:gd name="connsiteX27" fmla="*/ 1168908 w 1262443"/>
                <a:gd name="connsiteY27" fmla="*/ 2304098 h 2359533"/>
                <a:gd name="connsiteX28" fmla="*/ 1165479 w 1262443"/>
                <a:gd name="connsiteY28" fmla="*/ 2312003 h 2359533"/>
                <a:gd name="connsiteX29" fmla="*/ 1156049 w 1262443"/>
                <a:gd name="connsiteY29" fmla="*/ 2316385 h 2359533"/>
                <a:gd name="connsiteX30" fmla="*/ 1139000 w 1262443"/>
                <a:gd name="connsiteY30" fmla="*/ 2317242 h 2359533"/>
                <a:gd name="connsiteX31" fmla="*/ 1138904 w 1262443"/>
                <a:gd name="connsiteY31" fmla="*/ 2305050 h 2359533"/>
                <a:gd name="connsiteX32" fmla="*/ 1144143 w 1262443"/>
                <a:gd name="connsiteY32" fmla="*/ 2297049 h 2359533"/>
                <a:gd name="connsiteX33" fmla="*/ 1143286 w 1262443"/>
                <a:gd name="connsiteY33" fmla="*/ 2275332 h 2359533"/>
                <a:gd name="connsiteX34" fmla="*/ 1137285 w 1262443"/>
                <a:gd name="connsiteY34" fmla="*/ 2268284 h 2359533"/>
                <a:gd name="connsiteX35" fmla="*/ 1126998 w 1262443"/>
                <a:gd name="connsiteY35" fmla="*/ 2266569 h 2359533"/>
                <a:gd name="connsiteX36" fmla="*/ 1130427 w 1262443"/>
                <a:gd name="connsiteY36" fmla="*/ 2258663 h 2359533"/>
                <a:gd name="connsiteX37" fmla="*/ 1122712 w 1262443"/>
                <a:gd name="connsiteY37" fmla="*/ 2249043 h 2359533"/>
                <a:gd name="connsiteX38" fmla="*/ 1126998 w 1262443"/>
                <a:gd name="connsiteY38" fmla="*/ 2239423 h 2359533"/>
                <a:gd name="connsiteX39" fmla="*/ 1121854 w 1262443"/>
                <a:gd name="connsiteY39" fmla="*/ 2222754 h 2359533"/>
                <a:gd name="connsiteX40" fmla="*/ 1132141 w 1262443"/>
                <a:gd name="connsiteY40" fmla="*/ 2207609 h 2359533"/>
                <a:gd name="connsiteX41" fmla="*/ 1125284 w 1262443"/>
                <a:gd name="connsiteY41" fmla="*/ 2179891 h 2359533"/>
                <a:gd name="connsiteX42" fmla="*/ 1142429 w 1262443"/>
                <a:gd name="connsiteY42" fmla="*/ 2156270 h 2359533"/>
                <a:gd name="connsiteX43" fmla="*/ 1154239 w 1262443"/>
                <a:gd name="connsiteY43" fmla="*/ 2152460 h 2359533"/>
                <a:gd name="connsiteX44" fmla="*/ 1001363 w 1262443"/>
                <a:gd name="connsiteY44" fmla="*/ 2053590 h 2359533"/>
                <a:gd name="connsiteX45" fmla="*/ 1028795 w 1262443"/>
                <a:gd name="connsiteY45" fmla="*/ 2061496 h 2359533"/>
                <a:gd name="connsiteX46" fmla="*/ 1041749 w 1262443"/>
                <a:gd name="connsiteY46" fmla="*/ 2074450 h 2359533"/>
                <a:gd name="connsiteX47" fmla="*/ 1044321 w 1262443"/>
                <a:gd name="connsiteY47" fmla="*/ 2095500 h 2359533"/>
                <a:gd name="connsiteX48" fmla="*/ 1054608 w 1262443"/>
                <a:gd name="connsiteY48" fmla="*/ 2094643 h 2359533"/>
                <a:gd name="connsiteX49" fmla="*/ 1058894 w 1262443"/>
                <a:gd name="connsiteY49" fmla="*/ 2099024 h 2359533"/>
                <a:gd name="connsiteX50" fmla="*/ 1055465 w 1262443"/>
                <a:gd name="connsiteY50" fmla="*/ 2106930 h 2359533"/>
                <a:gd name="connsiteX51" fmla="*/ 1058037 w 1262443"/>
                <a:gd name="connsiteY51" fmla="*/ 2122646 h 2359533"/>
                <a:gd name="connsiteX52" fmla="*/ 1053751 w 1262443"/>
                <a:gd name="connsiteY52" fmla="*/ 2130552 h 2359533"/>
                <a:gd name="connsiteX53" fmla="*/ 1044511 w 1262443"/>
                <a:gd name="connsiteY53" fmla="*/ 2124266 h 2359533"/>
                <a:gd name="connsiteX54" fmla="*/ 1040035 w 1262443"/>
                <a:gd name="connsiteY54" fmla="*/ 2126171 h 2359533"/>
                <a:gd name="connsiteX55" fmla="*/ 1034034 w 1262443"/>
                <a:gd name="connsiteY55" fmla="*/ 2137601 h 2359533"/>
                <a:gd name="connsiteX56" fmla="*/ 1034034 w 1262443"/>
                <a:gd name="connsiteY56" fmla="*/ 2154270 h 2359533"/>
                <a:gd name="connsiteX57" fmla="*/ 1021175 w 1262443"/>
                <a:gd name="connsiteY57" fmla="*/ 2164747 h 2359533"/>
                <a:gd name="connsiteX58" fmla="*/ 1011745 w 1262443"/>
                <a:gd name="connsiteY58" fmla="*/ 2164747 h 2359533"/>
                <a:gd name="connsiteX59" fmla="*/ 980027 w 1262443"/>
                <a:gd name="connsiteY59" fmla="*/ 2147221 h 2359533"/>
                <a:gd name="connsiteX60" fmla="*/ 974027 w 1262443"/>
                <a:gd name="connsiteY60" fmla="*/ 2129695 h 2359533"/>
                <a:gd name="connsiteX61" fmla="*/ 975836 w 1262443"/>
                <a:gd name="connsiteY61" fmla="*/ 2115693 h 2359533"/>
                <a:gd name="connsiteX62" fmla="*/ 969740 w 1262443"/>
                <a:gd name="connsiteY62" fmla="*/ 2111312 h 2359533"/>
                <a:gd name="connsiteX63" fmla="*/ 969645 w 1262443"/>
                <a:gd name="connsiteY63" fmla="*/ 2101691 h 2359533"/>
                <a:gd name="connsiteX64" fmla="*/ 962787 w 1262443"/>
                <a:gd name="connsiteY64" fmla="*/ 2091214 h 2359533"/>
                <a:gd name="connsiteX65" fmla="*/ 963644 w 1262443"/>
                <a:gd name="connsiteY65" fmla="*/ 2085785 h 2359533"/>
                <a:gd name="connsiteX66" fmla="*/ 971359 w 1262443"/>
                <a:gd name="connsiteY66" fmla="*/ 2082451 h 2359533"/>
                <a:gd name="connsiteX67" fmla="*/ 965359 w 1262443"/>
                <a:gd name="connsiteY67" fmla="*/ 2073688 h 2359533"/>
                <a:gd name="connsiteX68" fmla="*/ 968787 w 1262443"/>
                <a:gd name="connsiteY68" fmla="*/ 2064068 h 2359533"/>
                <a:gd name="connsiteX69" fmla="*/ 979932 w 1262443"/>
                <a:gd name="connsiteY69" fmla="*/ 2055305 h 2359533"/>
                <a:gd name="connsiteX70" fmla="*/ 1001363 w 1262443"/>
                <a:gd name="connsiteY70" fmla="*/ 2053590 h 2359533"/>
                <a:gd name="connsiteX71" fmla="*/ 1084802 w 1262443"/>
                <a:gd name="connsiteY71" fmla="*/ 1925384 h 2359533"/>
                <a:gd name="connsiteX72" fmla="*/ 1101090 w 1262443"/>
                <a:gd name="connsiteY72" fmla="*/ 1931670 h 2359533"/>
                <a:gd name="connsiteX73" fmla="*/ 1108805 w 1262443"/>
                <a:gd name="connsiteY73" fmla="*/ 1950911 h 2359533"/>
                <a:gd name="connsiteX74" fmla="*/ 1103662 w 1262443"/>
                <a:gd name="connsiteY74" fmla="*/ 1956149 h 2359533"/>
                <a:gd name="connsiteX75" fmla="*/ 1094994 w 1262443"/>
                <a:gd name="connsiteY75" fmla="*/ 1954339 h 2359533"/>
                <a:gd name="connsiteX76" fmla="*/ 1089088 w 1262443"/>
                <a:gd name="connsiteY76" fmla="*/ 1961388 h 2359533"/>
                <a:gd name="connsiteX77" fmla="*/ 1080516 w 1262443"/>
                <a:gd name="connsiteY77" fmla="*/ 1959673 h 2359533"/>
                <a:gd name="connsiteX78" fmla="*/ 1074515 w 1262443"/>
                <a:gd name="connsiteY78" fmla="*/ 1964912 h 2359533"/>
                <a:gd name="connsiteX79" fmla="*/ 1065181 w 1262443"/>
                <a:gd name="connsiteY79" fmla="*/ 1950815 h 2359533"/>
                <a:gd name="connsiteX80" fmla="*/ 1084802 w 1262443"/>
                <a:gd name="connsiteY80" fmla="*/ 1925384 h 2359533"/>
                <a:gd name="connsiteX81" fmla="*/ 1079563 w 1262443"/>
                <a:gd name="connsiteY81" fmla="*/ 1888712 h 2359533"/>
                <a:gd name="connsiteX82" fmla="*/ 1082135 w 1262443"/>
                <a:gd name="connsiteY82" fmla="*/ 1893951 h 2359533"/>
                <a:gd name="connsiteX83" fmla="*/ 1070038 w 1262443"/>
                <a:gd name="connsiteY83" fmla="*/ 1902619 h 2359533"/>
                <a:gd name="connsiteX84" fmla="*/ 1069277 w 1262443"/>
                <a:gd name="connsiteY84" fmla="*/ 1895761 h 2359533"/>
                <a:gd name="connsiteX85" fmla="*/ 1079563 w 1262443"/>
                <a:gd name="connsiteY85" fmla="*/ 1888712 h 2359533"/>
                <a:gd name="connsiteX86" fmla="*/ 1079563 w 1262443"/>
                <a:gd name="connsiteY86" fmla="*/ 1832610 h 2359533"/>
                <a:gd name="connsiteX87" fmla="*/ 1082993 w 1262443"/>
                <a:gd name="connsiteY87" fmla="*/ 1846612 h 2359533"/>
                <a:gd name="connsiteX88" fmla="*/ 1068419 w 1262443"/>
                <a:gd name="connsiteY88" fmla="*/ 1861566 h 2359533"/>
                <a:gd name="connsiteX89" fmla="*/ 1051179 w 1262443"/>
                <a:gd name="connsiteY89" fmla="*/ 1866805 h 2359533"/>
                <a:gd name="connsiteX90" fmla="*/ 1053846 w 1262443"/>
                <a:gd name="connsiteY90" fmla="*/ 1876235 h 2359533"/>
                <a:gd name="connsiteX91" fmla="*/ 1044416 w 1262443"/>
                <a:gd name="connsiteY91" fmla="*/ 1883473 h 2359533"/>
                <a:gd name="connsiteX92" fmla="*/ 1053846 w 1262443"/>
                <a:gd name="connsiteY92" fmla="*/ 1894904 h 2359533"/>
                <a:gd name="connsiteX93" fmla="*/ 1049560 w 1262443"/>
                <a:gd name="connsiteY93" fmla="*/ 1905381 h 2359533"/>
                <a:gd name="connsiteX94" fmla="*/ 1055561 w 1262443"/>
                <a:gd name="connsiteY94" fmla="*/ 1912430 h 2359533"/>
                <a:gd name="connsiteX95" fmla="*/ 1036701 w 1262443"/>
                <a:gd name="connsiteY95" fmla="*/ 1922907 h 2359533"/>
                <a:gd name="connsiteX96" fmla="*/ 1015365 w 1262443"/>
                <a:gd name="connsiteY96" fmla="*/ 1918430 h 2359533"/>
                <a:gd name="connsiteX97" fmla="*/ 998029 w 1262443"/>
                <a:gd name="connsiteY97" fmla="*/ 1920907 h 2359533"/>
                <a:gd name="connsiteX98" fmla="*/ 1005744 w 1262443"/>
                <a:gd name="connsiteY98" fmla="*/ 1905381 h 2359533"/>
                <a:gd name="connsiteX99" fmla="*/ 1001459 w 1262443"/>
                <a:gd name="connsiteY99" fmla="*/ 1888712 h 2359533"/>
                <a:gd name="connsiteX100" fmla="*/ 1002316 w 1262443"/>
                <a:gd name="connsiteY100" fmla="*/ 1865948 h 2359533"/>
                <a:gd name="connsiteX101" fmla="*/ 997172 w 1262443"/>
                <a:gd name="connsiteY101" fmla="*/ 1857185 h 2359533"/>
                <a:gd name="connsiteX102" fmla="*/ 999744 w 1262443"/>
                <a:gd name="connsiteY102" fmla="*/ 1843183 h 2359533"/>
                <a:gd name="connsiteX103" fmla="*/ 1009174 w 1262443"/>
                <a:gd name="connsiteY103" fmla="*/ 1844135 h 2359533"/>
                <a:gd name="connsiteX104" fmla="*/ 1009174 w 1262443"/>
                <a:gd name="connsiteY104" fmla="*/ 1837944 h 2359533"/>
                <a:gd name="connsiteX105" fmla="*/ 1017746 w 1262443"/>
                <a:gd name="connsiteY105" fmla="*/ 1833563 h 2359533"/>
                <a:gd name="connsiteX106" fmla="*/ 1017746 w 1262443"/>
                <a:gd name="connsiteY106" fmla="*/ 1841468 h 2359533"/>
                <a:gd name="connsiteX107" fmla="*/ 1023080 w 1262443"/>
                <a:gd name="connsiteY107" fmla="*/ 1846707 h 2359533"/>
                <a:gd name="connsiteX108" fmla="*/ 1036701 w 1262443"/>
                <a:gd name="connsiteY108" fmla="*/ 1838897 h 2359533"/>
                <a:gd name="connsiteX109" fmla="*/ 1052131 w 1262443"/>
                <a:gd name="connsiteY109" fmla="*/ 1847660 h 2359533"/>
                <a:gd name="connsiteX110" fmla="*/ 1061561 w 1262443"/>
                <a:gd name="connsiteY110" fmla="*/ 1838039 h 2359533"/>
                <a:gd name="connsiteX111" fmla="*/ 1079563 w 1262443"/>
                <a:gd name="connsiteY111" fmla="*/ 1832610 h 2359533"/>
                <a:gd name="connsiteX112" fmla="*/ 755142 w 1262443"/>
                <a:gd name="connsiteY112" fmla="*/ 1606010 h 2359533"/>
                <a:gd name="connsiteX113" fmla="*/ 757618 w 1262443"/>
                <a:gd name="connsiteY113" fmla="*/ 1626584 h 2359533"/>
                <a:gd name="connsiteX114" fmla="*/ 745712 w 1262443"/>
                <a:gd name="connsiteY114" fmla="*/ 1645825 h 2359533"/>
                <a:gd name="connsiteX115" fmla="*/ 725995 w 1262443"/>
                <a:gd name="connsiteY115" fmla="*/ 1647635 h 2359533"/>
                <a:gd name="connsiteX116" fmla="*/ 703612 w 1262443"/>
                <a:gd name="connsiteY116" fmla="*/ 1669542 h 2359533"/>
                <a:gd name="connsiteX117" fmla="*/ 697611 w 1262443"/>
                <a:gd name="connsiteY117" fmla="*/ 1660684 h 2359533"/>
                <a:gd name="connsiteX118" fmla="*/ 683895 w 1262443"/>
                <a:gd name="connsiteY118" fmla="*/ 1654683 h 2359533"/>
                <a:gd name="connsiteX119" fmla="*/ 685609 w 1262443"/>
                <a:gd name="connsiteY119" fmla="*/ 1645063 h 2359533"/>
                <a:gd name="connsiteX120" fmla="*/ 699325 w 1262443"/>
                <a:gd name="connsiteY120" fmla="*/ 1638014 h 2359533"/>
                <a:gd name="connsiteX121" fmla="*/ 711518 w 1262443"/>
                <a:gd name="connsiteY121" fmla="*/ 1614297 h 2359533"/>
                <a:gd name="connsiteX122" fmla="*/ 743998 w 1262443"/>
                <a:gd name="connsiteY122" fmla="*/ 1615249 h 2359533"/>
                <a:gd name="connsiteX123" fmla="*/ 755142 w 1262443"/>
                <a:gd name="connsiteY123" fmla="*/ 1606010 h 2359533"/>
                <a:gd name="connsiteX124" fmla="*/ 647129 w 1262443"/>
                <a:gd name="connsiteY124" fmla="*/ 0 h 2359533"/>
                <a:gd name="connsiteX125" fmla="*/ 676180 w 1262443"/>
                <a:gd name="connsiteY125" fmla="*/ 20383 h 2359533"/>
                <a:gd name="connsiteX126" fmla="*/ 695801 w 1262443"/>
                <a:gd name="connsiteY126" fmla="*/ 19717 h 2359533"/>
                <a:gd name="connsiteX127" fmla="*/ 713994 w 1262443"/>
                <a:gd name="connsiteY127" fmla="*/ 29146 h 2359533"/>
                <a:gd name="connsiteX128" fmla="*/ 749618 w 1262443"/>
                <a:gd name="connsiteY128" fmla="*/ 26956 h 2359533"/>
                <a:gd name="connsiteX129" fmla="*/ 812863 w 1262443"/>
                <a:gd name="connsiteY129" fmla="*/ 48863 h 2359533"/>
                <a:gd name="connsiteX130" fmla="*/ 842677 w 1262443"/>
                <a:gd name="connsiteY130" fmla="*/ 50387 h 2359533"/>
                <a:gd name="connsiteX131" fmla="*/ 904494 w 1262443"/>
                <a:gd name="connsiteY131" fmla="*/ 32290 h 2359533"/>
                <a:gd name="connsiteX132" fmla="*/ 981360 w 1262443"/>
                <a:gd name="connsiteY132" fmla="*/ 93535 h 2359533"/>
                <a:gd name="connsiteX133" fmla="*/ 1046131 w 1262443"/>
                <a:gd name="connsiteY133" fmla="*/ 120205 h 2359533"/>
                <a:gd name="connsiteX134" fmla="*/ 1057656 w 1262443"/>
                <a:gd name="connsiteY134" fmla="*/ 129350 h 2359533"/>
                <a:gd name="connsiteX135" fmla="*/ 1067086 w 1262443"/>
                <a:gd name="connsiteY135" fmla="*/ 148400 h 2359533"/>
                <a:gd name="connsiteX136" fmla="*/ 1073658 w 1262443"/>
                <a:gd name="connsiteY136" fmla="*/ 211169 h 2359533"/>
                <a:gd name="connsiteX137" fmla="*/ 1085469 w 1262443"/>
                <a:gd name="connsiteY137" fmla="*/ 227933 h 2359533"/>
                <a:gd name="connsiteX138" fmla="*/ 1105090 w 1262443"/>
                <a:gd name="connsiteY138" fmla="*/ 239554 h 2359533"/>
                <a:gd name="connsiteX139" fmla="*/ 1123950 w 1262443"/>
                <a:gd name="connsiteY139" fmla="*/ 258509 h 2359533"/>
                <a:gd name="connsiteX140" fmla="*/ 1152334 w 1262443"/>
                <a:gd name="connsiteY140" fmla="*/ 262223 h 2359533"/>
                <a:gd name="connsiteX141" fmla="*/ 1181386 w 1262443"/>
                <a:gd name="connsiteY141" fmla="*/ 280416 h 2359533"/>
                <a:gd name="connsiteX142" fmla="*/ 1185767 w 1262443"/>
                <a:gd name="connsiteY142" fmla="*/ 308038 h 2359533"/>
                <a:gd name="connsiteX143" fmla="*/ 1179004 w 1262443"/>
                <a:gd name="connsiteY143" fmla="*/ 390334 h 2359533"/>
                <a:gd name="connsiteX144" fmla="*/ 1146238 w 1262443"/>
                <a:gd name="connsiteY144" fmla="*/ 443389 h 2359533"/>
                <a:gd name="connsiteX145" fmla="*/ 1120044 w 1262443"/>
                <a:gd name="connsiteY145" fmla="*/ 468059 h 2359533"/>
                <a:gd name="connsiteX146" fmla="*/ 1106995 w 1262443"/>
                <a:gd name="connsiteY146" fmla="*/ 497491 h 2359533"/>
                <a:gd name="connsiteX147" fmla="*/ 1108329 w 1262443"/>
                <a:gd name="connsiteY147" fmla="*/ 517874 h 2359533"/>
                <a:gd name="connsiteX148" fmla="*/ 1127379 w 1262443"/>
                <a:gd name="connsiteY148" fmla="*/ 532924 h 2359533"/>
                <a:gd name="connsiteX149" fmla="*/ 1129760 w 1262443"/>
                <a:gd name="connsiteY149" fmla="*/ 549974 h 2359533"/>
                <a:gd name="connsiteX150" fmla="*/ 1110996 w 1262443"/>
                <a:gd name="connsiteY150" fmla="*/ 599218 h 2359533"/>
                <a:gd name="connsiteX151" fmla="*/ 1060513 w 1262443"/>
                <a:gd name="connsiteY151" fmla="*/ 649414 h 2359533"/>
                <a:gd name="connsiteX152" fmla="*/ 1048226 w 1262443"/>
                <a:gd name="connsiteY152" fmla="*/ 672465 h 2359533"/>
                <a:gd name="connsiteX153" fmla="*/ 1043940 w 1262443"/>
                <a:gd name="connsiteY153" fmla="*/ 702755 h 2359533"/>
                <a:gd name="connsiteX154" fmla="*/ 1053275 w 1262443"/>
                <a:gd name="connsiteY154" fmla="*/ 772192 h 2359533"/>
                <a:gd name="connsiteX155" fmla="*/ 1045083 w 1262443"/>
                <a:gd name="connsiteY155" fmla="*/ 839153 h 2359533"/>
                <a:gd name="connsiteX156" fmla="*/ 1038320 w 1262443"/>
                <a:gd name="connsiteY156" fmla="*/ 856488 h 2359533"/>
                <a:gd name="connsiteX157" fmla="*/ 1037654 w 1262443"/>
                <a:gd name="connsiteY157" fmla="*/ 945071 h 2359533"/>
                <a:gd name="connsiteX158" fmla="*/ 1016603 w 1262443"/>
                <a:gd name="connsiteY158" fmla="*/ 964025 h 2359533"/>
                <a:gd name="connsiteX159" fmla="*/ 982694 w 1262443"/>
                <a:gd name="connsiteY159" fmla="*/ 1012603 h 2359533"/>
                <a:gd name="connsiteX160" fmla="*/ 975931 w 1262443"/>
                <a:gd name="connsiteY160" fmla="*/ 1042892 h 2359533"/>
                <a:gd name="connsiteX161" fmla="*/ 946595 w 1262443"/>
                <a:gd name="connsiteY161" fmla="*/ 1053751 h 2359533"/>
                <a:gd name="connsiteX162" fmla="*/ 946880 w 1262443"/>
                <a:gd name="connsiteY162" fmla="*/ 1061180 h 2359533"/>
                <a:gd name="connsiteX163" fmla="*/ 963549 w 1262443"/>
                <a:gd name="connsiteY163" fmla="*/ 1070610 h 2359533"/>
                <a:gd name="connsiteX164" fmla="*/ 948309 w 1262443"/>
                <a:gd name="connsiteY164" fmla="*/ 1084421 h 2359533"/>
                <a:gd name="connsiteX165" fmla="*/ 942213 w 1262443"/>
                <a:gd name="connsiteY165" fmla="*/ 1097852 h 2359533"/>
                <a:gd name="connsiteX166" fmla="*/ 945356 w 1262443"/>
                <a:gd name="connsiteY166" fmla="*/ 1120521 h 2359533"/>
                <a:gd name="connsiteX167" fmla="*/ 937355 w 1262443"/>
                <a:gd name="connsiteY167" fmla="*/ 1149001 h 2359533"/>
                <a:gd name="connsiteX168" fmla="*/ 950881 w 1262443"/>
                <a:gd name="connsiteY168" fmla="*/ 1178243 h 2359533"/>
                <a:gd name="connsiteX169" fmla="*/ 931164 w 1262443"/>
                <a:gd name="connsiteY169" fmla="*/ 1203198 h 2359533"/>
                <a:gd name="connsiteX170" fmla="*/ 932402 w 1262443"/>
                <a:gd name="connsiteY170" fmla="*/ 1213580 h 2359533"/>
                <a:gd name="connsiteX171" fmla="*/ 955643 w 1262443"/>
                <a:gd name="connsiteY171" fmla="*/ 1227487 h 2359533"/>
                <a:gd name="connsiteX172" fmla="*/ 960215 w 1262443"/>
                <a:gd name="connsiteY172" fmla="*/ 1249109 h 2359533"/>
                <a:gd name="connsiteX173" fmla="*/ 977551 w 1262443"/>
                <a:gd name="connsiteY173" fmla="*/ 1245298 h 2359533"/>
                <a:gd name="connsiteX174" fmla="*/ 1010412 w 1262443"/>
                <a:gd name="connsiteY174" fmla="*/ 1258634 h 2359533"/>
                <a:gd name="connsiteX175" fmla="*/ 1020223 w 1262443"/>
                <a:gd name="connsiteY175" fmla="*/ 1254823 h 2359533"/>
                <a:gd name="connsiteX176" fmla="*/ 1048131 w 1262443"/>
                <a:gd name="connsiteY176" fmla="*/ 1230154 h 2359533"/>
                <a:gd name="connsiteX177" fmla="*/ 1055084 w 1262443"/>
                <a:gd name="connsiteY177" fmla="*/ 1231487 h 2359533"/>
                <a:gd name="connsiteX178" fmla="*/ 1062609 w 1262443"/>
                <a:gd name="connsiteY178" fmla="*/ 1253490 h 2359533"/>
                <a:gd name="connsiteX179" fmla="*/ 1071467 w 1262443"/>
                <a:gd name="connsiteY179" fmla="*/ 1254252 h 2359533"/>
                <a:gd name="connsiteX180" fmla="*/ 1087278 w 1262443"/>
                <a:gd name="connsiteY180" fmla="*/ 1242917 h 2359533"/>
                <a:gd name="connsiteX181" fmla="*/ 1102328 w 1262443"/>
                <a:gd name="connsiteY181" fmla="*/ 1244822 h 2359533"/>
                <a:gd name="connsiteX182" fmla="*/ 1144048 w 1262443"/>
                <a:gd name="connsiteY182" fmla="*/ 1263682 h 2359533"/>
                <a:gd name="connsiteX183" fmla="*/ 1146334 w 1262443"/>
                <a:gd name="connsiteY183" fmla="*/ 1283970 h 2359533"/>
                <a:gd name="connsiteX184" fmla="*/ 1136332 w 1262443"/>
                <a:gd name="connsiteY184" fmla="*/ 1310354 h 2359533"/>
                <a:gd name="connsiteX185" fmla="*/ 1156716 w 1262443"/>
                <a:gd name="connsiteY185" fmla="*/ 1386269 h 2359533"/>
                <a:gd name="connsiteX186" fmla="*/ 1142047 w 1262443"/>
                <a:gd name="connsiteY186" fmla="*/ 1425988 h 2359533"/>
                <a:gd name="connsiteX187" fmla="*/ 1140714 w 1262443"/>
                <a:gd name="connsiteY187" fmla="*/ 1450086 h 2359533"/>
                <a:gd name="connsiteX188" fmla="*/ 1133951 w 1262443"/>
                <a:gd name="connsiteY188" fmla="*/ 1458182 h 2359533"/>
                <a:gd name="connsiteX189" fmla="*/ 1088327 w 1262443"/>
                <a:gd name="connsiteY189" fmla="*/ 1457039 h 2359533"/>
                <a:gd name="connsiteX190" fmla="*/ 1057942 w 1262443"/>
                <a:gd name="connsiteY190" fmla="*/ 1483423 h 2359533"/>
                <a:gd name="connsiteX191" fmla="*/ 1046226 w 1262443"/>
                <a:gd name="connsiteY191" fmla="*/ 1482281 h 2359533"/>
                <a:gd name="connsiteX192" fmla="*/ 1037558 w 1262443"/>
                <a:gd name="connsiteY192" fmla="*/ 1474565 h 2359533"/>
                <a:gd name="connsiteX193" fmla="*/ 992124 w 1262443"/>
                <a:gd name="connsiteY193" fmla="*/ 1507522 h 2359533"/>
                <a:gd name="connsiteX194" fmla="*/ 984980 w 1262443"/>
                <a:gd name="connsiteY194" fmla="*/ 1523333 h 2359533"/>
                <a:gd name="connsiteX195" fmla="*/ 945166 w 1262443"/>
                <a:gd name="connsiteY195" fmla="*/ 1525810 h 2359533"/>
                <a:gd name="connsiteX196" fmla="*/ 919163 w 1262443"/>
                <a:gd name="connsiteY196" fmla="*/ 1565529 h 2359533"/>
                <a:gd name="connsiteX197" fmla="*/ 867060 w 1262443"/>
                <a:gd name="connsiteY197" fmla="*/ 1567529 h 2359533"/>
                <a:gd name="connsiteX198" fmla="*/ 848201 w 1262443"/>
                <a:gd name="connsiteY198" fmla="*/ 1548289 h 2359533"/>
                <a:gd name="connsiteX199" fmla="*/ 821627 w 1262443"/>
                <a:gd name="connsiteY199" fmla="*/ 1535811 h 2359533"/>
                <a:gd name="connsiteX200" fmla="*/ 778669 w 1262443"/>
                <a:gd name="connsiteY200" fmla="*/ 1527239 h 2359533"/>
                <a:gd name="connsiteX201" fmla="*/ 770954 w 1262443"/>
                <a:gd name="connsiteY201" fmla="*/ 1517618 h 2359533"/>
                <a:gd name="connsiteX202" fmla="*/ 791527 w 1262443"/>
                <a:gd name="connsiteY202" fmla="*/ 1471136 h 2359533"/>
                <a:gd name="connsiteX203" fmla="*/ 792385 w 1262443"/>
                <a:gd name="connsiteY203" fmla="*/ 1458849 h 2359533"/>
                <a:gd name="connsiteX204" fmla="*/ 786384 w 1262443"/>
                <a:gd name="connsiteY204" fmla="*/ 1452753 h 2359533"/>
                <a:gd name="connsiteX205" fmla="*/ 783812 w 1262443"/>
                <a:gd name="connsiteY205" fmla="*/ 1440466 h 2359533"/>
                <a:gd name="connsiteX206" fmla="*/ 787241 w 1262443"/>
                <a:gd name="connsiteY206" fmla="*/ 1435227 h 2359533"/>
                <a:gd name="connsiteX207" fmla="*/ 798386 w 1262443"/>
                <a:gd name="connsiteY207" fmla="*/ 1434370 h 2359533"/>
                <a:gd name="connsiteX208" fmla="*/ 821531 w 1262443"/>
                <a:gd name="connsiteY208" fmla="*/ 1447514 h 2359533"/>
                <a:gd name="connsiteX209" fmla="*/ 837057 w 1262443"/>
                <a:gd name="connsiteY209" fmla="*/ 1445800 h 2359533"/>
                <a:gd name="connsiteX210" fmla="*/ 854869 w 1262443"/>
                <a:gd name="connsiteY210" fmla="*/ 1422845 h 2359533"/>
                <a:gd name="connsiteX211" fmla="*/ 859250 w 1262443"/>
                <a:gd name="connsiteY211" fmla="*/ 1402842 h 2359533"/>
                <a:gd name="connsiteX212" fmla="*/ 877252 w 1262443"/>
                <a:gd name="connsiteY212" fmla="*/ 1388840 h 2359533"/>
                <a:gd name="connsiteX213" fmla="*/ 872966 w 1262443"/>
                <a:gd name="connsiteY213" fmla="*/ 1387126 h 2359533"/>
                <a:gd name="connsiteX214" fmla="*/ 858393 w 1262443"/>
                <a:gd name="connsiteY214" fmla="*/ 1398556 h 2359533"/>
                <a:gd name="connsiteX215" fmla="*/ 841248 w 1262443"/>
                <a:gd name="connsiteY215" fmla="*/ 1402937 h 2359533"/>
                <a:gd name="connsiteX216" fmla="*/ 839534 w 1262443"/>
                <a:gd name="connsiteY216" fmla="*/ 1415224 h 2359533"/>
                <a:gd name="connsiteX217" fmla="*/ 843819 w 1262443"/>
                <a:gd name="connsiteY217" fmla="*/ 1427607 h 2359533"/>
                <a:gd name="connsiteX218" fmla="*/ 835152 w 1262443"/>
                <a:gd name="connsiteY218" fmla="*/ 1441514 h 2359533"/>
                <a:gd name="connsiteX219" fmla="*/ 818102 w 1262443"/>
                <a:gd name="connsiteY219" fmla="*/ 1441514 h 2359533"/>
                <a:gd name="connsiteX220" fmla="*/ 806101 w 1262443"/>
                <a:gd name="connsiteY220" fmla="*/ 1430084 h 2359533"/>
                <a:gd name="connsiteX221" fmla="*/ 795814 w 1262443"/>
                <a:gd name="connsiteY221" fmla="*/ 1426559 h 2359533"/>
                <a:gd name="connsiteX222" fmla="*/ 780383 w 1262443"/>
                <a:gd name="connsiteY222" fmla="*/ 1432751 h 2359533"/>
                <a:gd name="connsiteX223" fmla="*/ 779621 w 1262443"/>
                <a:gd name="connsiteY223" fmla="*/ 1461706 h 2359533"/>
                <a:gd name="connsiteX224" fmla="*/ 763238 w 1262443"/>
                <a:gd name="connsiteY224" fmla="*/ 1473994 h 2359533"/>
                <a:gd name="connsiteX225" fmla="*/ 747808 w 1262443"/>
                <a:gd name="connsiteY225" fmla="*/ 1502950 h 2359533"/>
                <a:gd name="connsiteX226" fmla="*/ 725424 w 1262443"/>
                <a:gd name="connsiteY226" fmla="*/ 1524857 h 2359533"/>
                <a:gd name="connsiteX227" fmla="*/ 721995 w 1262443"/>
                <a:gd name="connsiteY227" fmla="*/ 1538764 h 2359533"/>
                <a:gd name="connsiteX228" fmla="*/ 708279 w 1262443"/>
                <a:gd name="connsiteY228" fmla="*/ 1556480 h 2359533"/>
                <a:gd name="connsiteX229" fmla="*/ 703231 w 1262443"/>
                <a:gd name="connsiteY229" fmla="*/ 1574768 h 2359533"/>
                <a:gd name="connsiteX230" fmla="*/ 689229 w 1262443"/>
                <a:gd name="connsiteY230" fmla="*/ 1591628 h 2359533"/>
                <a:gd name="connsiteX231" fmla="*/ 690181 w 1262443"/>
                <a:gd name="connsiteY231" fmla="*/ 1627537 h 2359533"/>
                <a:gd name="connsiteX232" fmla="*/ 686752 w 1262443"/>
                <a:gd name="connsiteY232" fmla="*/ 1633633 h 2359533"/>
                <a:gd name="connsiteX233" fmla="*/ 679895 w 1262443"/>
                <a:gd name="connsiteY233" fmla="*/ 1635443 h 2359533"/>
                <a:gd name="connsiteX234" fmla="*/ 667035 w 1262443"/>
                <a:gd name="connsiteY234" fmla="*/ 1624965 h 2359533"/>
                <a:gd name="connsiteX235" fmla="*/ 664464 w 1262443"/>
                <a:gd name="connsiteY235" fmla="*/ 1627632 h 2359533"/>
                <a:gd name="connsiteX236" fmla="*/ 679037 w 1262443"/>
                <a:gd name="connsiteY236" fmla="*/ 1641634 h 2359533"/>
                <a:gd name="connsiteX237" fmla="*/ 679895 w 1262443"/>
                <a:gd name="connsiteY237" fmla="*/ 1655636 h 2359533"/>
                <a:gd name="connsiteX238" fmla="*/ 694468 w 1262443"/>
                <a:gd name="connsiteY238" fmla="*/ 1665256 h 2359533"/>
                <a:gd name="connsiteX239" fmla="*/ 690181 w 1262443"/>
                <a:gd name="connsiteY239" fmla="*/ 1691545 h 2359533"/>
                <a:gd name="connsiteX240" fmla="*/ 695325 w 1262443"/>
                <a:gd name="connsiteY240" fmla="*/ 1711738 h 2359533"/>
                <a:gd name="connsiteX241" fmla="*/ 702183 w 1262443"/>
                <a:gd name="connsiteY241" fmla="*/ 1720501 h 2359533"/>
                <a:gd name="connsiteX242" fmla="*/ 727043 w 1262443"/>
                <a:gd name="connsiteY242" fmla="*/ 1732788 h 2359533"/>
                <a:gd name="connsiteX243" fmla="*/ 738188 w 1262443"/>
                <a:gd name="connsiteY243" fmla="*/ 1726692 h 2359533"/>
                <a:gd name="connsiteX244" fmla="*/ 745141 w 1262443"/>
                <a:gd name="connsiteY244" fmla="*/ 1728216 h 2359533"/>
                <a:gd name="connsiteX245" fmla="*/ 747617 w 1262443"/>
                <a:gd name="connsiteY245" fmla="*/ 1735169 h 2359533"/>
                <a:gd name="connsiteX246" fmla="*/ 741712 w 1262443"/>
                <a:gd name="connsiteY246" fmla="*/ 1743456 h 2359533"/>
                <a:gd name="connsiteX247" fmla="*/ 749427 w 1262443"/>
                <a:gd name="connsiteY247" fmla="*/ 1754791 h 2359533"/>
                <a:gd name="connsiteX248" fmla="*/ 765620 w 1262443"/>
                <a:gd name="connsiteY248" fmla="*/ 1755648 h 2359533"/>
                <a:gd name="connsiteX249" fmla="*/ 776002 w 1262443"/>
                <a:gd name="connsiteY249" fmla="*/ 1770602 h 2359533"/>
                <a:gd name="connsiteX250" fmla="*/ 792194 w 1262443"/>
                <a:gd name="connsiteY250" fmla="*/ 1774984 h 2359533"/>
                <a:gd name="connsiteX251" fmla="*/ 799052 w 1262443"/>
                <a:gd name="connsiteY251" fmla="*/ 1772317 h 2359533"/>
                <a:gd name="connsiteX252" fmla="*/ 815340 w 1262443"/>
                <a:gd name="connsiteY252" fmla="*/ 1781937 h 2359533"/>
                <a:gd name="connsiteX253" fmla="*/ 830580 w 1262443"/>
                <a:gd name="connsiteY253" fmla="*/ 1783652 h 2359533"/>
                <a:gd name="connsiteX254" fmla="*/ 845534 w 1262443"/>
                <a:gd name="connsiteY254" fmla="*/ 1802130 h 2359533"/>
                <a:gd name="connsiteX255" fmla="*/ 861631 w 1262443"/>
                <a:gd name="connsiteY255" fmla="*/ 1802035 h 2359533"/>
                <a:gd name="connsiteX256" fmla="*/ 867632 w 1262443"/>
                <a:gd name="connsiteY256" fmla="*/ 1811655 h 2359533"/>
                <a:gd name="connsiteX257" fmla="*/ 859060 w 1262443"/>
                <a:gd name="connsiteY257" fmla="*/ 1820418 h 2359533"/>
                <a:gd name="connsiteX258" fmla="*/ 868489 w 1262443"/>
                <a:gd name="connsiteY258" fmla="*/ 1838801 h 2359533"/>
                <a:gd name="connsiteX259" fmla="*/ 899446 w 1262443"/>
                <a:gd name="connsiteY259" fmla="*/ 1850041 h 2359533"/>
                <a:gd name="connsiteX260" fmla="*/ 921734 w 1262443"/>
                <a:gd name="connsiteY260" fmla="*/ 1875663 h 2359533"/>
                <a:gd name="connsiteX261" fmla="*/ 932879 w 1262443"/>
                <a:gd name="connsiteY261" fmla="*/ 1872996 h 2359533"/>
                <a:gd name="connsiteX262" fmla="*/ 939069 w 1262443"/>
                <a:gd name="connsiteY262" fmla="*/ 1877187 h 2359533"/>
                <a:gd name="connsiteX263" fmla="*/ 951738 w 1262443"/>
                <a:gd name="connsiteY263" fmla="*/ 1895761 h 2359533"/>
                <a:gd name="connsiteX264" fmla="*/ 951738 w 1262443"/>
                <a:gd name="connsiteY264" fmla="*/ 1902809 h 2359533"/>
                <a:gd name="connsiteX265" fmla="*/ 967168 w 1262443"/>
                <a:gd name="connsiteY265" fmla="*/ 1910715 h 2359533"/>
                <a:gd name="connsiteX266" fmla="*/ 968026 w 1262443"/>
                <a:gd name="connsiteY266" fmla="*/ 1920335 h 2359533"/>
                <a:gd name="connsiteX267" fmla="*/ 961168 w 1262443"/>
                <a:gd name="connsiteY267" fmla="*/ 1920335 h 2359533"/>
                <a:gd name="connsiteX268" fmla="*/ 954310 w 1262443"/>
                <a:gd name="connsiteY268" fmla="*/ 1914239 h 2359533"/>
                <a:gd name="connsiteX269" fmla="*/ 944023 w 1262443"/>
                <a:gd name="connsiteY269" fmla="*/ 1918621 h 2359533"/>
                <a:gd name="connsiteX270" fmla="*/ 942308 w 1262443"/>
                <a:gd name="connsiteY270" fmla="*/ 1942243 h 2359533"/>
                <a:gd name="connsiteX271" fmla="*/ 936307 w 1262443"/>
                <a:gd name="connsiteY271" fmla="*/ 1943957 h 2359533"/>
                <a:gd name="connsiteX272" fmla="*/ 929450 w 1262443"/>
                <a:gd name="connsiteY272" fmla="*/ 1959769 h 2359533"/>
                <a:gd name="connsiteX273" fmla="*/ 926878 w 1262443"/>
                <a:gd name="connsiteY273" fmla="*/ 1973771 h 2359533"/>
                <a:gd name="connsiteX274" fmla="*/ 914876 w 1262443"/>
                <a:gd name="connsiteY274" fmla="*/ 1986058 h 2359533"/>
                <a:gd name="connsiteX275" fmla="*/ 907161 w 1262443"/>
                <a:gd name="connsiteY275" fmla="*/ 1989582 h 2359533"/>
                <a:gd name="connsiteX276" fmla="*/ 903827 w 1262443"/>
                <a:gd name="connsiteY276" fmla="*/ 1998345 h 2359533"/>
                <a:gd name="connsiteX277" fmla="*/ 873728 w 1262443"/>
                <a:gd name="connsiteY277" fmla="*/ 2018538 h 2359533"/>
                <a:gd name="connsiteX278" fmla="*/ 872871 w 1262443"/>
                <a:gd name="connsiteY278" fmla="*/ 2033397 h 2359533"/>
                <a:gd name="connsiteX279" fmla="*/ 863441 w 1262443"/>
                <a:gd name="connsiteY279" fmla="*/ 2036064 h 2359533"/>
                <a:gd name="connsiteX280" fmla="*/ 851440 w 1262443"/>
                <a:gd name="connsiteY280" fmla="*/ 2057972 h 2359533"/>
                <a:gd name="connsiteX281" fmla="*/ 831723 w 1262443"/>
                <a:gd name="connsiteY281" fmla="*/ 2059781 h 2359533"/>
                <a:gd name="connsiteX282" fmla="*/ 810292 w 1262443"/>
                <a:gd name="connsiteY282" fmla="*/ 2086928 h 2359533"/>
                <a:gd name="connsiteX283" fmla="*/ 794004 w 1262443"/>
                <a:gd name="connsiteY283" fmla="*/ 2092357 h 2359533"/>
                <a:gd name="connsiteX284" fmla="*/ 788861 w 1262443"/>
                <a:gd name="connsiteY284" fmla="*/ 2103596 h 2359533"/>
                <a:gd name="connsiteX285" fmla="*/ 774192 w 1262443"/>
                <a:gd name="connsiteY285" fmla="*/ 2104358 h 2359533"/>
                <a:gd name="connsiteX286" fmla="*/ 767429 w 1262443"/>
                <a:gd name="connsiteY286" fmla="*/ 2108930 h 2359533"/>
                <a:gd name="connsiteX287" fmla="*/ 739235 w 1262443"/>
                <a:gd name="connsiteY287" fmla="*/ 2106454 h 2359533"/>
                <a:gd name="connsiteX288" fmla="*/ 724472 w 1262443"/>
                <a:gd name="connsiteY288" fmla="*/ 2111407 h 2359533"/>
                <a:gd name="connsiteX289" fmla="*/ 710755 w 1262443"/>
                <a:gd name="connsiteY289" fmla="*/ 2126552 h 2359533"/>
                <a:gd name="connsiteX290" fmla="*/ 707327 w 1262443"/>
                <a:gd name="connsiteY290" fmla="*/ 2137982 h 2359533"/>
                <a:gd name="connsiteX291" fmla="*/ 678942 w 1262443"/>
                <a:gd name="connsiteY291" fmla="*/ 2147602 h 2359533"/>
                <a:gd name="connsiteX292" fmla="*/ 676465 w 1262443"/>
                <a:gd name="connsiteY292" fmla="*/ 2156270 h 2359533"/>
                <a:gd name="connsiteX293" fmla="*/ 666940 w 1262443"/>
                <a:gd name="connsiteY293" fmla="*/ 2163318 h 2359533"/>
                <a:gd name="connsiteX294" fmla="*/ 657510 w 1262443"/>
                <a:gd name="connsiteY294" fmla="*/ 2170366 h 2359533"/>
                <a:gd name="connsiteX295" fmla="*/ 651510 w 1262443"/>
                <a:gd name="connsiteY295" fmla="*/ 2174748 h 2359533"/>
                <a:gd name="connsiteX296" fmla="*/ 647224 w 1262443"/>
                <a:gd name="connsiteY296" fmla="*/ 2173034 h 2359533"/>
                <a:gd name="connsiteX297" fmla="*/ 648081 w 1262443"/>
                <a:gd name="connsiteY297" fmla="*/ 2163223 h 2359533"/>
                <a:gd name="connsiteX298" fmla="*/ 638651 w 1262443"/>
                <a:gd name="connsiteY298" fmla="*/ 2162461 h 2359533"/>
                <a:gd name="connsiteX299" fmla="*/ 609600 w 1262443"/>
                <a:gd name="connsiteY299" fmla="*/ 2173986 h 2359533"/>
                <a:gd name="connsiteX300" fmla="*/ 606171 w 1262443"/>
                <a:gd name="connsiteY300" fmla="*/ 2182845 h 2359533"/>
                <a:gd name="connsiteX301" fmla="*/ 596646 w 1262443"/>
                <a:gd name="connsiteY301" fmla="*/ 2182654 h 2359533"/>
                <a:gd name="connsiteX302" fmla="*/ 583787 w 1262443"/>
                <a:gd name="connsiteY302" fmla="*/ 2197513 h 2359533"/>
                <a:gd name="connsiteX303" fmla="*/ 566642 w 1262443"/>
                <a:gd name="connsiteY303" fmla="*/ 2196656 h 2359533"/>
                <a:gd name="connsiteX304" fmla="*/ 562356 w 1262443"/>
                <a:gd name="connsiteY304" fmla="*/ 2192274 h 2359533"/>
                <a:gd name="connsiteX305" fmla="*/ 540068 w 1262443"/>
                <a:gd name="connsiteY305" fmla="*/ 2215039 h 2359533"/>
                <a:gd name="connsiteX306" fmla="*/ 531495 w 1262443"/>
                <a:gd name="connsiteY306" fmla="*/ 2219420 h 2359533"/>
                <a:gd name="connsiteX307" fmla="*/ 511778 w 1262443"/>
                <a:gd name="connsiteY307" fmla="*/ 2233422 h 2359533"/>
                <a:gd name="connsiteX308" fmla="*/ 504920 w 1262443"/>
                <a:gd name="connsiteY308" fmla="*/ 2244852 h 2359533"/>
                <a:gd name="connsiteX309" fmla="*/ 506635 w 1262443"/>
                <a:gd name="connsiteY309" fmla="*/ 2250091 h 2359533"/>
                <a:gd name="connsiteX310" fmla="*/ 500634 w 1262443"/>
                <a:gd name="connsiteY310" fmla="*/ 2256282 h 2359533"/>
                <a:gd name="connsiteX311" fmla="*/ 492061 w 1262443"/>
                <a:gd name="connsiteY311" fmla="*/ 2254568 h 2359533"/>
                <a:gd name="connsiteX312" fmla="*/ 485204 w 1262443"/>
                <a:gd name="connsiteY312" fmla="*/ 2258949 h 2359533"/>
                <a:gd name="connsiteX313" fmla="*/ 485204 w 1262443"/>
                <a:gd name="connsiteY313" fmla="*/ 2262473 h 2359533"/>
                <a:gd name="connsiteX314" fmla="*/ 495490 w 1262443"/>
                <a:gd name="connsiteY314" fmla="*/ 2264188 h 2359533"/>
                <a:gd name="connsiteX315" fmla="*/ 515207 w 1262443"/>
                <a:gd name="connsiteY315" fmla="*/ 2261521 h 2359533"/>
                <a:gd name="connsiteX316" fmla="*/ 516921 w 1262443"/>
                <a:gd name="connsiteY316" fmla="*/ 2253615 h 2359533"/>
                <a:gd name="connsiteX317" fmla="*/ 541782 w 1262443"/>
                <a:gd name="connsiteY317" fmla="*/ 2236089 h 2359533"/>
                <a:gd name="connsiteX318" fmla="*/ 549497 w 1262443"/>
                <a:gd name="connsiteY318" fmla="*/ 2215896 h 2359533"/>
                <a:gd name="connsiteX319" fmla="*/ 554641 w 1262443"/>
                <a:gd name="connsiteY319" fmla="*/ 2212372 h 2359533"/>
                <a:gd name="connsiteX320" fmla="*/ 554641 w 1262443"/>
                <a:gd name="connsiteY320" fmla="*/ 2229041 h 2359533"/>
                <a:gd name="connsiteX321" fmla="*/ 545211 w 1262443"/>
                <a:gd name="connsiteY321" fmla="*/ 2248281 h 2359533"/>
                <a:gd name="connsiteX322" fmla="*/ 547783 w 1262443"/>
                <a:gd name="connsiteY322" fmla="*/ 2287715 h 2359533"/>
                <a:gd name="connsiteX323" fmla="*/ 559784 w 1262443"/>
                <a:gd name="connsiteY323" fmla="*/ 2300002 h 2359533"/>
                <a:gd name="connsiteX324" fmla="*/ 578644 w 1262443"/>
                <a:gd name="connsiteY324" fmla="*/ 2304479 h 2359533"/>
                <a:gd name="connsiteX325" fmla="*/ 582073 w 1262443"/>
                <a:gd name="connsiteY325" fmla="*/ 2309622 h 2359533"/>
                <a:gd name="connsiteX326" fmla="*/ 599313 w 1262443"/>
                <a:gd name="connsiteY326" fmla="*/ 2310479 h 2359533"/>
                <a:gd name="connsiteX327" fmla="*/ 612077 w 1262443"/>
                <a:gd name="connsiteY327" fmla="*/ 2339435 h 2359533"/>
                <a:gd name="connsiteX328" fmla="*/ 601789 w 1262443"/>
                <a:gd name="connsiteY328" fmla="*/ 2357819 h 2359533"/>
                <a:gd name="connsiteX329" fmla="*/ 569214 w 1262443"/>
                <a:gd name="connsiteY329" fmla="*/ 2355152 h 2359533"/>
                <a:gd name="connsiteX330" fmla="*/ 557213 w 1262443"/>
                <a:gd name="connsiteY330" fmla="*/ 2359533 h 2359533"/>
                <a:gd name="connsiteX331" fmla="*/ 546068 w 1262443"/>
                <a:gd name="connsiteY331" fmla="*/ 2344674 h 2359533"/>
                <a:gd name="connsiteX332" fmla="*/ 533305 w 1262443"/>
                <a:gd name="connsiteY332" fmla="*/ 2341055 h 2359533"/>
                <a:gd name="connsiteX333" fmla="*/ 520351 w 1262443"/>
                <a:gd name="connsiteY333" fmla="*/ 2344674 h 2359533"/>
                <a:gd name="connsiteX334" fmla="*/ 528923 w 1262443"/>
                <a:gd name="connsiteY334" fmla="*/ 2355152 h 2359533"/>
                <a:gd name="connsiteX335" fmla="*/ 524637 w 1262443"/>
                <a:gd name="connsiteY335" fmla="*/ 2358676 h 2359533"/>
                <a:gd name="connsiteX336" fmla="*/ 500634 w 1262443"/>
                <a:gd name="connsiteY336" fmla="*/ 2340483 h 2359533"/>
                <a:gd name="connsiteX337" fmla="*/ 469678 w 1262443"/>
                <a:gd name="connsiteY337" fmla="*/ 2333339 h 2359533"/>
                <a:gd name="connsiteX338" fmla="*/ 438817 w 1262443"/>
                <a:gd name="connsiteY338" fmla="*/ 2342103 h 2359533"/>
                <a:gd name="connsiteX339" fmla="*/ 413861 w 1262443"/>
                <a:gd name="connsiteY339" fmla="*/ 2332387 h 2359533"/>
                <a:gd name="connsiteX340" fmla="*/ 406146 w 1262443"/>
                <a:gd name="connsiteY340" fmla="*/ 2336006 h 2359533"/>
                <a:gd name="connsiteX341" fmla="*/ 396716 w 1262443"/>
                <a:gd name="connsiteY341" fmla="*/ 2332482 h 2359533"/>
                <a:gd name="connsiteX342" fmla="*/ 394145 w 1262443"/>
                <a:gd name="connsiteY342" fmla="*/ 2346484 h 2359533"/>
                <a:gd name="connsiteX343" fmla="*/ 379571 w 1262443"/>
                <a:gd name="connsiteY343" fmla="*/ 2346484 h 2359533"/>
                <a:gd name="connsiteX344" fmla="*/ 364998 w 1262443"/>
                <a:gd name="connsiteY344" fmla="*/ 2335054 h 2359533"/>
                <a:gd name="connsiteX345" fmla="*/ 368427 w 1262443"/>
                <a:gd name="connsiteY345" fmla="*/ 2328958 h 2359533"/>
                <a:gd name="connsiteX346" fmla="*/ 365855 w 1262443"/>
                <a:gd name="connsiteY346" fmla="*/ 2321052 h 2359533"/>
                <a:gd name="connsiteX347" fmla="*/ 351282 w 1262443"/>
                <a:gd name="connsiteY347" fmla="*/ 2320195 h 2359533"/>
                <a:gd name="connsiteX348" fmla="*/ 350425 w 1262443"/>
                <a:gd name="connsiteY348" fmla="*/ 2327243 h 2359533"/>
                <a:gd name="connsiteX349" fmla="*/ 355568 w 1262443"/>
                <a:gd name="connsiteY349" fmla="*/ 2330768 h 2359533"/>
                <a:gd name="connsiteX350" fmla="*/ 348710 w 1262443"/>
                <a:gd name="connsiteY350" fmla="*/ 2332482 h 2359533"/>
                <a:gd name="connsiteX351" fmla="*/ 269843 w 1262443"/>
                <a:gd name="connsiteY351" fmla="*/ 2320862 h 2359533"/>
                <a:gd name="connsiteX352" fmla="*/ 88582 w 1262443"/>
                <a:gd name="connsiteY352" fmla="*/ 2307050 h 2359533"/>
                <a:gd name="connsiteX353" fmla="*/ 85154 w 1262443"/>
                <a:gd name="connsiteY353" fmla="*/ 2300954 h 2359533"/>
                <a:gd name="connsiteX354" fmla="*/ 93631 w 1262443"/>
                <a:gd name="connsiteY354" fmla="*/ 2290382 h 2359533"/>
                <a:gd name="connsiteX355" fmla="*/ 109347 w 1262443"/>
                <a:gd name="connsiteY355" fmla="*/ 2292001 h 2359533"/>
                <a:gd name="connsiteX356" fmla="*/ 97155 w 1262443"/>
                <a:gd name="connsiteY356" fmla="*/ 2285143 h 2359533"/>
                <a:gd name="connsiteX357" fmla="*/ 92011 w 1262443"/>
                <a:gd name="connsiteY357" fmla="*/ 2285143 h 2359533"/>
                <a:gd name="connsiteX358" fmla="*/ 87820 w 1262443"/>
                <a:gd name="connsiteY358" fmla="*/ 2293715 h 2359533"/>
                <a:gd name="connsiteX359" fmla="*/ 71438 w 1262443"/>
                <a:gd name="connsiteY359" fmla="*/ 2307050 h 2359533"/>
                <a:gd name="connsiteX360" fmla="*/ 0 w 1262443"/>
                <a:gd name="connsiteY360" fmla="*/ 2297430 h 2359533"/>
                <a:gd name="connsiteX361" fmla="*/ 0 w 1262443"/>
                <a:gd name="connsiteY361" fmla="*/ 2297430 h 2359533"/>
                <a:gd name="connsiteX362" fmla="*/ 11144 w 1262443"/>
                <a:gd name="connsiteY362" fmla="*/ 2203133 h 2359533"/>
                <a:gd name="connsiteX363" fmla="*/ 36576 w 1262443"/>
                <a:gd name="connsiteY363" fmla="*/ 2126742 h 2359533"/>
                <a:gd name="connsiteX364" fmla="*/ 65817 w 1262443"/>
                <a:gd name="connsiteY364" fmla="*/ 2064925 h 2359533"/>
                <a:gd name="connsiteX365" fmla="*/ 83534 w 1262443"/>
                <a:gd name="connsiteY365" fmla="*/ 2061115 h 2359533"/>
                <a:gd name="connsiteX366" fmla="*/ 181070 w 1262443"/>
                <a:gd name="connsiteY366" fmla="*/ 2071306 h 2359533"/>
                <a:gd name="connsiteX367" fmla="*/ 190881 w 1262443"/>
                <a:gd name="connsiteY367" fmla="*/ 2063591 h 2359533"/>
                <a:gd name="connsiteX368" fmla="*/ 184499 w 1262443"/>
                <a:gd name="connsiteY368" fmla="*/ 1926146 h 2359533"/>
                <a:gd name="connsiteX369" fmla="*/ 163449 w 1262443"/>
                <a:gd name="connsiteY369" fmla="*/ 1864614 h 2359533"/>
                <a:gd name="connsiteX370" fmla="*/ 182785 w 1262443"/>
                <a:gd name="connsiteY370" fmla="*/ 1817751 h 2359533"/>
                <a:gd name="connsiteX371" fmla="*/ 198025 w 1262443"/>
                <a:gd name="connsiteY371" fmla="*/ 1758410 h 2359533"/>
                <a:gd name="connsiteX372" fmla="*/ 181642 w 1262443"/>
                <a:gd name="connsiteY372" fmla="*/ 1722215 h 2359533"/>
                <a:gd name="connsiteX373" fmla="*/ 163163 w 1262443"/>
                <a:gd name="connsiteY373" fmla="*/ 1709833 h 2359533"/>
                <a:gd name="connsiteX374" fmla="*/ 155257 w 1262443"/>
                <a:gd name="connsiteY374" fmla="*/ 1698022 h 2359533"/>
                <a:gd name="connsiteX375" fmla="*/ 159829 w 1262443"/>
                <a:gd name="connsiteY375" fmla="*/ 1690306 h 2359533"/>
                <a:gd name="connsiteX376" fmla="*/ 176498 w 1262443"/>
                <a:gd name="connsiteY376" fmla="*/ 1687735 h 2359533"/>
                <a:gd name="connsiteX377" fmla="*/ 186500 w 1262443"/>
                <a:gd name="connsiteY377" fmla="*/ 1680591 h 2359533"/>
                <a:gd name="connsiteX378" fmla="*/ 204121 w 1262443"/>
                <a:gd name="connsiteY378" fmla="*/ 1617916 h 2359533"/>
                <a:gd name="connsiteX379" fmla="*/ 221075 w 1262443"/>
                <a:gd name="connsiteY379" fmla="*/ 1588770 h 2359533"/>
                <a:gd name="connsiteX380" fmla="*/ 225647 w 1262443"/>
                <a:gd name="connsiteY380" fmla="*/ 1572197 h 2359533"/>
                <a:gd name="connsiteX381" fmla="*/ 209550 w 1262443"/>
                <a:gd name="connsiteY381" fmla="*/ 1568768 h 2359533"/>
                <a:gd name="connsiteX382" fmla="*/ 199739 w 1262443"/>
                <a:gd name="connsiteY382" fmla="*/ 1559433 h 2359533"/>
                <a:gd name="connsiteX383" fmla="*/ 170212 w 1262443"/>
                <a:gd name="connsiteY383" fmla="*/ 1546384 h 2359533"/>
                <a:gd name="connsiteX384" fmla="*/ 151543 w 1262443"/>
                <a:gd name="connsiteY384" fmla="*/ 1512189 h 2359533"/>
                <a:gd name="connsiteX385" fmla="*/ 142113 w 1262443"/>
                <a:gd name="connsiteY385" fmla="*/ 1461040 h 2359533"/>
                <a:gd name="connsiteX386" fmla="*/ 145352 w 1262443"/>
                <a:gd name="connsiteY386" fmla="*/ 1410653 h 2359533"/>
                <a:gd name="connsiteX387" fmla="*/ 164496 w 1262443"/>
                <a:gd name="connsiteY387" fmla="*/ 1330738 h 2359533"/>
                <a:gd name="connsiteX388" fmla="*/ 179927 w 1262443"/>
                <a:gd name="connsiteY388" fmla="*/ 1321308 h 2359533"/>
                <a:gd name="connsiteX389" fmla="*/ 223361 w 1262443"/>
                <a:gd name="connsiteY389" fmla="*/ 1312069 h 2359533"/>
                <a:gd name="connsiteX390" fmla="*/ 228314 w 1262443"/>
                <a:gd name="connsiteY390" fmla="*/ 1301782 h 2359533"/>
                <a:gd name="connsiteX391" fmla="*/ 204025 w 1262443"/>
                <a:gd name="connsiteY391" fmla="*/ 1189387 h 2359533"/>
                <a:gd name="connsiteX392" fmla="*/ 188976 w 1262443"/>
                <a:gd name="connsiteY392" fmla="*/ 1157288 h 2359533"/>
                <a:gd name="connsiteX393" fmla="*/ 197929 w 1262443"/>
                <a:gd name="connsiteY393" fmla="*/ 1124807 h 2359533"/>
                <a:gd name="connsiteX394" fmla="*/ 195453 w 1262443"/>
                <a:gd name="connsiteY394" fmla="*/ 1100519 h 2359533"/>
                <a:gd name="connsiteX395" fmla="*/ 207740 w 1262443"/>
                <a:gd name="connsiteY395" fmla="*/ 1080326 h 2359533"/>
                <a:gd name="connsiteX396" fmla="*/ 207740 w 1262443"/>
                <a:gd name="connsiteY396" fmla="*/ 1080326 h 2359533"/>
                <a:gd name="connsiteX397" fmla="*/ 218694 w 1262443"/>
                <a:gd name="connsiteY397" fmla="*/ 1070039 h 2359533"/>
                <a:gd name="connsiteX398" fmla="*/ 285083 w 1262443"/>
                <a:gd name="connsiteY398" fmla="*/ 1041178 h 2359533"/>
                <a:gd name="connsiteX399" fmla="*/ 312801 w 1262443"/>
                <a:gd name="connsiteY399" fmla="*/ 1002125 h 2359533"/>
                <a:gd name="connsiteX400" fmla="*/ 342424 w 1262443"/>
                <a:gd name="connsiteY400" fmla="*/ 921544 h 2359533"/>
                <a:gd name="connsiteX401" fmla="*/ 338042 w 1262443"/>
                <a:gd name="connsiteY401" fmla="*/ 887254 h 2359533"/>
                <a:gd name="connsiteX402" fmla="*/ 426339 w 1262443"/>
                <a:gd name="connsiteY402" fmla="*/ 695992 h 2359533"/>
                <a:gd name="connsiteX403" fmla="*/ 451485 w 1262443"/>
                <a:gd name="connsiteY403" fmla="*/ 611124 h 2359533"/>
                <a:gd name="connsiteX404" fmla="*/ 467963 w 1262443"/>
                <a:gd name="connsiteY404" fmla="*/ 575596 h 2359533"/>
                <a:gd name="connsiteX405" fmla="*/ 473964 w 1262443"/>
                <a:gd name="connsiteY405" fmla="*/ 510064 h 2359533"/>
                <a:gd name="connsiteX406" fmla="*/ 459771 w 1262443"/>
                <a:gd name="connsiteY406" fmla="*/ 479012 h 2359533"/>
                <a:gd name="connsiteX407" fmla="*/ 453771 w 1262443"/>
                <a:gd name="connsiteY407" fmla="*/ 433673 h 2359533"/>
                <a:gd name="connsiteX408" fmla="*/ 445675 w 1262443"/>
                <a:gd name="connsiteY408" fmla="*/ 427101 h 2359533"/>
                <a:gd name="connsiteX409" fmla="*/ 401955 w 1262443"/>
                <a:gd name="connsiteY409" fmla="*/ 432721 h 2359533"/>
                <a:gd name="connsiteX410" fmla="*/ 395192 w 1262443"/>
                <a:gd name="connsiteY410" fmla="*/ 422815 h 2359533"/>
                <a:gd name="connsiteX411" fmla="*/ 420434 w 1262443"/>
                <a:gd name="connsiteY411" fmla="*/ 310515 h 2359533"/>
                <a:gd name="connsiteX412" fmla="*/ 416623 w 1262443"/>
                <a:gd name="connsiteY412" fmla="*/ 223266 h 2359533"/>
                <a:gd name="connsiteX413" fmla="*/ 402621 w 1262443"/>
                <a:gd name="connsiteY413" fmla="*/ 144018 h 2359533"/>
                <a:gd name="connsiteX414" fmla="*/ 402145 w 1262443"/>
                <a:gd name="connsiteY414" fmla="*/ 120015 h 2359533"/>
                <a:gd name="connsiteX415" fmla="*/ 406622 w 1262443"/>
                <a:gd name="connsiteY415" fmla="*/ 84296 h 2359533"/>
                <a:gd name="connsiteX416" fmla="*/ 430816 w 1262443"/>
                <a:gd name="connsiteY416" fmla="*/ 23336 h 2359533"/>
                <a:gd name="connsiteX417" fmla="*/ 430816 w 1262443"/>
                <a:gd name="connsiteY417" fmla="*/ 23336 h 2359533"/>
                <a:gd name="connsiteX418" fmla="*/ 438055 w 1262443"/>
                <a:gd name="connsiteY418" fmla="*/ 29051 h 2359533"/>
                <a:gd name="connsiteX419" fmla="*/ 449675 w 1262443"/>
                <a:gd name="connsiteY419" fmla="*/ 21050 h 2359533"/>
                <a:gd name="connsiteX420" fmla="*/ 461296 w 1262443"/>
                <a:gd name="connsiteY420" fmla="*/ 21050 h 2359533"/>
                <a:gd name="connsiteX421" fmla="*/ 504158 w 1262443"/>
                <a:gd name="connsiteY421" fmla="*/ 42100 h 2359533"/>
                <a:gd name="connsiteX422" fmla="*/ 558736 w 1262443"/>
                <a:gd name="connsiteY422" fmla="*/ 5048 h 2359533"/>
                <a:gd name="connsiteX423" fmla="*/ 572548 w 1262443"/>
                <a:gd name="connsiteY423" fmla="*/ 2858 h 2359533"/>
                <a:gd name="connsiteX424" fmla="*/ 603123 w 1262443"/>
                <a:gd name="connsiteY424" fmla="*/ 12287 h 2359533"/>
                <a:gd name="connsiteX425" fmla="*/ 621982 w 1262443"/>
                <a:gd name="connsiteY425" fmla="*/ 12287 h 2359533"/>
                <a:gd name="connsiteX426" fmla="*/ 647129 w 1262443"/>
                <a:gd name="connsiteY426" fmla="*/ 0 h 235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Lst>
              <a:rect l="l" t="t" r="r" b="b"/>
              <a:pathLst>
                <a:path w="1262443" h="2359533">
                  <a:moveTo>
                    <a:pt x="1257300" y="2284953"/>
                  </a:moveTo>
                  <a:lnTo>
                    <a:pt x="1262443" y="2296192"/>
                  </a:lnTo>
                  <a:lnTo>
                    <a:pt x="1262443" y="2317242"/>
                  </a:lnTo>
                  <a:lnTo>
                    <a:pt x="1253871" y="2309336"/>
                  </a:lnTo>
                  <a:lnTo>
                    <a:pt x="1249585" y="2295335"/>
                  </a:lnTo>
                  <a:lnTo>
                    <a:pt x="1257300" y="2284953"/>
                  </a:lnTo>
                  <a:close/>
                  <a:moveTo>
                    <a:pt x="1154239" y="2152460"/>
                  </a:moveTo>
                  <a:lnTo>
                    <a:pt x="1156811" y="2159413"/>
                  </a:lnTo>
                  <a:lnTo>
                    <a:pt x="1176528" y="2157698"/>
                  </a:lnTo>
                  <a:lnTo>
                    <a:pt x="1200722" y="2164461"/>
                  </a:lnTo>
                  <a:lnTo>
                    <a:pt x="1204913" y="2186654"/>
                  </a:lnTo>
                  <a:lnTo>
                    <a:pt x="1219486" y="2210276"/>
                  </a:lnTo>
                  <a:lnTo>
                    <a:pt x="1222915" y="2226088"/>
                  </a:lnTo>
                  <a:lnTo>
                    <a:pt x="1224629" y="2236565"/>
                  </a:lnTo>
                  <a:lnTo>
                    <a:pt x="1227868" y="2254758"/>
                  </a:lnTo>
                  <a:lnTo>
                    <a:pt x="1222057" y="2266379"/>
                  </a:lnTo>
                  <a:lnTo>
                    <a:pt x="1232249" y="2276761"/>
                  </a:lnTo>
                  <a:lnTo>
                    <a:pt x="1231487" y="2290953"/>
                  </a:lnTo>
                  <a:lnTo>
                    <a:pt x="1242631" y="2297049"/>
                  </a:lnTo>
                  <a:lnTo>
                    <a:pt x="1239012" y="2310194"/>
                  </a:lnTo>
                  <a:lnTo>
                    <a:pt x="1230630" y="2310194"/>
                  </a:lnTo>
                  <a:lnTo>
                    <a:pt x="1220343" y="2320671"/>
                  </a:lnTo>
                  <a:lnTo>
                    <a:pt x="1204055" y="2315432"/>
                  </a:lnTo>
                  <a:lnTo>
                    <a:pt x="1192911" y="2331244"/>
                  </a:lnTo>
                  <a:lnTo>
                    <a:pt x="1186910" y="2325148"/>
                  </a:lnTo>
                  <a:lnTo>
                    <a:pt x="1192911" y="2312003"/>
                  </a:lnTo>
                  <a:lnTo>
                    <a:pt x="1178528" y="2302193"/>
                  </a:lnTo>
                  <a:lnTo>
                    <a:pt x="1168908" y="2304098"/>
                  </a:lnTo>
                  <a:lnTo>
                    <a:pt x="1165479" y="2312003"/>
                  </a:lnTo>
                  <a:lnTo>
                    <a:pt x="1156049" y="2316385"/>
                  </a:lnTo>
                  <a:lnTo>
                    <a:pt x="1139000" y="2317242"/>
                  </a:lnTo>
                  <a:lnTo>
                    <a:pt x="1138904" y="2305050"/>
                  </a:lnTo>
                  <a:lnTo>
                    <a:pt x="1144143" y="2297049"/>
                  </a:lnTo>
                  <a:lnTo>
                    <a:pt x="1143286" y="2275332"/>
                  </a:lnTo>
                  <a:lnTo>
                    <a:pt x="1137285" y="2268284"/>
                  </a:lnTo>
                  <a:lnTo>
                    <a:pt x="1126998" y="2266569"/>
                  </a:lnTo>
                  <a:lnTo>
                    <a:pt x="1130427" y="2258663"/>
                  </a:lnTo>
                  <a:lnTo>
                    <a:pt x="1122712" y="2249043"/>
                  </a:lnTo>
                  <a:lnTo>
                    <a:pt x="1126998" y="2239423"/>
                  </a:lnTo>
                  <a:lnTo>
                    <a:pt x="1121854" y="2222754"/>
                  </a:lnTo>
                  <a:lnTo>
                    <a:pt x="1132141" y="2207609"/>
                  </a:lnTo>
                  <a:lnTo>
                    <a:pt x="1125284" y="2179891"/>
                  </a:lnTo>
                  <a:lnTo>
                    <a:pt x="1142429" y="2156270"/>
                  </a:lnTo>
                  <a:lnTo>
                    <a:pt x="1154239" y="2152460"/>
                  </a:lnTo>
                  <a:close/>
                  <a:moveTo>
                    <a:pt x="1001363" y="2053590"/>
                  </a:moveTo>
                  <a:lnTo>
                    <a:pt x="1028795" y="2061496"/>
                  </a:lnTo>
                  <a:lnTo>
                    <a:pt x="1041749" y="2074450"/>
                  </a:lnTo>
                  <a:lnTo>
                    <a:pt x="1044321" y="2095500"/>
                  </a:lnTo>
                  <a:lnTo>
                    <a:pt x="1054608" y="2094643"/>
                  </a:lnTo>
                  <a:lnTo>
                    <a:pt x="1058894" y="2099024"/>
                  </a:lnTo>
                  <a:lnTo>
                    <a:pt x="1055465" y="2106930"/>
                  </a:lnTo>
                  <a:lnTo>
                    <a:pt x="1058037" y="2122646"/>
                  </a:lnTo>
                  <a:lnTo>
                    <a:pt x="1053751" y="2130552"/>
                  </a:lnTo>
                  <a:lnTo>
                    <a:pt x="1044511" y="2124266"/>
                  </a:lnTo>
                  <a:lnTo>
                    <a:pt x="1040035" y="2126171"/>
                  </a:lnTo>
                  <a:lnTo>
                    <a:pt x="1034034" y="2137601"/>
                  </a:lnTo>
                  <a:lnTo>
                    <a:pt x="1034034" y="2154270"/>
                  </a:lnTo>
                  <a:lnTo>
                    <a:pt x="1021175" y="2164747"/>
                  </a:lnTo>
                  <a:lnTo>
                    <a:pt x="1011745" y="2164747"/>
                  </a:lnTo>
                  <a:lnTo>
                    <a:pt x="980027" y="2147221"/>
                  </a:lnTo>
                  <a:lnTo>
                    <a:pt x="974027" y="2129695"/>
                  </a:lnTo>
                  <a:lnTo>
                    <a:pt x="975836" y="2115693"/>
                  </a:lnTo>
                  <a:lnTo>
                    <a:pt x="969740" y="2111312"/>
                  </a:lnTo>
                  <a:lnTo>
                    <a:pt x="969645" y="2101691"/>
                  </a:lnTo>
                  <a:lnTo>
                    <a:pt x="962787" y="2091214"/>
                  </a:lnTo>
                  <a:lnTo>
                    <a:pt x="963644" y="2085785"/>
                  </a:lnTo>
                  <a:lnTo>
                    <a:pt x="971359" y="2082451"/>
                  </a:lnTo>
                  <a:lnTo>
                    <a:pt x="965359" y="2073688"/>
                  </a:lnTo>
                  <a:lnTo>
                    <a:pt x="968787" y="2064068"/>
                  </a:lnTo>
                  <a:lnTo>
                    <a:pt x="979932" y="2055305"/>
                  </a:lnTo>
                  <a:lnTo>
                    <a:pt x="1001363" y="2053590"/>
                  </a:lnTo>
                  <a:close/>
                  <a:moveTo>
                    <a:pt x="1084802" y="1925384"/>
                  </a:moveTo>
                  <a:lnTo>
                    <a:pt x="1101090" y="1931670"/>
                  </a:lnTo>
                  <a:lnTo>
                    <a:pt x="1108805" y="1950911"/>
                  </a:lnTo>
                  <a:lnTo>
                    <a:pt x="1103662" y="1956149"/>
                  </a:lnTo>
                  <a:lnTo>
                    <a:pt x="1094994" y="1954339"/>
                  </a:lnTo>
                  <a:lnTo>
                    <a:pt x="1089088" y="1961388"/>
                  </a:lnTo>
                  <a:lnTo>
                    <a:pt x="1080516" y="1959673"/>
                  </a:lnTo>
                  <a:lnTo>
                    <a:pt x="1074515" y="1964912"/>
                  </a:lnTo>
                  <a:lnTo>
                    <a:pt x="1065181" y="1950815"/>
                  </a:lnTo>
                  <a:lnTo>
                    <a:pt x="1084802" y="1925384"/>
                  </a:lnTo>
                  <a:close/>
                  <a:moveTo>
                    <a:pt x="1079563" y="1888712"/>
                  </a:moveTo>
                  <a:lnTo>
                    <a:pt x="1082135" y="1893951"/>
                  </a:lnTo>
                  <a:lnTo>
                    <a:pt x="1070038" y="1902619"/>
                  </a:lnTo>
                  <a:lnTo>
                    <a:pt x="1069277" y="1895761"/>
                  </a:lnTo>
                  <a:lnTo>
                    <a:pt x="1079563" y="1888712"/>
                  </a:lnTo>
                  <a:close/>
                  <a:moveTo>
                    <a:pt x="1079563" y="1832610"/>
                  </a:moveTo>
                  <a:lnTo>
                    <a:pt x="1082993" y="1846612"/>
                  </a:lnTo>
                  <a:lnTo>
                    <a:pt x="1068419" y="1861566"/>
                  </a:lnTo>
                  <a:lnTo>
                    <a:pt x="1051179" y="1866805"/>
                  </a:lnTo>
                  <a:lnTo>
                    <a:pt x="1053846" y="1876235"/>
                  </a:lnTo>
                  <a:lnTo>
                    <a:pt x="1044416" y="1883473"/>
                  </a:lnTo>
                  <a:lnTo>
                    <a:pt x="1053846" y="1894904"/>
                  </a:lnTo>
                  <a:lnTo>
                    <a:pt x="1049560" y="1905381"/>
                  </a:lnTo>
                  <a:lnTo>
                    <a:pt x="1055561" y="1912430"/>
                  </a:lnTo>
                  <a:lnTo>
                    <a:pt x="1036701" y="1922907"/>
                  </a:lnTo>
                  <a:lnTo>
                    <a:pt x="1015365" y="1918430"/>
                  </a:lnTo>
                  <a:lnTo>
                    <a:pt x="998029" y="1920907"/>
                  </a:lnTo>
                  <a:lnTo>
                    <a:pt x="1005744" y="1905381"/>
                  </a:lnTo>
                  <a:lnTo>
                    <a:pt x="1001459" y="1888712"/>
                  </a:lnTo>
                  <a:lnTo>
                    <a:pt x="1002316" y="1865948"/>
                  </a:lnTo>
                  <a:lnTo>
                    <a:pt x="997172" y="1857185"/>
                  </a:lnTo>
                  <a:lnTo>
                    <a:pt x="999744" y="1843183"/>
                  </a:lnTo>
                  <a:lnTo>
                    <a:pt x="1009174" y="1844135"/>
                  </a:lnTo>
                  <a:lnTo>
                    <a:pt x="1009174" y="1837944"/>
                  </a:lnTo>
                  <a:lnTo>
                    <a:pt x="1017746" y="1833563"/>
                  </a:lnTo>
                  <a:lnTo>
                    <a:pt x="1017746" y="1841468"/>
                  </a:lnTo>
                  <a:lnTo>
                    <a:pt x="1023080" y="1846707"/>
                  </a:lnTo>
                  <a:lnTo>
                    <a:pt x="1036701" y="1838897"/>
                  </a:lnTo>
                  <a:lnTo>
                    <a:pt x="1052131" y="1847660"/>
                  </a:lnTo>
                  <a:lnTo>
                    <a:pt x="1061561" y="1838039"/>
                  </a:lnTo>
                  <a:lnTo>
                    <a:pt x="1079563" y="1832610"/>
                  </a:lnTo>
                  <a:close/>
                  <a:moveTo>
                    <a:pt x="755142" y="1606010"/>
                  </a:moveTo>
                  <a:lnTo>
                    <a:pt x="757618" y="1626584"/>
                  </a:lnTo>
                  <a:lnTo>
                    <a:pt x="745712" y="1645825"/>
                  </a:lnTo>
                  <a:lnTo>
                    <a:pt x="725995" y="1647635"/>
                  </a:lnTo>
                  <a:lnTo>
                    <a:pt x="703612" y="1669542"/>
                  </a:lnTo>
                  <a:lnTo>
                    <a:pt x="697611" y="1660684"/>
                  </a:lnTo>
                  <a:lnTo>
                    <a:pt x="683895" y="1654683"/>
                  </a:lnTo>
                  <a:lnTo>
                    <a:pt x="685609" y="1645063"/>
                  </a:lnTo>
                  <a:lnTo>
                    <a:pt x="699325" y="1638014"/>
                  </a:lnTo>
                  <a:lnTo>
                    <a:pt x="711518" y="1614297"/>
                  </a:lnTo>
                  <a:lnTo>
                    <a:pt x="743998" y="1615249"/>
                  </a:lnTo>
                  <a:lnTo>
                    <a:pt x="755142" y="1606010"/>
                  </a:lnTo>
                  <a:close/>
                  <a:moveTo>
                    <a:pt x="647129" y="0"/>
                  </a:moveTo>
                  <a:lnTo>
                    <a:pt x="676180" y="20383"/>
                  </a:lnTo>
                  <a:lnTo>
                    <a:pt x="695801" y="19717"/>
                  </a:lnTo>
                  <a:lnTo>
                    <a:pt x="713994" y="29146"/>
                  </a:lnTo>
                  <a:lnTo>
                    <a:pt x="749618" y="26956"/>
                  </a:lnTo>
                  <a:lnTo>
                    <a:pt x="812863" y="48863"/>
                  </a:lnTo>
                  <a:lnTo>
                    <a:pt x="842677" y="50387"/>
                  </a:lnTo>
                  <a:lnTo>
                    <a:pt x="904494" y="32290"/>
                  </a:lnTo>
                  <a:lnTo>
                    <a:pt x="981360" y="93535"/>
                  </a:lnTo>
                  <a:lnTo>
                    <a:pt x="1046131" y="120205"/>
                  </a:lnTo>
                  <a:lnTo>
                    <a:pt x="1057656" y="129350"/>
                  </a:lnTo>
                  <a:lnTo>
                    <a:pt x="1067086" y="148400"/>
                  </a:lnTo>
                  <a:lnTo>
                    <a:pt x="1073658" y="211169"/>
                  </a:lnTo>
                  <a:lnTo>
                    <a:pt x="1085469" y="227933"/>
                  </a:lnTo>
                  <a:lnTo>
                    <a:pt x="1105090" y="239554"/>
                  </a:lnTo>
                  <a:lnTo>
                    <a:pt x="1123950" y="258509"/>
                  </a:lnTo>
                  <a:lnTo>
                    <a:pt x="1152334" y="262223"/>
                  </a:lnTo>
                  <a:lnTo>
                    <a:pt x="1181386" y="280416"/>
                  </a:lnTo>
                  <a:lnTo>
                    <a:pt x="1185767" y="308038"/>
                  </a:lnTo>
                  <a:lnTo>
                    <a:pt x="1179004" y="390334"/>
                  </a:lnTo>
                  <a:lnTo>
                    <a:pt x="1146238" y="443389"/>
                  </a:lnTo>
                  <a:lnTo>
                    <a:pt x="1120044" y="468059"/>
                  </a:lnTo>
                  <a:lnTo>
                    <a:pt x="1106995" y="497491"/>
                  </a:lnTo>
                  <a:lnTo>
                    <a:pt x="1108329" y="517874"/>
                  </a:lnTo>
                  <a:lnTo>
                    <a:pt x="1127379" y="532924"/>
                  </a:lnTo>
                  <a:lnTo>
                    <a:pt x="1129760" y="549974"/>
                  </a:lnTo>
                  <a:lnTo>
                    <a:pt x="1110996" y="599218"/>
                  </a:lnTo>
                  <a:lnTo>
                    <a:pt x="1060513" y="649414"/>
                  </a:lnTo>
                  <a:lnTo>
                    <a:pt x="1048226" y="672465"/>
                  </a:lnTo>
                  <a:lnTo>
                    <a:pt x="1043940" y="702755"/>
                  </a:lnTo>
                  <a:lnTo>
                    <a:pt x="1053275" y="772192"/>
                  </a:lnTo>
                  <a:lnTo>
                    <a:pt x="1045083" y="839153"/>
                  </a:lnTo>
                  <a:lnTo>
                    <a:pt x="1038320" y="856488"/>
                  </a:lnTo>
                  <a:lnTo>
                    <a:pt x="1037654" y="945071"/>
                  </a:lnTo>
                  <a:lnTo>
                    <a:pt x="1016603" y="964025"/>
                  </a:lnTo>
                  <a:lnTo>
                    <a:pt x="982694" y="1012603"/>
                  </a:lnTo>
                  <a:lnTo>
                    <a:pt x="975931" y="1042892"/>
                  </a:lnTo>
                  <a:lnTo>
                    <a:pt x="946595" y="1053751"/>
                  </a:lnTo>
                  <a:lnTo>
                    <a:pt x="946880" y="1061180"/>
                  </a:lnTo>
                  <a:lnTo>
                    <a:pt x="963549" y="1070610"/>
                  </a:lnTo>
                  <a:lnTo>
                    <a:pt x="948309" y="1084421"/>
                  </a:lnTo>
                  <a:lnTo>
                    <a:pt x="942213" y="1097852"/>
                  </a:lnTo>
                  <a:lnTo>
                    <a:pt x="945356" y="1120521"/>
                  </a:lnTo>
                  <a:lnTo>
                    <a:pt x="937355" y="1149001"/>
                  </a:lnTo>
                  <a:lnTo>
                    <a:pt x="950881" y="1178243"/>
                  </a:lnTo>
                  <a:lnTo>
                    <a:pt x="931164" y="1203198"/>
                  </a:lnTo>
                  <a:lnTo>
                    <a:pt x="932402" y="1213580"/>
                  </a:lnTo>
                  <a:lnTo>
                    <a:pt x="955643" y="1227487"/>
                  </a:lnTo>
                  <a:lnTo>
                    <a:pt x="960215" y="1249109"/>
                  </a:lnTo>
                  <a:lnTo>
                    <a:pt x="977551" y="1245298"/>
                  </a:lnTo>
                  <a:lnTo>
                    <a:pt x="1010412" y="1258634"/>
                  </a:lnTo>
                  <a:lnTo>
                    <a:pt x="1020223" y="1254823"/>
                  </a:lnTo>
                  <a:lnTo>
                    <a:pt x="1048131" y="1230154"/>
                  </a:lnTo>
                  <a:lnTo>
                    <a:pt x="1055084" y="1231487"/>
                  </a:lnTo>
                  <a:lnTo>
                    <a:pt x="1062609" y="1253490"/>
                  </a:lnTo>
                  <a:lnTo>
                    <a:pt x="1071467" y="1254252"/>
                  </a:lnTo>
                  <a:lnTo>
                    <a:pt x="1087278" y="1242917"/>
                  </a:lnTo>
                  <a:lnTo>
                    <a:pt x="1102328" y="1244822"/>
                  </a:lnTo>
                  <a:lnTo>
                    <a:pt x="1144048" y="1263682"/>
                  </a:lnTo>
                  <a:lnTo>
                    <a:pt x="1146334" y="1283970"/>
                  </a:lnTo>
                  <a:lnTo>
                    <a:pt x="1136332" y="1310354"/>
                  </a:lnTo>
                  <a:lnTo>
                    <a:pt x="1156716" y="1386269"/>
                  </a:lnTo>
                  <a:lnTo>
                    <a:pt x="1142047" y="1425988"/>
                  </a:lnTo>
                  <a:lnTo>
                    <a:pt x="1140714" y="1450086"/>
                  </a:lnTo>
                  <a:lnTo>
                    <a:pt x="1133951" y="1458182"/>
                  </a:lnTo>
                  <a:lnTo>
                    <a:pt x="1088327" y="1457039"/>
                  </a:lnTo>
                  <a:lnTo>
                    <a:pt x="1057942" y="1483423"/>
                  </a:lnTo>
                  <a:lnTo>
                    <a:pt x="1046226" y="1482281"/>
                  </a:lnTo>
                  <a:lnTo>
                    <a:pt x="1037558" y="1474565"/>
                  </a:lnTo>
                  <a:lnTo>
                    <a:pt x="992124" y="1507522"/>
                  </a:lnTo>
                  <a:lnTo>
                    <a:pt x="984980" y="1523333"/>
                  </a:lnTo>
                  <a:lnTo>
                    <a:pt x="945166" y="1525810"/>
                  </a:lnTo>
                  <a:lnTo>
                    <a:pt x="919163" y="1565529"/>
                  </a:lnTo>
                  <a:lnTo>
                    <a:pt x="867060" y="1567529"/>
                  </a:lnTo>
                  <a:lnTo>
                    <a:pt x="848201" y="1548289"/>
                  </a:lnTo>
                  <a:lnTo>
                    <a:pt x="821627" y="1535811"/>
                  </a:lnTo>
                  <a:lnTo>
                    <a:pt x="778669" y="1527239"/>
                  </a:lnTo>
                  <a:lnTo>
                    <a:pt x="770954" y="1517618"/>
                  </a:lnTo>
                  <a:lnTo>
                    <a:pt x="791527" y="1471136"/>
                  </a:lnTo>
                  <a:lnTo>
                    <a:pt x="792385" y="1458849"/>
                  </a:lnTo>
                  <a:lnTo>
                    <a:pt x="786384" y="1452753"/>
                  </a:lnTo>
                  <a:lnTo>
                    <a:pt x="783812" y="1440466"/>
                  </a:lnTo>
                  <a:lnTo>
                    <a:pt x="787241" y="1435227"/>
                  </a:lnTo>
                  <a:lnTo>
                    <a:pt x="798386" y="1434370"/>
                  </a:lnTo>
                  <a:lnTo>
                    <a:pt x="821531" y="1447514"/>
                  </a:lnTo>
                  <a:lnTo>
                    <a:pt x="837057" y="1445800"/>
                  </a:lnTo>
                  <a:lnTo>
                    <a:pt x="854869" y="1422845"/>
                  </a:lnTo>
                  <a:lnTo>
                    <a:pt x="859250" y="1402842"/>
                  </a:lnTo>
                  <a:lnTo>
                    <a:pt x="877252" y="1388840"/>
                  </a:lnTo>
                  <a:lnTo>
                    <a:pt x="872966" y="1387126"/>
                  </a:lnTo>
                  <a:lnTo>
                    <a:pt x="858393" y="1398556"/>
                  </a:lnTo>
                  <a:lnTo>
                    <a:pt x="841248" y="1402937"/>
                  </a:lnTo>
                  <a:lnTo>
                    <a:pt x="839534" y="1415224"/>
                  </a:lnTo>
                  <a:lnTo>
                    <a:pt x="843819" y="1427607"/>
                  </a:lnTo>
                  <a:lnTo>
                    <a:pt x="835152" y="1441514"/>
                  </a:lnTo>
                  <a:lnTo>
                    <a:pt x="818102" y="1441514"/>
                  </a:lnTo>
                  <a:lnTo>
                    <a:pt x="806101" y="1430084"/>
                  </a:lnTo>
                  <a:lnTo>
                    <a:pt x="795814" y="1426559"/>
                  </a:lnTo>
                  <a:lnTo>
                    <a:pt x="780383" y="1432751"/>
                  </a:lnTo>
                  <a:lnTo>
                    <a:pt x="779621" y="1461706"/>
                  </a:lnTo>
                  <a:lnTo>
                    <a:pt x="763238" y="1473994"/>
                  </a:lnTo>
                  <a:lnTo>
                    <a:pt x="747808" y="1502950"/>
                  </a:lnTo>
                  <a:lnTo>
                    <a:pt x="725424" y="1524857"/>
                  </a:lnTo>
                  <a:lnTo>
                    <a:pt x="721995" y="1538764"/>
                  </a:lnTo>
                  <a:lnTo>
                    <a:pt x="708279" y="1556480"/>
                  </a:lnTo>
                  <a:lnTo>
                    <a:pt x="703231" y="1574768"/>
                  </a:lnTo>
                  <a:lnTo>
                    <a:pt x="689229" y="1591628"/>
                  </a:lnTo>
                  <a:lnTo>
                    <a:pt x="690181" y="1627537"/>
                  </a:lnTo>
                  <a:lnTo>
                    <a:pt x="686752" y="1633633"/>
                  </a:lnTo>
                  <a:lnTo>
                    <a:pt x="679895" y="1635443"/>
                  </a:lnTo>
                  <a:lnTo>
                    <a:pt x="667035" y="1624965"/>
                  </a:lnTo>
                  <a:lnTo>
                    <a:pt x="664464" y="1627632"/>
                  </a:lnTo>
                  <a:lnTo>
                    <a:pt x="679037" y="1641634"/>
                  </a:lnTo>
                  <a:lnTo>
                    <a:pt x="679895" y="1655636"/>
                  </a:lnTo>
                  <a:lnTo>
                    <a:pt x="694468" y="1665256"/>
                  </a:lnTo>
                  <a:lnTo>
                    <a:pt x="690181" y="1691545"/>
                  </a:lnTo>
                  <a:lnTo>
                    <a:pt x="695325" y="1711738"/>
                  </a:lnTo>
                  <a:lnTo>
                    <a:pt x="702183" y="1720501"/>
                  </a:lnTo>
                  <a:lnTo>
                    <a:pt x="727043" y="1732788"/>
                  </a:lnTo>
                  <a:lnTo>
                    <a:pt x="738188" y="1726692"/>
                  </a:lnTo>
                  <a:lnTo>
                    <a:pt x="745141" y="1728216"/>
                  </a:lnTo>
                  <a:lnTo>
                    <a:pt x="747617" y="1735169"/>
                  </a:lnTo>
                  <a:lnTo>
                    <a:pt x="741712" y="1743456"/>
                  </a:lnTo>
                  <a:lnTo>
                    <a:pt x="749427" y="1754791"/>
                  </a:lnTo>
                  <a:lnTo>
                    <a:pt x="765620" y="1755648"/>
                  </a:lnTo>
                  <a:lnTo>
                    <a:pt x="776002" y="1770602"/>
                  </a:lnTo>
                  <a:lnTo>
                    <a:pt x="792194" y="1774984"/>
                  </a:lnTo>
                  <a:lnTo>
                    <a:pt x="799052" y="1772317"/>
                  </a:lnTo>
                  <a:lnTo>
                    <a:pt x="815340" y="1781937"/>
                  </a:lnTo>
                  <a:lnTo>
                    <a:pt x="830580" y="1783652"/>
                  </a:lnTo>
                  <a:lnTo>
                    <a:pt x="845534" y="1802130"/>
                  </a:lnTo>
                  <a:lnTo>
                    <a:pt x="861631" y="1802035"/>
                  </a:lnTo>
                  <a:lnTo>
                    <a:pt x="867632" y="1811655"/>
                  </a:lnTo>
                  <a:lnTo>
                    <a:pt x="859060" y="1820418"/>
                  </a:lnTo>
                  <a:lnTo>
                    <a:pt x="868489" y="1838801"/>
                  </a:lnTo>
                  <a:lnTo>
                    <a:pt x="899446" y="1850041"/>
                  </a:lnTo>
                  <a:lnTo>
                    <a:pt x="921734" y="1875663"/>
                  </a:lnTo>
                  <a:lnTo>
                    <a:pt x="932879" y="1872996"/>
                  </a:lnTo>
                  <a:lnTo>
                    <a:pt x="939069" y="1877187"/>
                  </a:lnTo>
                  <a:lnTo>
                    <a:pt x="951738" y="1895761"/>
                  </a:lnTo>
                  <a:lnTo>
                    <a:pt x="951738" y="1902809"/>
                  </a:lnTo>
                  <a:lnTo>
                    <a:pt x="967168" y="1910715"/>
                  </a:lnTo>
                  <a:lnTo>
                    <a:pt x="968026" y="1920335"/>
                  </a:lnTo>
                  <a:lnTo>
                    <a:pt x="961168" y="1920335"/>
                  </a:lnTo>
                  <a:lnTo>
                    <a:pt x="954310" y="1914239"/>
                  </a:lnTo>
                  <a:lnTo>
                    <a:pt x="944023" y="1918621"/>
                  </a:lnTo>
                  <a:lnTo>
                    <a:pt x="942308" y="1942243"/>
                  </a:lnTo>
                  <a:lnTo>
                    <a:pt x="936307" y="1943957"/>
                  </a:lnTo>
                  <a:lnTo>
                    <a:pt x="929450" y="1959769"/>
                  </a:lnTo>
                  <a:lnTo>
                    <a:pt x="926878" y="1973771"/>
                  </a:lnTo>
                  <a:lnTo>
                    <a:pt x="914876" y="1986058"/>
                  </a:lnTo>
                  <a:lnTo>
                    <a:pt x="907161" y="1989582"/>
                  </a:lnTo>
                  <a:lnTo>
                    <a:pt x="903827" y="1998345"/>
                  </a:lnTo>
                  <a:lnTo>
                    <a:pt x="873728" y="2018538"/>
                  </a:lnTo>
                  <a:lnTo>
                    <a:pt x="872871" y="2033397"/>
                  </a:lnTo>
                  <a:lnTo>
                    <a:pt x="863441" y="2036064"/>
                  </a:lnTo>
                  <a:lnTo>
                    <a:pt x="851440" y="2057972"/>
                  </a:lnTo>
                  <a:lnTo>
                    <a:pt x="831723" y="2059781"/>
                  </a:lnTo>
                  <a:lnTo>
                    <a:pt x="810292" y="2086928"/>
                  </a:lnTo>
                  <a:lnTo>
                    <a:pt x="794004" y="2092357"/>
                  </a:lnTo>
                  <a:lnTo>
                    <a:pt x="788861" y="2103596"/>
                  </a:lnTo>
                  <a:lnTo>
                    <a:pt x="774192" y="2104358"/>
                  </a:lnTo>
                  <a:lnTo>
                    <a:pt x="767429" y="2108930"/>
                  </a:lnTo>
                  <a:lnTo>
                    <a:pt x="739235" y="2106454"/>
                  </a:lnTo>
                  <a:lnTo>
                    <a:pt x="724472" y="2111407"/>
                  </a:lnTo>
                  <a:lnTo>
                    <a:pt x="710755" y="2126552"/>
                  </a:lnTo>
                  <a:lnTo>
                    <a:pt x="707327" y="2137982"/>
                  </a:lnTo>
                  <a:lnTo>
                    <a:pt x="678942" y="2147602"/>
                  </a:lnTo>
                  <a:lnTo>
                    <a:pt x="676465" y="2156270"/>
                  </a:lnTo>
                  <a:lnTo>
                    <a:pt x="666940" y="2163318"/>
                  </a:lnTo>
                  <a:lnTo>
                    <a:pt x="657510" y="2170366"/>
                  </a:lnTo>
                  <a:lnTo>
                    <a:pt x="651510" y="2174748"/>
                  </a:lnTo>
                  <a:lnTo>
                    <a:pt x="647224" y="2173034"/>
                  </a:lnTo>
                  <a:lnTo>
                    <a:pt x="648081" y="2163223"/>
                  </a:lnTo>
                  <a:lnTo>
                    <a:pt x="638651" y="2162461"/>
                  </a:lnTo>
                  <a:lnTo>
                    <a:pt x="609600" y="2173986"/>
                  </a:lnTo>
                  <a:lnTo>
                    <a:pt x="606171" y="2182845"/>
                  </a:lnTo>
                  <a:lnTo>
                    <a:pt x="596646" y="2182654"/>
                  </a:lnTo>
                  <a:lnTo>
                    <a:pt x="583787" y="2197513"/>
                  </a:lnTo>
                  <a:lnTo>
                    <a:pt x="566642" y="2196656"/>
                  </a:lnTo>
                  <a:lnTo>
                    <a:pt x="562356" y="2192274"/>
                  </a:lnTo>
                  <a:lnTo>
                    <a:pt x="540068" y="2215039"/>
                  </a:lnTo>
                  <a:lnTo>
                    <a:pt x="531495" y="2219420"/>
                  </a:lnTo>
                  <a:lnTo>
                    <a:pt x="511778" y="2233422"/>
                  </a:lnTo>
                  <a:lnTo>
                    <a:pt x="504920" y="2244852"/>
                  </a:lnTo>
                  <a:lnTo>
                    <a:pt x="506635" y="2250091"/>
                  </a:lnTo>
                  <a:lnTo>
                    <a:pt x="500634" y="2256282"/>
                  </a:lnTo>
                  <a:lnTo>
                    <a:pt x="492061" y="2254568"/>
                  </a:lnTo>
                  <a:lnTo>
                    <a:pt x="485204" y="2258949"/>
                  </a:lnTo>
                  <a:lnTo>
                    <a:pt x="485204" y="2262473"/>
                  </a:lnTo>
                  <a:lnTo>
                    <a:pt x="495490" y="2264188"/>
                  </a:lnTo>
                  <a:lnTo>
                    <a:pt x="515207" y="2261521"/>
                  </a:lnTo>
                  <a:lnTo>
                    <a:pt x="516921" y="2253615"/>
                  </a:lnTo>
                  <a:lnTo>
                    <a:pt x="541782" y="2236089"/>
                  </a:lnTo>
                  <a:lnTo>
                    <a:pt x="549497" y="2215896"/>
                  </a:lnTo>
                  <a:lnTo>
                    <a:pt x="554641" y="2212372"/>
                  </a:lnTo>
                  <a:lnTo>
                    <a:pt x="554641" y="2229041"/>
                  </a:lnTo>
                  <a:lnTo>
                    <a:pt x="545211" y="2248281"/>
                  </a:lnTo>
                  <a:lnTo>
                    <a:pt x="547783" y="2287715"/>
                  </a:lnTo>
                  <a:lnTo>
                    <a:pt x="559784" y="2300002"/>
                  </a:lnTo>
                  <a:lnTo>
                    <a:pt x="578644" y="2304479"/>
                  </a:lnTo>
                  <a:lnTo>
                    <a:pt x="582073" y="2309622"/>
                  </a:lnTo>
                  <a:lnTo>
                    <a:pt x="599313" y="2310479"/>
                  </a:lnTo>
                  <a:lnTo>
                    <a:pt x="612077" y="2339435"/>
                  </a:lnTo>
                  <a:lnTo>
                    <a:pt x="601789" y="2357819"/>
                  </a:lnTo>
                  <a:lnTo>
                    <a:pt x="569214" y="2355152"/>
                  </a:lnTo>
                  <a:lnTo>
                    <a:pt x="557213" y="2359533"/>
                  </a:lnTo>
                  <a:lnTo>
                    <a:pt x="546068" y="2344674"/>
                  </a:lnTo>
                  <a:lnTo>
                    <a:pt x="533305" y="2341055"/>
                  </a:lnTo>
                  <a:lnTo>
                    <a:pt x="520351" y="2344674"/>
                  </a:lnTo>
                  <a:lnTo>
                    <a:pt x="528923" y="2355152"/>
                  </a:lnTo>
                  <a:lnTo>
                    <a:pt x="524637" y="2358676"/>
                  </a:lnTo>
                  <a:lnTo>
                    <a:pt x="500634" y="2340483"/>
                  </a:lnTo>
                  <a:lnTo>
                    <a:pt x="469678" y="2333339"/>
                  </a:lnTo>
                  <a:lnTo>
                    <a:pt x="438817" y="2342103"/>
                  </a:lnTo>
                  <a:lnTo>
                    <a:pt x="413861" y="2332387"/>
                  </a:lnTo>
                  <a:lnTo>
                    <a:pt x="406146" y="2336006"/>
                  </a:lnTo>
                  <a:lnTo>
                    <a:pt x="396716" y="2332482"/>
                  </a:lnTo>
                  <a:lnTo>
                    <a:pt x="394145" y="2346484"/>
                  </a:lnTo>
                  <a:lnTo>
                    <a:pt x="379571" y="2346484"/>
                  </a:lnTo>
                  <a:lnTo>
                    <a:pt x="364998" y="2335054"/>
                  </a:lnTo>
                  <a:lnTo>
                    <a:pt x="368427" y="2328958"/>
                  </a:lnTo>
                  <a:lnTo>
                    <a:pt x="365855" y="2321052"/>
                  </a:lnTo>
                  <a:lnTo>
                    <a:pt x="351282" y="2320195"/>
                  </a:lnTo>
                  <a:lnTo>
                    <a:pt x="350425" y="2327243"/>
                  </a:lnTo>
                  <a:lnTo>
                    <a:pt x="355568" y="2330768"/>
                  </a:lnTo>
                  <a:lnTo>
                    <a:pt x="348710" y="2332482"/>
                  </a:lnTo>
                  <a:lnTo>
                    <a:pt x="269843" y="2320862"/>
                  </a:lnTo>
                  <a:lnTo>
                    <a:pt x="88582" y="2307050"/>
                  </a:lnTo>
                  <a:lnTo>
                    <a:pt x="85154" y="2300954"/>
                  </a:lnTo>
                  <a:lnTo>
                    <a:pt x="93631" y="2290382"/>
                  </a:lnTo>
                  <a:lnTo>
                    <a:pt x="109347" y="2292001"/>
                  </a:lnTo>
                  <a:lnTo>
                    <a:pt x="97155" y="2285143"/>
                  </a:lnTo>
                  <a:lnTo>
                    <a:pt x="92011" y="2285143"/>
                  </a:lnTo>
                  <a:lnTo>
                    <a:pt x="87820" y="2293715"/>
                  </a:lnTo>
                  <a:lnTo>
                    <a:pt x="71438" y="2307050"/>
                  </a:lnTo>
                  <a:lnTo>
                    <a:pt x="0" y="2297430"/>
                  </a:lnTo>
                  <a:lnTo>
                    <a:pt x="0" y="2297430"/>
                  </a:lnTo>
                  <a:lnTo>
                    <a:pt x="11144" y="2203133"/>
                  </a:lnTo>
                  <a:lnTo>
                    <a:pt x="36576" y="2126742"/>
                  </a:lnTo>
                  <a:lnTo>
                    <a:pt x="65817" y="2064925"/>
                  </a:lnTo>
                  <a:lnTo>
                    <a:pt x="83534" y="2061115"/>
                  </a:lnTo>
                  <a:lnTo>
                    <a:pt x="181070" y="2071306"/>
                  </a:lnTo>
                  <a:lnTo>
                    <a:pt x="190881" y="2063591"/>
                  </a:lnTo>
                  <a:lnTo>
                    <a:pt x="184499" y="1926146"/>
                  </a:lnTo>
                  <a:lnTo>
                    <a:pt x="163449" y="1864614"/>
                  </a:lnTo>
                  <a:lnTo>
                    <a:pt x="182785" y="1817751"/>
                  </a:lnTo>
                  <a:lnTo>
                    <a:pt x="198025" y="1758410"/>
                  </a:lnTo>
                  <a:lnTo>
                    <a:pt x="181642" y="1722215"/>
                  </a:lnTo>
                  <a:lnTo>
                    <a:pt x="163163" y="1709833"/>
                  </a:lnTo>
                  <a:lnTo>
                    <a:pt x="155257" y="1698022"/>
                  </a:lnTo>
                  <a:lnTo>
                    <a:pt x="159829" y="1690306"/>
                  </a:lnTo>
                  <a:lnTo>
                    <a:pt x="176498" y="1687735"/>
                  </a:lnTo>
                  <a:lnTo>
                    <a:pt x="186500" y="1680591"/>
                  </a:lnTo>
                  <a:lnTo>
                    <a:pt x="204121" y="1617916"/>
                  </a:lnTo>
                  <a:lnTo>
                    <a:pt x="221075" y="1588770"/>
                  </a:lnTo>
                  <a:lnTo>
                    <a:pt x="225647" y="1572197"/>
                  </a:lnTo>
                  <a:lnTo>
                    <a:pt x="209550" y="1568768"/>
                  </a:lnTo>
                  <a:lnTo>
                    <a:pt x="199739" y="1559433"/>
                  </a:lnTo>
                  <a:lnTo>
                    <a:pt x="170212" y="1546384"/>
                  </a:lnTo>
                  <a:lnTo>
                    <a:pt x="151543" y="1512189"/>
                  </a:lnTo>
                  <a:lnTo>
                    <a:pt x="142113" y="1461040"/>
                  </a:lnTo>
                  <a:lnTo>
                    <a:pt x="145352" y="1410653"/>
                  </a:lnTo>
                  <a:lnTo>
                    <a:pt x="164496" y="1330738"/>
                  </a:lnTo>
                  <a:lnTo>
                    <a:pt x="179927" y="1321308"/>
                  </a:lnTo>
                  <a:lnTo>
                    <a:pt x="223361" y="1312069"/>
                  </a:lnTo>
                  <a:lnTo>
                    <a:pt x="228314" y="1301782"/>
                  </a:lnTo>
                  <a:lnTo>
                    <a:pt x="204025" y="1189387"/>
                  </a:lnTo>
                  <a:lnTo>
                    <a:pt x="188976" y="1157288"/>
                  </a:lnTo>
                  <a:lnTo>
                    <a:pt x="197929" y="1124807"/>
                  </a:lnTo>
                  <a:lnTo>
                    <a:pt x="195453" y="1100519"/>
                  </a:lnTo>
                  <a:lnTo>
                    <a:pt x="207740" y="1080326"/>
                  </a:lnTo>
                  <a:lnTo>
                    <a:pt x="207740" y="1080326"/>
                  </a:lnTo>
                  <a:lnTo>
                    <a:pt x="218694" y="1070039"/>
                  </a:lnTo>
                  <a:lnTo>
                    <a:pt x="285083" y="1041178"/>
                  </a:lnTo>
                  <a:lnTo>
                    <a:pt x="312801" y="1002125"/>
                  </a:lnTo>
                  <a:lnTo>
                    <a:pt x="342424" y="921544"/>
                  </a:lnTo>
                  <a:lnTo>
                    <a:pt x="338042" y="887254"/>
                  </a:lnTo>
                  <a:lnTo>
                    <a:pt x="426339" y="695992"/>
                  </a:lnTo>
                  <a:lnTo>
                    <a:pt x="451485" y="611124"/>
                  </a:lnTo>
                  <a:lnTo>
                    <a:pt x="467963" y="575596"/>
                  </a:lnTo>
                  <a:lnTo>
                    <a:pt x="473964" y="510064"/>
                  </a:lnTo>
                  <a:lnTo>
                    <a:pt x="459771" y="479012"/>
                  </a:lnTo>
                  <a:lnTo>
                    <a:pt x="453771" y="433673"/>
                  </a:lnTo>
                  <a:lnTo>
                    <a:pt x="445675" y="427101"/>
                  </a:lnTo>
                  <a:lnTo>
                    <a:pt x="401955" y="432721"/>
                  </a:lnTo>
                  <a:lnTo>
                    <a:pt x="395192" y="422815"/>
                  </a:lnTo>
                  <a:lnTo>
                    <a:pt x="420434" y="310515"/>
                  </a:lnTo>
                  <a:lnTo>
                    <a:pt x="416623" y="223266"/>
                  </a:lnTo>
                  <a:lnTo>
                    <a:pt x="402621" y="144018"/>
                  </a:lnTo>
                  <a:lnTo>
                    <a:pt x="402145" y="120015"/>
                  </a:lnTo>
                  <a:lnTo>
                    <a:pt x="406622" y="84296"/>
                  </a:lnTo>
                  <a:lnTo>
                    <a:pt x="430816" y="23336"/>
                  </a:lnTo>
                  <a:lnTo>
                    <a:pt x="430816" y="23336"/>
                  </a:lnTo>
                  <a:lnTo>
                    <a:pt x="438055" y="29051"/>
                  </a:lnTo>
                  <a:lnTo>
                    <a:pt x="449675" y="21050"/>
                  </a:lnTo>
                  <a:lnTo>
                    <a:pt x="461296" y="21050"/>
                  </a:lnTo>
                  <a:lnTo>
                    <a:pt x="504158" y="42100"/>
                  </a:lnTo>
                  <a:lnTo>
                    <a:pt x="558736" y="5048"/>
                  </a:lnTo>
                  <a:lnTo>
                    <a:pt x="572548" y="2858"/>
                  </a:lnTo>
                  <a:lnTo>
                    <a:pt x="603123" y="12287"/>
                  </a:lnTo>
                  <a:lnTo>
                    <a:pt x="621982" y="12287"/>
                  </a:lnTo>
                  <a:lnTo>
                    <a:pt x="647129" y="0"/>
                  </a:lnTo>
                  <a:close/>
                </a:path>
              </a:pathLst>
            </a:custGeom>
            <a:grpFill/>
            <a:ln w="9525" cap="flat">
              <a:solidFill>
                <a:srgbClr val="196B24"/>
              </a:solidFill>
              <a:prstDash val="solid"/>
              <a:miter/>
            </a:ln>
          </p:spPr>
          <p:txBody>
            <a:bodyPr rtlCol="0" anchor="ctr"/>
            <a:lstStyle/>
            <a:p>
              <a:endParaRPr lang="es-HN"/>
            </a:p>
          </p:txBody>
        </p:sp>
        <p:sp>
          <p:nvSpPr>
            <p:cNvPr id="63" name="Forma libre: forma 62">
              <a:extLst>
                <a:ext uri="{FF2B5EF4-FFF2-40B4-BE49-F238E27FC236}">
                  <a16:creationId xmlns:a16="http://schemas.microsoft.com/office/drawing/2014/main" id="{66D0201B-3381-1886-9BAD-B5B8F88C71B9}"/>
                </a:ext>
              </a:extLst>
            </p:cNvPr>
            <p:cNvSpPr/>
            <p:nvPr/>
          </p:nvSpPr>
          <p:spPr>
            <a:xfrm>
              <a:off x="6411477" y="3776357"/>
              <a:ext cx="2108263" cy="1683829"/>
            </a:xfrm>
            <a:custGeom>
              <a:avLst/>
              <a:gdLst>
                <a:gd name="connsiteX0" fmla="*/ 1047274 w 2108263"/>
                <a:gd name="connsiteY0" fmla="*/ 1529334 h 1683829"/>
                <a:gd name="connsiteX1" fmla="*/ 1057561 w 2108263"/>
                <a:gd name="connsiteY1" fmla="*/ 1538097 h 1683829"/>
                <a:gd name="connsiteX2" fmla="*/ 1053274 w 2108263"/>
                <a:gd name="connsiteY2" fmla="*/ 1544193 h 1683829"/>
                <a:gd name="connsiteX3" fmla="*/ 1054132 w 2108263"/>
                <a:gd name="connsiteY3" fmla="*/ 1547717 h 1683829"/>
                <a:gd name="connsiteX4" fmla="*/ 1059275 w 2108263"/>
                <a:gd name="connsiteY4" fmla="*/ 1545050 h 1683829"/>
                <a:gd name="connsiteX5" fmla="*/ 1055846 w 2108263"/>
                <a:gd name="connsiteY5" fmla="*/ 1553813 h 1683829"/>
                <a:gd name="connsiteX6" fmla="*/ 1044702 w 2108263"/>
                <a:gd name="connsiteY6" fmla="*/ 1549432 h 1683829"/>
                <a:gd name="connsiteX7" fmla="*/ 1041273 w 2108263"/>
                <a:gd name="connsiteY7" fmla="*/ 1552956 h 1683829"/>
                <a:gd name="connsiteX8" fmla="*/ 1031843 w 2108263"/>
                <a:gd name="connsiteY8" fmla="*/ 1546860 h 1683829"/>
                <a:gd name="connsiteX9" fmla="*/ 1037844 w 2108263"/>
                <a:gd name="connsiteY9" fmla="*/ 1542478 h 1683829"/>
                <a:gd name="connsiteX10" fmla="*/ 1036987 w 2108263"/>
                <a:gd name="connsiteY10" fmla="*/ 1535430 h 1683829"/>
                <a:gd name="connsiteX11" fmla="*/ 1047274 w 2108263"/>
                <a:gd name="connsiteY11" fmla="*/ 1529334 h 1683829"/>
                <a:gd name="connsiteX12" fmla="*/ 936593 w 2108263"/>
                <a:gd name="connsiteY12" fmla="*/ 1450467 h 1683829"/>
                <a:gd name="connsiteX13" fmla="*/ 948499 w 2108263"/>
                <a:gd name="connsiteY13" fmla="*/ 1453896 h 1683829"/>
                <a:gd name="connsiteX14" fmla="*/ 952024 w 2108263"/>
                <a:gd name="connsiteY14" fmla="*/ 1467136 h 1683829"/>
                <a:gd name="connsiteX15" fmla="*/ 958882 w 2108263"/>
                <a:gd name="connsiteY15" fmla="*/ 1472375 h 1683829"/>
                <a:gd name="connsiteX16" fmla="*/ 989838 w 2108263"/>
                <a:gd name="connsiteY16" fmla="*/ 1453134 h 1683829"/>
                <a:gd name="connsiteX17" fmla="*/ 1010412 w 2108263"/>
                <a:gd name="connsiteY17" fmla="*/ 1470660 h 1683829"/>
                <a:gd name="connsiteX18" fmla="*/ 1014698 w 2108263"/>
                <a:gd name="connsiteY18" fmla="*/ 1488186 h 1683829"/>
                <a:gd name="connsiteX19" fmla="*/ 1030129 w 2108263"/>
                <a:gd name="connsiteY19" fmla="*/ 1503045 h 1683829"/>
                <a:gd name="connsiteX20" fmla="*/ 1050703 w 2108263"/>
                <a:gd name="connsiteY20" fmla="*/ 1501331 h 1683829"/>
                <a:gd name="connsiteX21" fmla="*/ 1063562 w 2108263"/>
                <a:gd name="connsiteY21" fmla="*/ 1484662 h 1683829"/>
                <a:gd name="connsiteX22" fmla="*/ 1084993 w 2108263"/>
                <a:gd name="connsiteY22" fmla="*/ 1486376 h 1683829"/>
                <a:gd name="connsiteX23" fmla="*/ 1081564 w 2108263"/>
                <a:gd name="connsiteY23" fmla="*/ 1496854 h 1683829"/>
                <a:gd name="connsiteX24" fmla="*/ 1090994 w 2108263"/>
                <a:gd name="connsiteY24" fmla="*/ 1510856 h 1683829"/>
                <a:gd name="connsiteX25" fmla="*/ 1066134 w 2108263"/>
                <a:gd name="connsiteY25" fmla="*/ 1511713 h 1683829"/>
                <a:gd name="connsiteX26" fmla="*/ 1042987 w 2108263"/>
                <a:gd name="connsiteY26" fmla="*/ 1521333 h 1683829"/>
                <a:gd name="connsiteX27" fmla="*/ 1020604 w 2108263"/>
                <a:gd name="connsiteY27" fmla="*/ 1516094 h 1683829"/>
                <a:gd name="connsiteX28" fmla="*/ 1015460 w 2108263"/>
                <a:gd name="connsiteY28" fmla="*/ 1522190 h 1683829"/>
                <a:gd name="connsiteX29" fmla="*/ 1024033 w 2108263"/>
                <a:gd name="connsiteY29" fmla="*/ 1533620 h 1683829"/>
                <a:gd name="connsiteX30" fmla="*/ 1022318 w 2108263"/>
                <a:gd name="connsiteY30" fmla="*/ 1538002 h 1683829"/>
                <a:gd name="connsiteX31" fmla="*/ 1011174 w 2108263"/>
                <a:gd name="connsiteY31" fmla="*/ 1526572 h 1683829"/>
                <a:gd name="connsiteX32" fmla="*/ 997458 w 2108263"/>
                <a:gd name="connsiteY32" fmla="*/ 1525715 h 1683829"/>
                <a:gd name="connsiteX33" fmla="*/ 958882 w 2108263"/>
                <a:gd name="connsiteY33" fmla="*/ 1505522 h 1683829"/>
                <a:gd name="connsiteX34" fmla="*/ 928021 w 2108263"/>
                <a:gd name="connsiteY34" fmla="*/ 1506379 h 1683829"/>
                <a:gd name="connsiteX35" fmla="*/ 922877 w 2108263"/>
                <a:gd name="connsiteY35" fmla="*/ 1510760 h 1683829"/>
                <a:gd name="connsiteX36" fmla="*/ 899731 w 2108263"/>
                <a:gd name="connsiteY36" fmla="*/ 1514285 h 1683829"/>
                <a:gd name="connsiteX37" fmla="*/ 858488 w 2108263"/>
                <a:gd name="connsiteY37" fmla="*/ 1504664 h 1683829"/>
                <a:gd name="connsiteX38" fmla="*/ 839629 w 2108263"/>
                <a:gd name="connsiteY38" fmla="*/ 1491520 h 1683829"/>
                <a:gd name="connsiteX39" fmla="*/ 842201 w 2108263"/>
                <a:gd name="connsiteY39" fmla="*/ 1472279 h 1683829"/>
                <a:gd name="connsiteX40" fmla="*/ 849058 w 2108263"/>
                <a:gd name="connsiteY40" fmla="*/ 1465326 h 1683829"/>
                <a:gd name="connsiteX41" fmla="*/ 936593 w 2108263"/>
                <a:gd name="connsiteY41" fmla="*/ 1450467 h 1683829"/>
                <a:gd name="connsiteX42" fmla="*/ 480727 w 2108263"/>
                <a:gd name="connsiteY42" fmla="*/ 1415415 h 1683829"/>
                <a:gd name="connsiteX43" fmla="*/ 485870 w 2108263"/>
                <a:gd name="connsiteY43" fmla="*/ 1421511 h 1683829"/>
                <a:gd name="connsiteX44" fmla="*/ 479012 w 2108263"/>
                <a:gd name="connsiteY44" fmla="*/ 1425893 h 1683829"/>
                <a:gd name="connsiteX45" fmla="*/ 464439 w 2108263"/>
                <a:gd name="connsiteY45" fmla="*/ 1421511 h 1683829"/>
                <a:gd name="connsiteX46" fmla="*/ 465296 w 2108263"/>
                <a:gd name="connsiteY46" fmla="*/ 1417129 h 1683829"/>
                <a:gd name="connsiteX47" fmla="*/ 480727 w 2108263"/>
                <a:gd name="connsiteY47" fmla="*/ 1415415 h 1683829"/>
                <a:gd name="connsiteX48" fmla="*/ 327946 w 2108263"/>
                <a:gd name="connsiteY48" fmla="*/ 1365504 h 1683829"/>
                <a:gd name="connsiteX49" fmla="*/ 347663 w 2108263"/>
                <a:gd name="connsiteY49" fmla="*/ 1375982 h 1683829"/>
                <a:gd name="connsiteX50" fmla="*/ 347663 w 2108263"/>
                <a:gd name="connsiteY50" fmla="*/ 1389983 h 1683829"/>
                <a:gd name="connsiteX51" fmla="*/ 340805 w 2108263"/>
                <a:gd name="connsiteY51" fmla="*/ 1396079 h 1683829"/>
                <a:gd name="connsiteX52" fmla="*/ 329660 w 2108263"/>
                <a:gd name="connsiteY52" fmla="*/ 1389983 h 1683829"/>
                <a:gd name="connsiteX53" fmla="*/ 329660 w 2108263"/>
                <a:gd name="connsiteY53" fmla="*/ 1378553 h 1683829"/>
                <a:gd name="connsiteX54" fmla="*/ 324517 w 2108263"/>
                <a:gd name="connsiteY54" fmla="*/ 1371505 h 1683829"/>
                <a:gd name="connsiteX55" fmla="*/ 324517 w 2108263"/>
                <a:gd name="connsiteY55" fmla="*/ 1365409 h 1683829"/>
                <a:gd name="connsiteX56" fmla="*/ 327946 w 2108263"/>
                <a:gd name="connsiteY56" fmla="*/ 1365409 h 1683829"/>
                <a:gd name="connsiteX57" fmla="*/ 362331 w 2108263"/>
                <a:gd name="connsiteY57" fmla="*/ 1361123 h 1683829"/>
                <a:gd name="connsiteX58" fmla="*/ 380333 w 2108263"/>
                <a:gd name="connsiteY58" fmla="*/ 1368171 h 1683829"/>
                <a:gd name="connsiteX59" fmla="*/ 390715 w 2108263"/>
                <a:gd name="connsiteY59" fmla="*/ 1363599 h 1683829"/>
                <a:gd name="connsiteX60" fmla="*/ 395859 w 2108263"/>
                <a:gd name="connsiteY60" fmla="*/ 1375219 h 1683829"/>
                <a:gd name="connsiteX61" fmla="*/ 427577 w 2108263"/>
                <a:gd name="connsiteY61" fmla="*/ 1389221 h 1683829"/>
                <a:gd name="connsiteX62" fmla="*/ 454152 w 2108263"/>
                <a:gd name="connsiteY62" fmla="*/ 1382173 h 1683829"/>
                <a:gd name="connsiteX63" fmla="*/ 467011 w 2108263"/>
                <a:gd name="connsiteY63" fmla="*/ 1390078 h 1683829"/>
                <a:gd name="connsiteX64" fmla="*/ 443865 w 2108263"/>
                <a:gd name="connsiteY64" fmla="*/ 1397984 h 1683829"/>
                <a:gd name="connsiteX65" fmla="*/ 424148 w 2108263"/>
                <a:gd name="connsiteY65" fmla="*/ 1398842 h 1683829"/>
                <a:gd name="connsiteX66" fmla="*/ 409385 w 2108263"/>
                <a:gd name="connsiteY66" fmla="*/ 1405890 h 1683829"/>
                <a:gd name="connsiteX67" fmla="*/ 394145 w 2108263"/>
                <a:gd name="connsiteY67" fmla="*/ 1378744 h 1683829"/>
                <a:gd name="connsiteX68" fmla="*/ 380429 w 2108263"/>
                <a:gd name="connsiteY68" fmla="*/ 1374362 h 1683829"/>
                <a:gd name="connsiteX69" fmla="*/ 357283 w 2108263"/>
                <a:gd name="connsiteY69" fmla="*/ 1376077 h 1683829"/>
                <a:gd name="connsiteX70" fmla="*/ 352139 w 2108263"/>
                <a:gd name="connsiteY70" fmla="*/ 1365599 h 1683829"/>
                <a:gd name="connsiteX71" fmla="*/ 362331 w 2108263"/>
                <a:gd name="connsiteY71" fmla="*/ 1361123 h 1683829"/>
                <a:gd name="connsiteX72" fmla="*/ 441293 w 2108263"/>
                <a:gd name="connsiteY72" fmla="*/ 1355789 h 1683829"/>
                <a:gd name="connsiteX73" fmla="*/ 443865 w 2108263"/>
                <a:gd name="connsiteY73" fmla="*/ 1361885 h 1683829"/>
                <a:gd name="connsiteX74" fmla="*/ 440436 w 2108263"/>
                <a:gd name="connsiteY74" fmla="*/ 1368076 h 1683829"/>
                <a:gd name="connsiteX75" fmla="*/ 436150 w 2108263"/>
                <a:gd name="connsiteY75" fmla="*/ 1372457 h 1683829"/>
                <a:gd name="connsiteX76" fmla="*/ 428435 w 2108263"/>
                <a:gd name="connsiteY76" fmla="*/ 1369790 h 1683829"/>
                <a:gd name="connsiteX77" fmla="*/ 435293 w 2108263"/>
                <a:gd name="connsiteY77" fmla="*/ 1357503 h 1683829"/>
                <a:gd name="connsiteX78" fmla="*/ 441293 w 2108263"/>
                <a:gd name="connsiteY78" fmla="*/ 1355789 h 1683829"/>
                <a:gd name="connsiteX79" fmla="*/ 992410 w 2108263"/>
                <a:gd name="connsiteY79" fmla="*/ 1354931 h 1683829"/>
                <a:gd name="connsiteX80" fmla="*/ 1011269 w 2108263"/>
                <a:gd name="connsiteY80" fmla="*/ 1359313 h 1683829"/>
                <a:gd name="connsiteX81" fmla="*/ 1011269 w 2108263"/>
                <a:gd name="connsiteY81" fmla="*/ 1386459 h 1683829"/>
                <a:gd name="connsiteX82" fmla="*/ 1015556 w 2108263"/>
                <a:gd name="connsiteY82" fmla="*/ 1397889 h 1683829"/>
                <a:gd name="connsiteX83" fmla="*/ 1031843 w 2108263"/>
                <a:gd name="connsiteY83" fmla="*/ 1405795 h 1683829"/>
                <a:gd name="connsiteX84" fmla="*/ 1060990 w 2108263"/>
                <a:gd name="connsiteY84" fmla="*/ 1432941 h 1683829"/>
                <a:gd name="connsiteX85" fmla="*/ 1076420 w 2108263"/>
                <a:gd name="connsiteY85" fmla="*/ 1451324 h 1683829"/>
                <a:gd name="connsiteX86" fmla="*/ 1076420 w 2108263"/>
                <a:gd name="connsiteY86" fmla="*/ 1460087 h 1683829"/>
                <a:gd name="connsiteX87" fmla="*/ 1083278 w 2108263"/>
                <a:gd name="connsiteY87" fmla="*/ 1464469 h 1683829"/>
                <a:gd name="connsiteX88" fmla="*/ 1076420 w 2108263"/>
                <a:gd name="connsiteY88" fmla="*/ 1474089 h 1683829"/>
                <a:gd name="connsiteX89" fmla="*/ 1051560 w 2108263"/>
                <a:gd name="connsiteY89" fmla="*/ 1478470 h 1683829"/>
                <a:gd name="connsiteX90" fmla="*/ 1046417 w 2108263"/>
                <a:gd name="connsiteY90" fmla="*/ 1493329 h 1683829"/>
                <a:gd name="connsiteX91" fmla="*/ 1025842 w 2108263"/>
                <a:gd name="connsiteY91" fmla="*/ 1492472 h 1683829"/>
                <a:gd name="connsiteX92" fmla="*/ 1014698 w 2108263"/>
                <a:gd name="connsiteY92" fmla="*/ 1465326 h 1683829"/>
                <a:gd name="connsiteX93" fmla="*/ 988695 w 2108263"/>
                <a:gd name="connsiteY93" fmla="*/ 1449038 h 1683829"/>
                <a:gd name="connsiteX94" fmla="*/ 958882 w 2108263"/>
                <a:gd name="connsiteY94" fmla="*/ 1467517 h 1683829"/>
                <a:gd name="connsiteX95" fmla="*/ 952881 w 2108263"/>
                <a:gd name="connsiteY95" fmla="*/ 1455706 h 1683829"/>
                <a:gd name="connsiteX96" fmla="*/ 945166 w 2108263"/>
                <a:gd name="connsiteY96" fmla="*/ 1446943 h 1683829"/>
                <a:gd name="connsiteX97" fmla="*/ 944308 w 2108263"/>
                <a:gd name="connsiteY97" fmla="*/ 1439990 h 1683829"/>
                <a:gd name="connsiteX98" fmla="*/ 968407 w 2108263"/>
                <a:gd name="connsiteY98" fmla="*/ 1400080 h 1683829"/>
                <a:gd name="connsiteX99" fmla="*/ 964597 w 2108263"/>
                <a:gd name="connsiteY99" fmla="*/ 1375696 h 1683829"/>
                <a:gd name="connsiteX100" fmla="*/ 965644 w 2108263"/>
                <a:gd name="connsiteY100" fmla="*/ 1360265 h 1683829"/>
                <a:gd name="connsiteX101" fmla="*/ 973931 w 2108263"/>
                <a:gd name="connsiteY101" fmla="*/ 1357027 h 1683829"/>
                <a:gd name="connsiteX102" fmla="*/ 992410 w 2108263"/>
                <a:gd name="connsiteY102" fmla="*/ 1354931 h 1683829"/>
                <a:gd name="connsiteX103" fmla="*/ 600075 w 2108263"/>
                <a:gd name="connsiteY103" fmla="*/ 1351407 h 1683829"/>
                <a:gd name="connsiteX104" fmla="*/ 604361 w 2108263"/>
                <a:gd name="connsiteY104" fmla="*/ 1361027 h 1683829"/>
                <a:gd name="connsiteX105" fmla="*/ 592360 w 2108263"/>
                <a:gd name="connsiteY105" fmla="*/ 1366266 h 1683829"/>
                <a:gd name="connsiteX106" fmla="*/ 585502 w 2108263"/>
                <a:gd name="connsiteY106" fmla="*/ 1359218 h 1683829"/>
                <a:gd name="connsiteX107" fmla="*/ 586359 w 2108263"/>
                <a:gd name="connsiteY107" fmla="*/ 1354836 h 1683829"/>
                <a:gd name="connsiteX108" fmla="*/ 600075 w 2108263"/>
                <a:gd name="connsiteY108" fmla="*/ 1351407 h 1683829"/>
                <a:gd name="connsiteX109" fmla="*/ 763238 w 2108263"/>
                <a:gd name="connsiteY109" fmla="*/ 1340929 h 1683829"/>
                <a:gd name="connsiteX110" fmla="*/ 778669 w 2108263"/>
                <a:gd name="connsiteY110" fmla="*/ 1347978 h 1683829"/>
                <a:gd name="connsiteX111" fmla="*/ 786384 w 2108263"/>
                <a:gd name="connsiteY111" fmla="*/ 1370743 h 1683829"/>
                <a:gd name="connsiteX112" fmla="*/ 837914 w 2108263"/>
                <a:gd name="connsiteY112" fmla="*/ 1423321 h 1683829"/>
                <a:gd name="connsiteX113" fmla="*/ 839629 w 2108263"/>
                <a:gd name="connsiteY113" fmla="*/ 1430369 h 1683829"/>
                <a:gd name="connsiteX114" fmla="*/ 828485 w 2108263"/>
                <a:gd name="connsiteY114" fmla="*/ 1444371 h 1683829"/>
                <a:gd name="connsiteX115" fmla="*/ 820769 w 2108263"/>
                <a:gd name="connsiteY115" fmla="*/ 1444371 h 1683829"/>
                <a:gd name="connsiteX116" fmla="*/ 795909 w 2108263"/>
                <a:gd name="connsiteY116" fmla="*/ 1419797 h 1683829"/>
                <a:gd name="connsiteX117" fmla="*/ 783050 w 2108263"/>
                <a:gd name="connsiteY117" fmla="*/ 1416272 h 1683829"/>
                <a:gd name="connsiteX118" fmla="*/ 770191 w 2108263"/>
                <a:gd name="connsiteY118" fmla="*/ 1404842 h 1683829"/>
                <a:gd name="connsiteX119" fmla="*/ 771049 w 2108263"/>
                <a:gd name="connsiteY119" fmla="*/ 1399603 h 1683829"/>
                <a:gd name="connsiteX120" fmla="*/ 759905 w 2108263"/>
                <a:gd name="connsiteY120" fmla="*/ 1395222 h 1683829"/>
                <a:gd name="connsiteX121" fmla="*/ 741045 w 2108263"/>
                <a:gd name="connsiteY121" fmla="*/ 1359313 h 1683829"/>
                <a:gd name="connsiteX122" fmla="*/ 763238 w 2108263"/>
                <a:gd name="connsiteY122" fmla="*/ 1340929 h 1683829"/>
                <a:gd name="connsiteX123" fmla="*/ 973931 w 2108263"/>
                <a:gd name="connsiteY123" fmla="*/ 762 h 1683829"/>
                <a:gd name="connsiteX124" fmla="*/ 995744 w 2108263"/>
                <a:gd name="connsiteY124" fmla="*/ 5048 h 1683829"/>
                <a:gd name="connsiteX125" fmla="*/ 1013841 w 2108263"/>
                <a:gd name="connsiteY125" fmla="*/ 2476 h 1683829"/>
                <a:gd name="connsiteX126" fmla="*/ 1031272 w 2108263"/>
                <a:gd name="connsiteY126" fmla="*/ 16573 h 1683829"/>
                <a:gd name="connsiteX127" fmla="*/ 1036892 w 2108263"/>
                <a:gd name="connsiteY127" fmla="*/ 11239 h 1683829"/>
                <a:gd name="connsiteX128" fmla="*/ 1042797 w 2108263"/>
                <a:gd name="connsiteY128" fmla="*/ 14668 h 1683829"/>
                <a:gd name="connsiteX129" fmla="*/ 1050703 w 2108263"/>
                <a:gd name="connsiteY129" fmla="*/ 11430 h 1683829"/>
                <a:gd name="connsiteX130" fmla="*/ 1066705 w 2108263"/>
                <a:gd name="connsiteY130" fmla="*/ 14097 h 1683829"/>
                <a:gd name="connsiteX131" fmla="*/ 1077182 w 2108263"/>
                <a:gd name="connsiteY131" fmla="*/ 0 h 1683829"/>
                <a:gd name="connsiteX132" fmla="*/ 1084135 w 2108263"/>
                <a:gd name="connsiteY132" fmla="*/ 191 h 1683829"/>
                <a:gd name="connsiteX133" fmla="*/ 1106710 w 2108263"/>
                <a:gd name="connsiteY133" fmla="*/ 12287 h 1683829"/>
                <a:gd name="connsiteX134" fmla="*/ 1145667 w 2108263"/>
                <a:gd name="connsiteY134" fmla="*/ 63627 h 1683829"/>
                <a:gd name="connsiteX135" fmla="*/ 1164717 w 2108263"/>
                <a:gd name="connsiteY135" fmla="*/ 68675 h 1683829"/>
                <a:gd name="connsiteX136" fmla="*/ 1170432 w 2108263"/>
                <a:gd name="connsiteY136" fmla="*/ 78391 h 1683829"/>
                <a:gd name="connsiteX137" fmla="*/ 1187291 w 2108263"/>
                <a:gd name="connsiteY137" fmla="*/ 91154 h 1683829"/>
                <a:gd name="connsiteX138" fmla="*/ 1195006 w 2108263"/>
                <a:gd name="connsiteY138" fmla="*/ 105823 h 1683829"/>
                <a:gd name="connsiteX139" fmla="*/ 1212437 w 2108263"/>
                <a:gd name="connsiteY139" fmla="*/ 105156 h 1683829"/>
                <a:gd name="connsiteX140" fmla="*/ 1245394 w 2108263"/>
                <a:gd name="connsiteY140" fmla="*/ 123253 h 1683829"/>
                <a:gd name="connsiteX141" fmla="*/ 1268444 w 2108263"/>
                <a:gd name="connsiteY141" fmla="*/ 120015 h 1683829"/>
                <a:gd name="connsiteX142" fmla="*/ 1283017 w 2108263"/>
                <a:gd name="connsiteY142" fmla="*/ 104775 h 1683829"/>
                <a:gd name="connsiteX143" fmla="*/ 1294734 w 2108263"/>
                <a:gd name="connsiteY143" fmla="*/ 99822 h 1683829"/>
                <a:gd name="connsiteX144" fmla="*/ 1309593 w 2108263"/>
                <a:gd name="connsiteY144" fmla="*/ 99536 h 1683829"/>
                <a:gd name="connsiteX145" fmla="*/ 1319498 w 2108263"/>
                <a:gd name="connsiteY145" fmla="*/ 108014 h 1683829"/>
                <a:gd name="connsiteX146" fmla="*/ 1333024 w 2108263"/>
                <a:gd name="connsiteY146" fmla="*/ 180499 h 1683829"/>
                <a:gd name="connsiteX147" fmla="*/ 1321880 w 2108263"/>
                <a:gd name="connsiteY147" fmla="*/ 209645 h 1683829"/>
                <a:gd name="connsiteX148" fmla="*/ 1321403 w 2108263"/>
                <a:gd name="connsiteY148" fmla="*/ 234506 h 1683829"/>
                <a:gd name="connsiteX149" fmla="*/ 1328261 w 2108263"/>
                <a:gd name="connsiteY149" fmla="*/ 249555 h 1683829"/>
                <a:gd name="connsiteX150" fmla="*/ 1351978 w 2108263"/>
                <a:gd name="connsiteY150" fmla="*/ 262414 h 1683829"/>
                <a:gd name="connsiteX151" fmla="*/ 1355693 w 2108263"/>
                <a:gd name="connsiteY151" fmla="*/ 269939 h 1683829"/>
                <a:gd name="connsiteX152" fmla="*/ 1355408 w 2108263"/>
                <a:gd name="connsiteY152" fmla="*/ 279559 h 1683829"/>
                <a:gd name="connsiteX153" fmla="*/ 1346550 w 2108263"/>
                <a:gd name="connsiteY153" fmla="*/ 290989 h 1683829"/>
                <a:gd name="connsiteX154" fmla="*/ 1345311 w 2108263"/>
                <a:gd name="connsiteY154" fmla="*/ 300514 h 1683829"/>
                <a:gd name="connsiteX155" fmla="*/ 1352740 w 2108263"/>
                <a:gd name="connsiteY155" fmla="*/ 332518 h 1683829"/>
                <a:gd name="connsiteX156" fmla="*/ 1349026 w 2108263"/>
                <a:gd name="connsiteY156" fmla="*/ 339090 h 1683829"/>
                <a:gd name="connsiteX157" fmla="*/ 1343501 w 2108263"/>
                <a:gd name="connsiteY157" fmla="*/ 339566 h 1683829"/>
                <a:gd name="connsiteX158" fmla="*/ 1323689 w 2108263"/>
                <a:gd name="connsiteY158" fmla="*/ 317087 h 1683829"/>
                <a:gd name="connsiteX159" fmla="*/ 1311212 w 2108263"/>
                <a:gd name="connsiteY159" fmla="*/ 313468 h 1683829"/>
                <a:gd name="connsiteX160" fmla="*/ 1299972 w 2108263"/>
                <a:gd name="connsiteY160" fmla="*/ 318325 h 1683829"/>
                <a:gd name="connsiteX161" fmla="*/ 1297400 w 2108263"/>
                <a:gd name="connsiteY161" fmla="*/ 338328 h 1683829"/>
                <a:gd name="connsiteX162" fmla="*/ 1306735 w 2108263"/>
                <a:gd name="connsiteY162" fmla="*/ 375475 h 1683829"/>
                <a:gd name="connsiteX163" fmla="*/ 1290447 w 2108263"/>
                <a:gd name="connsiteY163" fmla="*/ 421195 h 1683829"/>
                <a:gd name="connsiteX164" fmla="*/ 1304449 w 2108263"/>
                <a:gd name="connsiteY164" fmla="*/ 433102 h 1683829"/>
                <a:gd name="connsiteX165" fmla="*/ 1339882 w 2108263"/>
                <a:gd name="connsiteY165" fmla="*/ 451675 h 1683829"/>
                <a:gd name="connsiteX166" fmla="*/ 1350264 w 2108263"/>
                <a:gd name="connsiteY166" fmla="*/ 604552 h 1683829"/>
                <a:gd name="connsiteX167" fmla="*/ 1343406 w 2108263"/>
                <a:gd name="connsiteY167" fmla="*/ 627698 h 1683829"/>
                <a:gd name="connsiteX168" fmla="*/ 1322166 w 2108263"/>
                <a:gd name="connsiteY168" fmla="*/ 643985 h 1683829"/>
                <a:gd name="connsiteX169" fmla="*/ 1313593 w 2108263"/>
                <a:gd name="connsiteY169" fmla="*/ 656463 h 1683829"/>
                <a:gd name="connsiteX170" fmla="*/ 1320641 w 2108263"/>
                <a:gd name="connsiteY170" fmla="*/ 691991 h 1683829"/>
                <a:gd name="connsiteX171" fmla="*/ 1317975 w 2108263"/>
                <a:gd name="connsiteY171" fmla="*/ 711994 h 1683829"/>
                <a:gd name="connsiteX172" fmla="*/ 1301115 w 2108263"/>
                <a:gd name="connsiteY172" fmla="*/ 719233 h 1683829"/>
                <a:gd name="connsiteX173" fmla="*/ 1272254 w 2108263"/>
                <a:gd name="connsiteY173" fmla="*/ 711899 h 1683829"/>
                <a:gd name="connsiteX174" fmla="*/ 1264349 w 2108263"/>
                <a:gd name="connsiteY174" fmla="*/ 716661 h 1683829"/>
                <a:gd name="connsiteX175" fmla="*/ 1257681 w 2108263"/>
                <a:gd name="connsiteY175" fmla="*/ 786956 h 1683829"/>
                <a:gd name="connsiteX176" fmla="*/ 1266635 w 2108263"/>
                <a:gd name="connsiteY176" fmla="*/ 793051 h 1683829"/>
                <a:gd name="connsiteX177" fmla="*/ 1284542 w 2108263"/>
                <a:gd name="connsiteY177" fmla="*/ 784669 h 1683829"/>
                <a:gd name="connsiteX178" fmla="*/ 1302258 w 2108263"/>
                <a:gd name="connsiteY178" fmla="*/ 785527 h 1683829"/>
                <a:gd name="connsiteX179" fmla="*/ 1307783 w 2108263"/>
                <a:gd name="connsiteY179" fmla="*/ 794957 h 1683829"/>
                <a:gd name="connsiteX180" fmla="*/ 1313117 w 2108263"/>
                <a:gd name="connsiteY180" fmla="*/ 831914 h 1683829"/>
                <a:gd name="connsiteX181" fmla="*/ 1330642 w 2108263"/>
                <a:gd name="connsiteY181" fmla="*/ 846868 h 1683829"/>
                <a:gd name="connsiteX182" fmla="*/ 1331595 w 2108263"/>
                <a:gd name="connsiteY182" fmla="*/ 873633 h 1683829"/>
                <a:gd name="connsiteX183" fmla="*/ 1317212 w 2108263"/>
                <a:gd name="connsiteY183" fmla="*/ 907828 h 1683829"/>
                <a:gd name="connsiteX184" fmla="*/ 1324356 w 2108263"/>
                <a:gd name="connsiteY184" fmla="*/ 968883 h 1683829"/>
                <a:gd name="connsiteX185" fmla="*/ 1312069 w 2108263"/>
                <a:gd name="connsiteY185" fmla="*/ 996410 h 1683829"/>
                <a:gd name="connsiteX186" fmla="*/ 1311592 w 2108263"/>
                <a:gd name="connsiteY186" fmla="*/ 1010412 h 1683829"/>
                <a:gd name="connsiteX187" fmla="*/ 1323309 w 2108263"/>
                <a:gd name="connsiteY187" fmla="*/ 1027938 h 1683829"/>
                <a:gd name="connsiteX188" fmla="*/ 1356360 w 2108263"/>
                <a:gd name="connsiteY188" fmla="*/ 1042702 h 1683829"/>
                <a:gd name="connsiteX189" fmla="*/ 1367219 w 2108263"/>
                <a:gd name="connsiteY189" fmla="*/ 1057466 h 1683829"/>
                <a:gd name="connsiteX190" fmla="*/ 1376268 w 2108263"/>
                <a:gd name="connsiteY190" fmla="*/ 1060418 h 1683829"/>
                <a:gd name="connsiteX191" fmla="*/ 1383125 w 2108263"/>
                <a:gd name="connsiteY191" fmla="*/ 1074706 h 1683829"/>
                <a:gd name="connsiteX192" fmla="*/ 1393984 w 2108263"/>
                <a:gd name="connsiteY192" fmla="*/ 1076992 h 1683829"/>
                <a:gd name="connsiteX193" fmla="*/ 1400365 w 2108263"/>
                <a:gd name="connsiteY193" fmla="*/ 1091946 h 1683829"/>
                <a:gd name="connsiteX194" fmla="*/ 1400842 w 2108263"/>
                <a:gd name="connsiteY194" fmla="*/ 1126617 h 1683829"/>
                <a:gd name="connsiteX195" fmla="*/ 1413701 w 2108263"/>
                <a:gd name="connsiteY195" fmla="*/ 1131570 h 1683829"/>
                <a:gd name="connsiteX196" fmla="*/ 1477613 w 2108263"/>
                <a:gd name="connsiteY196" fmla="*/ 1129856 h 1683829"/>
                <a:gd name="connsiteX197" fmla="*/ 1506093 w 2108263"/>
                <a:gd name="connsiteY197" fmla="*/ 1136523 h 1683829"/>
                <a:gd name="connsiteX198" fmla="*/ 1561052 w 2108263"/>
                <a:gd name="connsiteY198" fmla="*/ 1129951 h 1683829"/>
                <a:gd name="connsiteX199" fmla="*/ 1568577 w 2108263"/>
                <a:gd name="connsiteY199" fmla="*/ 1132808 h 1683829"/>
                <a:gd name="connsiteX200" fmla="*/ 1564862 w 2108263"/>
                <a:gd name="connsiteY200" fmla="*/ 1164050 h 1683829"/>
                <a:gd name="connsiteX201" fmla="*/ 1583626 w 2108263"/>
                <a:gd name="connsiteY201" fmla="*/ 1202055 h 1683829"/>
                <a:gd name="connsiteX202" fmla="*/ 1591247 w 2108263"/>
                <a:gd name="connsiteY202" fmla="*/ 1238822 h 1683829"/>
                <a:gd name="connsiteX203" fmla="*/ 1582769 w 2108263"/>
                <a:gd name="connsiteY203" fmla="*/ 1252728 h 1683829"/>
                <a:gd name="connsiteX204" fmla="*/ 1528858 w 2108263"/>
                <a:gd name="connsiteY204" fmla="*/ 1277493 h 1683829"/>
                <a:gd name="connsiteX205" fmla="*/ 1500949 w 2108263"/>
                <a:gd name="connsiteY205" fmla="*/ 1310068 h 1683829"/>
                <a:gd name="connsiteX206" fmla="*/ 1501235 w 2108263"/>
                <a:gd name="connsiteY206" fmla="*/ 1318832 h 1683829"/>
                <a:gd name="connsiteX207" fmla="*/ 1514094 w 2108263"/>
                <a:gd name="connsiteY207" fmla="*/ 1337977 h 1683829"/>
                <a:gd name="connsiteX208" fmla="*/ 1510284 w 2108263"/>
                <a:gd name="connsiteY208" fmla="*/ 1385887 h 1683829"/>
                <a:gd name="connsiteX209" fmla="*/ 1514094 w 2108263"/>
                <a:gd name="connsiteY209" fmla="*/ 1397222 h 1683829"/>
                <a:gd name="connsiteX210" fmla="*/ 1521428 w 2108263"/>
                <a:gd name="connsiteY210" fmla="*/ 1405223 h 1683829"/>
                <a:gd name="connsiteX211" fmla="*/ 1536859 w 2108263"/>
                <a:gd name="connsiteY211" fmla="*/ 1408462 h 1683829"/>
                <a:gd name="connsiteX212" fmla="*/ 1555147 w 2108263"/>
                <a:gd name="connsiteY212" fmla="*/ 1399603 h 1683829"/>
                <a:gd name="connsiteX213" fmla="*/ 1590294 w 2108263"/>
                <a:gd name="connsiteY213" fmla="*/ 1396079 h 1683829"/>
                <a:gd name="connsiteX214" fmla="*/ 1619250 w 2108263"/>
                <a:gd name="connsiteY214" fmla="*/ 1385887 h 1683829"/>
                <a:gd name="connsiteX215" fmla="*/ 1620965 w 2108263"/>
                <a:gd name="connsiteY215" fmla="*/ 1377315 h 1683829"/>
                <a:gd name="connsiteX216" fmla="*/ 1588199 w 2108263"/>
                <a:gd name="connsiteY216" fmla="*/ 1331500 h 1683829"/>
                <a:gd name="connsiteX217" fmla="*/ 1587341 w 2108263"/>
                <a:gd name="connsiteY217" fmla="*/ 1307973 h 1683829"/>
                <a:gd name="connsiteX218" fmla="*/ 1605344 w 2108263"/>
                <a:gd name="connsiteY218" fmla="*/ 1240822 h 1683829"/>
                <a:gd name="connsiteX219" fmla="*/ 1614393 w 2108263"/>
                <a:gd name="connsiteY219" fmla="*/ 1237012 h 1683829"/>
                <a:gd name="connsiteX220" fmla="*/ 1622775 w 2108263"/>
                <a:gd name="connsiteY220" fmla="*/ 1245489 h 1683829"/>
                <a:gd name="connsiteX221" fmla="*/ 1627442 w 2108263"/>
                <a:gd name="connsiteY221" fmla="*/ 1245108 h 1683829"/>
                <a:gd name="connsiteX222" fmla="*/ 1634299 w 2108263"/>
                <a:gd name="connsiteY222" fmla="*/ 1220438 h 1683829"/>
                <a:gd name="connsiteX223" fmla="*/ 1643634 w 2108263"/>
                <a:gd name="connsiteY223" fmla="*/ 1226439 h 1683829"/>
                <a:gd name="connsiteX224" fmla="*/ 1647253 w 2108263"/>
                <a:gd name="connsiteY224" fmla="*/ 1213294 h 1683829"/>
                <a:gd name="connsiteX225" fmla="*/ 1660112 w 2108263"/>
                <a:gd name="connsiteY225" fmla="*/ 1221486 h 1683829"/>
                <a:gd name="connsiteX226" fmla="*/ 1681639 w 2108263"/>
                <a:gd name="connsiteY226" fmla="*/ 1223486 h 1683829"/>
                <a:gd name="connsiteX227" fmla="*/ 1686401 w 2108263"/>
                <a:gd name="connsiteY227" fmla="*/ 1227677 h 1683829"/>
                <a:gd name="connsiteX228" fmla="*/ 1675828 w 2108263"/>
                <a:gd name="connsiteY228" fmla="*/ 1233297 h 1683829"/>
                <a:gd name="connsiteX229" fmla="*/ 1686401 w 2108263"/>
                <a:gd name="connsiteY229" fmla="*/ 1236631 h 1683829"/>
                <a:gd name="connsiteX230" fmla="*/ 1694402 w 2108263"/>
                <a:gd name="connsiteY230" fmla="*/ 1249585 h 1683829"/>
                <a:gd name="connsiteX231" fmla="*/ 1731931 w 2108263"/>
                <a:gd name="connsiteY231" fmla="*/ 1239774 h 1683829"/>
                <a:gd name="connsiteX232" fmla="*/ 1741837 w 2108263"/>
                <a:gd name="connsiteY232" fmla="*/ 1249966 h 1683829"/>
                <a:gd name="connsiteX233" fmla="*/ 1746885 w 2108263"/>
                <a:gd name="connsiteY233" fmla="*/ 1238726 h 1683829"/>
                <a:gd name="connsiteX234" fmla="*/ 1757172 w 2108263"/>
                <a:gd name="connsiteY234" fmla="*/ 1240917 h 1683829"/>
                <a:gd name="connsiteX235" fmla="*/ 1761649 w 2108263"/>
                <a:gd name="connsiteY235" fmla="*/ 1229963 h 1683829"/>
                <a:gd name="connsiteX236" fmla="*/ 1767649 w 2108263"/>
                <a:gd name="connsiteY236" fmla="*/ 1228916 h 1683829"/>
                <a:gd name="connsiteX237" fmla="*/ 1778222 w 2108263"/>
                <a:gd name="connsiteY237" fmla="*/ 1244251 h 1683829"/>
                <a:gd name="connsiteX238" fmla="*/ 1758982 w 2108263"/>
                <a:gd name="connsiteY238" fmla="*/ 1304068 h 1683829"/>
                <a:gd name="connsiteX239" fmla="*/ 1764221 w 2108263"/>
                <a:gd name="connsiteY239" fmla="*/ 1307687 h 1683829"/>
                <a:gd name="connsiteX240" fmla="*/ 1781080 w 2108263"/>
                <a:gd name="connsiteY240" fmla="*/ 1299972 h 1683829"/>
                <a:gd name="connsiteX241" fmla="*/ 1794129 w 2108263"/>
                <a:gd name="connsiteY241" fmla="*/ 1302639 h 1683829"/>
                <a:gd name="connsiteX242" fmla="*/ 1806512 w 2108263"/>
                <a:gd name="connsiteY242" fmla="*/ 1316927 h 1683829"/>
                <a:gd name="connsiteX243" fmla="*/ 1827752 w 2108263"/>
                <a:gd name="connsiteY243" fmla="*/ 1331214 h 1683829"/>
                <a:gd name="connsiteX244" fmla="*/ 1845374 w 2108263"/>
                <a:gd name="connsiteY244" fmla="*/ 1360551 h 1683829"/>
                <a:gd name="connsiteX245" fmla="*/ 1843564 w 2108263"/>
                <a:gd name="connsiteY245" fmla="*/ 1367409 h 1683829"/>
                <a:gd name="connsiteX246" fmla="*/ 1795177 w 2108263"/>
                <a:gd name="connsiteY246" fmla="*/ 1409033 h 1683829"/>
                <a:gd name="connsiteX247" fmla="*/ 1788319 w 2108263"/>
                <a:gd name="connsiteY247" fmla="*/ 1421511 h 1683829"/>
                <a:gd name="connsiteX248" fmla="*/ 1786890 w 2108263"/>
                <a:gd name="connsiteY248" fmla="*/ 1437132 h 1683829"/>
                <a:gd name="connsiteX249" fmla="*/ 1793462 w 2108263"/>
                <a:gd name="connsiteY249" fmla="*/ 1450372 h 1683829"/>
                <a:gd name="connsiteX250" fmla="*/ 1807464 w 2108263"/>
                <a:gd name="connsiteY250" fmla="*/ 1462945 h 1683829"/>
                <a:gd name="connsiteX251" fmla="*/ 1821942 w 2108263"/>
                <a:gd name="connsiteY251" fmla="*/ 1466469 h 1683829"/>
                <a:gd name="connsiteX252" fmla="*/ 1860328 w 2108263"/>
                <a:gd name="connsiteY252" fmla="*/ 1443609 h 1683829"/>
                <a:gd name="connsiteX253" fmla="*/ 1976723 w 2108263"/>
                <a:gd name="connsiteY253" fmla="*/ 1457706 h 1683829"/>
                <a:gd name="connsiteX254" fmla="*/ 1997107 w 2108263"/>
                <a:gd name="connsiteY254" fmla="*/ 1504188 h 1683829"/>
                <a:gd name="connsiteX255" fmla="*/ 2073783 w 2108263"/>
                <a:gd name="connsiteY255" fmla="*/ 1603153 h 1683829"/>
                <a:gd name="connsiteX256" fmla="*/ 2108264 w 2108263"/>
                <a:gd name="connsiteY256" fmla="*/ 1656588 h 1683829"/>
                <a:gd name="connsiteX257" fmla="*/ 2108264 w 2108263"/>
                <a:gd name="connsiteY257" fmla="*/ 1656588 h 1683829"/>
                <a:gd name="connsiteX258" fmla="*/ 2106549 w 2108263"/>
                <a:gd name="connsiteY258" fmla="*/ 1660589 h 1683829"/>
                <a:gd name="connsiteX259" fmla="*/ 2095405 w 2108263"/>
                <a:gd name="connsiteY259" fmla="*/ 1657064 h 1683829"/>
                <a:gd name="connsiteX260" fmla="*/ 2097119 w 2108263"/>
                <a:gd name="connsiteY260" fmla="*/ 1664113 h 1683829"/>
                <a:gd name="connsiteX261" fmla="*/ 2088547 w 2108263"/>
                <a:gd name="connsiteY261" fmla="*/ 1668494 h 1683829"/>
                <a:gd name="connsiteX262" fmla="*/ 2073116 w 2108263"/>
                <a:gd name="connsiteY262" fmla="*/ 1658874 h 1683829"/>
                <a:gd name="connsiteX263" fmla="*/ 2017300 w 2108263"/>
                <a:gd name="connsiteY263" fmla="*/ 1651921 h 1683829"/>
                <a:gd name="connsiteX264" fmla="*/ 2000155 w 2108263"/>
                <a:gd name="connsiteY264" fmla="*/ 1651064 h 1683829"/>
                <a:gd name="connsiteX265" fmla="*/ 1998441 w 2108263"/>
                <a:gd name="connsiteY265" fmla="*/ 1658112 h 1683829"/>
                <a:gd name="connsiteX266" fmla="*/ 1995011 w 2108263"/>
                <a:gd name="connsiteY266" fmla="*/ 1658112 h 1683829"/>
                <a:gd name="connsiteX267" fmla="*/ 1979581 w 2108263"/>
                <a:gd name="connsiteY267" fmla="*/ 1650206 h 1683829"/>
                <a:gd name="connsiteX268" fmla="*/ 1965008 w 2108263"/>
                <a:gd name="connsiteY268" fmla="*/ 1662493 h 1683829"/>
                <a:gd name="connsiteX269" fmla="*/ 1957293 w 2108263"/>
                <a:gd name="connsiteY269" fmla="*/ 1662493 h 1683829"/>
                <a:gd name="connsiteX270" fmla="*/ 1953863 w 2108263"/>
                <a:gd name="connsiteY270" fmla="*/ 1655540 h 1683829"/>
                <a:gd name="connsiteX271" fmla="*/ 1901476 w 2108263"/>
                <a:gd name="connsiteY271" fmla="*/ 1653826 h 1683829"/>
                <a:gd name="connsiteX272" fmla="*/ 1892903 w 2108263"/>
                <a:gd name="connsiteY272" fmla="*/ 1666970 h 1683829"/>
                <a:gd name="connsiteX273" fmla="*/ 1880044 w 2108263"/>
                <a:gd name="connsiteY273" fmla="*/ 1666113 h 1683829"/>
                <a:gd name="connsiteX274" fmla="*/ 1874901 w 2108263"/>
                <a:gd name="connsiteY274" fmla="*/ 1659160 h 1683829"/>
                <a:gd name="connsiteX275" fmla="*/ 1868043 w 2108263"/>
                <a:gd name="connsiteY275" fmla="*/ 1658302 h 1683829"/>
                <a:gd name="connsiteX276" fmla="*/ 1866328 w 2108263"/>
                <a:gd name="connsiteY276" fmla="*/ 1664399 h 1683829"/>
                <a:gd name="connsiteX277" fmla="*/ 1856042 w 2108263"/>
                <a:gd name="connsiteY277" fmla="*/ 1662684 h 1683829"/>
                <a:gd name="connsiteX278" fmla="*/ 1850041 w 2108263"/>
                <a:gd name="connsiteY278" fmla="*/ 1674114 h 1683829"/>
                <a:gd name="connsiteX279" fmla="*/ 1839754 w 2108263"/>
                <a:gd name="connsiteY279" fmla="*/ 1668875 h 1683829"/>
                <a:gd name="connsiteX280" fmla="*/ 1836325 w 2108263"/>
                <a:gd name="connsiteY280" fmla="*/ 1680305 h 1683829"/>
                <a:gd name="connsiteX281" fmla="*/ 1813179 w 2108263"/>
                <a:gd name="connsiteY281" fmla="*/ 1675924 h 1683829"/>
                <a:gd name="connsiteX282" fmla="*/ 1811465 w 2108263"/>
                <a:gd name="connsiteY282" fmla="*/ 1682972 h 1683829"/>
                <a:gd name="connsiteX283" fmla="*/ 1807178 w 2108263"/>
                <a:gd name="connsiteY283" fmla="*/ 1683829 h 1683829"/>
                <a:gd name="connsiteX284" fmla="*/ 1803750 w 2108263"/>
                <a:gd name="connsiteY284" fmla="*/ 1675067 h 1683829"/>
                <a:gd name="connsiteX285" fmla="*/ 1794319 w 2108263"/>
                <a:gd name="connsiteY285" fmla="*/ 1674209 h 1683829"/>
                <a:gd name="connsiteX286" fmla="*/ 1790890 w 2108263"/>
                <a:gd name="connsiteY286" fmla="*/ 1683829 h 1683829"/>
                <a:gd name="connsiteX287" fmla="*/ 1785747 w 2108263"/>
                <a:gd name="connsiteY287" fmla="*/ 1683829 h 1683829"/>
                <a:gd name="connsiteX288" fmla="*/ 1782318 w 2108263"/>
                <a:gd name="connsiteY288" fmla="*/ 1677734 h 1683829"/>
                <a:gd name="connsiteX289" fmla="*/ 1772031 w 2108263"/>
                <a:gd name="connsiteY289" fmla="*/ 1673352 h 1683829"/>
                <a:gd name="connsiteX290" fmla="*/ 1722216 w 2108263"/>
                <a:gd name="connsiteY290" fmla="*/ 1666303 h 1683829"/>
                <a:gd name="connsiteX291" fmla="*/ 1705928 w 2108263"/>
                <a:gd name="connsiteY291" fmla="*/ 1653159 h 1683829"/>
                <a:gd name="connsiteX292" fmla="*/ 1687068 w 2108263"/>
                <a:gd name="connsiteY292" fmla="*/ 1661922 h 1683829"/>
                <a:gd name="connsiteX293" fmla="*/ 1666494 w 2108263"/>
                <a:gd name="connsiteY293" fmla="*/ 1661065 h 1683829"/>
                <a:gd name="connsiteX294" fmla="*/ 1559147 w 2108263"/>
                <a:gd name="connsiteY294" fmla="*/ 1642015 h 1683829"/>
                <a:gd name="connsiteX295" fmla="*/ 1402080 w 2108263"/>
                <a:gd name="connsiteY295" fmla="*/ 1633918 h 1683829"/>
                <a:gd name="connsiteX296" fmla="*/ 1390936 w 2108263"/>
                <a:gd name="connsiteY296" fmla="*/ 1626965 h 1683829"/>
                <a:gd name="connsiteX297" fmla="*/ 1392650 w 2108263"/>
                <a:gd name="connsiteY297" fmla="*/ 1618202 h 1683829"/>
                <a:gd name="connsiteX298" fmla="*/ 1423606 w 2108263"/>
                <a:gd name="connsiteY298" fmla="*/ 1600676 h 1683829"/>
                <a:gd name="connsiteX299" fmla="*/ 1445991 w 2108263"/>
                <a:gd name="connsiteY299" fmla="*/ 1598962 h 1683829"/>
                <a:gd name="connsiteX300" fmla="*/ 1461421 w 2108263"/>
                <a:gd name="connsiteY300" fmla="*/ 1589342 h 1683829"/>
                <a:gd name="connsiteX301" fmla="*/ 1469993 w 2108263"/>
                <a:gd name="connsiteY301" fmla="*/ 1603343 h 1683829"/>
                <a:gd name="connsiteX302" fmla="*/ 1477708 w 2108263"/>
                <a:gd name="connsiteY302" fmla="*/ 1606868 h 1683829"/>
                <a:gd name="connsiteX303" fmla="*/ 1479423 w 2108263"/>
                <a:gd name="connsiteY303" fmla="*/ 1612106 h 1683829"/>
                <a:gd name="connsiteX304" fmla="*/ 1475137 w 2108263"/>
                <a:gd name="connsiteY304" fmla="*/ 1617345 h 1683829"/>
                <a:gd name="connsiteX305" fmla="*/ 1481137 w 2108263"/>
                <a:gd name="connsiteY305" fmla="*/ 1622584 h 1683829"/>
                <a:gd name="connsiteX306" fmla="*/ 1483709 w 2108263"/>
                <a:gd name="connsiteY306" fmla="*/ 1605058 h 1683829"/>
                <a:gd name="connsiteX307" fmla="*/ 1475994 w 2108263"/>
                <a:gd name="connsiteY307" fmla="*/ 1599819 h 1683829"/>
                <a:gd name="connsiteX308" fmla="*/ 1470851 w 2108263"/>
                <a:gd name="connsiteY308" fmla="*/ 1587532 h 1683829"/>
                <a:gd name="connsiteX309" fmla="*/ 1459706 w 2108263"/>
                <a:gd name="connsiteY309" fmla="*/ 1586675 h 1683829"/>
                <a:gd name="connsiteX310" fmla="*/ 1451134 w 2108263"/>
                <a:gd name="connsiteY310" fmla="*/ 1592770 h 1683829"/>
                <a:gd name="connsiteX311" fmla="*/ 1443419 w 2108263"/>
                <a:gd name="connsiteY311" fmla="*/ 1589246 h 1683829"/>
                <a:gd name="connsiteX312" fmla="*/ 1454563 w 2108263"/>
                <a:gd name="connsiteY312" fmla="*/ 1570863 h 1683829"/>
                <a:gd name="connsiteX313" fmla="*/ 1474280 w 2108263"/>
                <a:gd name="connsiteY313" fmla="*/ 1575244 h 1683829"/>
                <a:gd name="connsiteX314" fmla="*/ 1479423 w 2108263"/>
                <a:gd name="connsiteY314" fmla="*/ 1570006 h 1683829"/>
                <a:gd name="connsiteX315" fmla="*/ 1473422 w 2108263"/>
                <a:gd name="connsiteY315" fmla="*/ 1572673 h 1683829"/>
                <a:gd name="connsiteX316" fmla="*/ 1456277 w 2108263"/>
                <a:gd name="connsiteY316" fmla="*/ 1565719 h 1683829"/>
                <a:gd name="connsiteX317" fmla="*/ 1451991 w 2108263"/>
                <a:gd name="connsiteY317" fmla="*/ 1544669 h 1683829"/>
                <a:gd name="connsiteX318" fmla="*/ 1444276 w 2108263"/>
                <a:gd name="connsiteY318" fmla="*/ 1538573 h 1683829"/>
                <a:gd name="connsiteX319" fmla="*/ 1431417 w 2108263"/>
                <a:gd name="connsiteY319" fmla="*/ 1536859 h 1683829"/>
                <a:gd name="connsiteX320" fmla="*/ 1409986 w 2108263"/>
                <a:gd name="connsiteY320" fmla="*/ 1521143 h 1683829"/>
                <a:gd name="connsiteX321" fmla="*/ 1396270 w 2108263"/>
                <a:gd name="connsiteY321" fmla="*/ 1485233 h 1683829"/>
                <a:gd name="connsiteX322" fmla="*/ 1395412 w 2108263"/>
                <a:gd name="connsiteY322" fmla="*/ 1470374 h 1683829"/>
                <a:gd name="connsiteX323" fmla="*/ 1384268 w 2108263"/>
                <a:gd name="connsiteY323" fmla="*/ 1462468 h 1683829"/>
                <a:gd name="connsiteX324" fmla="*/ 1384268 w 2108263"/>
                <a:gd name="connsiteY324" fmla="*/ 1468660 h 1683829"/>
                <a:gd name="connsiteX325" fmla="*/ 1390269 w 2108263"/>
                <a:gd name="connsiteY325" fmla="*/ 1473899 h 1683829"/>
                <a:gd name="connsiteX326" fmla="*/ 1390269 w 2108263"/>
                <a:gd name="connsiteY326" fmla="*/ 1478280 h 1683829"/>
                <a:gd name="connsiteX327" fmla="*/ 1385983 w 2108263"/>
                <a:gd name="connsiteY327" fmla="*/ 1478185 h 1683829"/>
                <a:gd name="connsiteX328" fmla="*/ 1368838 w 2108263"/>
                <a:gd name="connsiteY328" fmla="*/ 1461897 h 1683829"/>
                <a:gd name="connsiteX329" fmla="*/ 1368838 w 2108263"/>
                <a:gd name="connsiteY329" fmla="*/ 1458087 h 1683829"/>
                <a:gd name="connsiteX330" fmla="*/ 1359408 w 2108263"/>
                <a:gd name="connsiteY330" fmla="*/ 1455420 h 1683829"/>
                <a:gd name="connsiteX331" fmla="*/ 1391222 w 2108263"/>
                <a:gd name="connsiteY331" fmla="*/ 1486091 h 1683829"/>
                <a:gd name="connsiteX332" fmla="*/ 1392936 w 2108263"/>
                <a:gd name="connsiteY332" fmla="*/ 1508855 h 1683829"/>
                <a:gd name="connsiteX333" fmla="*/ 1409224 w 2108263"/>
                <a:gd name="connsiteY333" fmla="*/ 1532477 h 1683829"/>
                <a:gd name="connsiteX334" fmla="*/ 1417796 w 2108263"/>
                <a:gd name="connsiteY334" fmla="*/ 1541240 h 1683829"/>
                <a:gd name="connsiteX335" fmla="*/ 1443514 w 2108263"/>
                <a:gd name="connsiteY335" fmla="*/ 1548289 h 1683829"/>
                <a:gd name="connsiteX336" fmla="*/ 1450372 w 2108263"/>
                <a:gd name="connsiteY336" fmla="*/ 1557052 h 1683829"/>
                <a:gd name="connsiteX337" fmla="*/ 1448657 w 2108263"/>
                <a:gd name="connsiteY337" fmla="*/ 1565815 h 1683829"/>
                <a:gd name="connsiteX338" fmla="*/ 1415987 w 2108263"/>
                <a:gd name="connsiteY338" fmla="*/ 1589437 h 1683829"/>
                <a:gd name="connsiteX339" fmla="*/ 1409986 w 2108263"/>
                <a:gd name="connsiteY339" fmla="*/ 1588579 h 1683829"/>
                <a:gd name="connsiteX340" fmla="*/ 1394555 w 2108263"/>
                <a:gd name="connsiteY340" fmla="*/ 1583341 h 1683829"/>
                <a:gd name="connsiteX341" fmla="*/ 1385126 w 2108263"/>
                <a:gd name="connsiteY341" fmla="*/ 1569339 h 1683829"/>
                <a:gd name="connsiteX342" fmla="*/ 1340453 w 2108263"/>
                <a:gd name="connsiteY342" fmla="*/ 1560576 h 1683829"/>
                <a:gd name="connsiteX343" fmla="*/ 1324165 w 2108263"/>
                <a:gd name="connsiteY343" fmla="*/ 1547432 h 1683829"/>
                <a:gd name="connsiteX344" fmla="*/ 1318165 w 2108263"/>
                <a:gd name="connsiteY344" fmla="*/ 1536097 h 1683829"/>
                <a:gd name="connsiteX345" fmla="*/ 1318165 w 2108263"/>
                <a:gd name="connsiteY345" fmla="*/ 1525619 h 1683829"/>
                <a:gd name="connsiteX346" fmla="*/ 1313878 w 2108263"/>
                <a:gd name="connsiteY346" fmla="*/ 1522952 h 1683829"/>
                <a:gd name="connsiteX347" fmla="*/ 1313878 w 2108263"/>
                <a:gd name="connsiteY347" fmla="*/ 1536097 h 1683829"/>
                <a:gd name="connsiteX348" fmla="*/ 1319879 w 2108263"/>
                <a:gd name="connsiteY348" fmla="*/ 1548384 h 1683829"/>
                <a:gd name="connsiteX349" fmla="*/ 1336167 w 2108263"/>
                <a:gd name="connsiteY349" fmla="*/ 1565053 h 1683829"/>
                <a:gd name="connsiteX350" fmla="*/ 1369695 w 2108263"/>
                <a:gd name="connsiteY350" fmla="*/ 1580864 h 1683829"/>
                <a:gd name="connsiteX351" fmla="*/ 1367123 w 2108263"/>
                <a:gd name="connsiteY351" fmla="*/ 1587913 h 1683829"/>
                <a:gd name="connsiteX352" fmla="*/ 1342263 w 2108263"/>
                <a:gd name="connsiteY352" fmla="*/ 1591437 h 1683829"/>
                <a:gd name="connsiteX353" fmla="*/ 1327690 w 2108263"/>
                <a:gd name="connsiteY353" fmla="*/ 1603724 h 1683829"/>
                <a:gd name="connsiteX354" fmla="*/ 1320832 w 2108263"/>
                <a:gd name="connsiteY354" fmla="*/ 1600200 h 1683829"/>
                <a:gd name="connsiteX355" fmla="*/ 1304544 w 2108263"/>
                <a:gd name="connsiteY355" fmla="*/ 1605439 h 1683829"/>
                <a:gd name="connsiteX356" fmla="*/ 1253871 w 2108263"/>
                <a:gd name="connsiteY356" fmla="*/ 1601915 h 1683829"/>
                <a:gd name="connsiteX357" fmla="*/ 1238440 w 2108263"/>
                <a:gd name="connsiteY357" fmla="*/ 1608010 h 1683829"/>
                <a:gd name="connsiteX358" fmla="*/ 1223010 w 2108263"/>
                <a:gd name="connsiteY358" fmla="*/ 1627251 h 1683829"/>
                <a:gd name="connsiteX359" fmla="*/ 1251394 w 2108263"/>
                <a:gd name="connsiteY359" fmla="*/ 1614107 h 1683829"/>
                <a:gd name="connsiteX360" fmla="*/ 1268540 w 2108263"/>
                <a:gd name="connsiteY360" fmla="*/ 1621155 h 1683829"/>
                <a:gd name="connsiteX361" fmla="*/ 1283970 w 2108263"/>
                <a:gd name="connsiteY361" fmla="*/ 1615059 h 1683829"/>
                <a:gd name="connsiteX362" fmla="*/ 1289114 w 2108263"/>
                <a:gd name="connsiteY362" fmla="*/ 1623632 h 1683829"/>
                <a:gd name="connsiteX363" fmla="*/ 1295972 w 2108263"/>
                <a:gd name="connsiteY363" fmla="*/ 1623822 h 1683829"/>
                <a:gd name="connsiteX364" fmla="*/ 1305401 w 2108263"/>
                <a:gd name="connsiteY364" fmla="*/ 1632585 h 1683829"/>
                <a:gd name="connsiteX365" fmla="*/ 1318260 w 2108263"/>
                <a:gd name="connsiteY365" fmla="*/ 1623822 h 1683829"/>
                <a:gd name="connsiteX366" fmla="*/ 1319118 w 2108263"/>
                <a:gd name="connsiteY366" fmla="*/ 1634300 h 1683829"/>
                <a:gd name="connsiteX367" fmla="*/ 1327690 w 2108263"/>
                <a:gd name="connsiteY367" fmla="*/ 1637824 h 1683829"/>
                <a:gd name="connsiteX368" fmla="*/ 1339691 w 2108263"/>
                <a:gd name="connsiteY368" fmla="*/ 1633442 h 1683829"/>
                <a:gd name="connsiteX369" fmla="*/ 1345692 w 2108263"/>
                <a:gd name="connsiteY369" fmla="*/ 1623822 h 1683829"/>
                <a:gd name="connsiteX370" fmla="*/ 1347406 w 2108263"/>
                <a:gd name="connsiteY370" fmla="*/ 1636109 h 1683829"/>
                <a:gd name="connsiteX371" fmla="*/ 1330262 w 2108263"/>
                <a:gd name="connsiteY371" fmla="*/ 1645729 h 1683829"/>
                <a:gd name="connsiteX372" fmla="*/ 1313117 w 2108263"/>
                <a:gd name="connsiteY372" fmla="*/ 1643062 h 1683829"/>
                <a:gd name="connsiteX373" fmla="*/ 1272731 w 2108263"/>
                <a:gd name="connsiteY373" fmla="*/ 1650968 h 1683829"/>
                <a:gd name="connsiteX374" fmla="*/ 1264158 w 2108263"/>
                <a:gd name="connsiteY374" fmla="*/ 1648301 h 1683829"/>
                <a:gd name="connsiteX375" fmla="*/ 1227201 w 2108263"/>
                <a:gd name="connsiteY375" fmla="*/ 1661446 h 1683829"/>
                <a:gd name="connsiteX376" fmla="*/ 1168813 w 2108263"/>
                <a:gd name="connsiteY376" fmla="*/ 1660589 h 1683829"/>
                <a:gd name="connsiteX377" fmla="*/ 1147381 w 2108263"/>
                <a:gd name="connsiteY377" fmla="*/ 1648301 h 1683829"/>
                <a:gd name="connsiteX378" fmla="*/ 1131094 w 2108263"/>
                <a:gd name="connsiteY378" fmla="*/ 1632585 h 1683829"/>
                <a:gd name="connsiteX379" fmla="*/ 1099280 w 2108263"/>
                <a:gd name="connsiteY379" fmla="*/ 1583531 h 1683829"/>
                <a:gd name="connsiteX380" fmla="*/ 1100995 w 2108263"/>
                <a:gd name="connsiteY380" fmla="*/ 1568672 h 1683829"/>
                <a:gd name="connsiteX381" fmla="*/ 1113853 w 2108263"/>
                <a:gd name="connsiteY381" fmla="*/ 1544193 h 1683829"/>
                <a:gd name="connsiteX382" fmla="*/ 1124140 w 2108263"/>
                <a:gd name="connsiteY382" fmla="*/ 1535430 h 1683829"/>
                <a:gd name="connsiteX383" fmla="*/ 1135285 w 2108263"/>
                <a:gd name="connsiteY383" fmla="*/ 1536287 h 1683829"/>
                <a:gd name="connsiteX384" fmla="*/ 1191101 w 2108263"/>
                <a:gd name="connsiteY384" fmla="*/ 1568672 h 1683829"/>
                <a:gd name="connsiteX385" fmla="*/ 1234059 w 2108263"/>
                <a:gd name="connsiteY385" fmla="*/ 1566958 h 1683829"/>
                <a:gd name="connsiteX386" fmla="*/ 1210056 w 2108263"/>
                <a:gd name="connsiteY386" fmla="*/ 1560862 h 1683829"/>
                <a:gd name="connsiteX387" fmla="*/ 1182624 w 2108263"/>
                <a:gd name="connsiteY387" fmla="*/ 1563529 h 1683829"/>
                <a:gd name="connsiteX388" fmla="*/ 1150049 w 2108263"/>
                <a:gd name="connsiteY388" fmla="*/ 1539050 h 1683829"/>
                <a:gd name="connsiteX389" fmla="*/ 1147477 w 2108263"/>
                <a:gd name="connsiteY389" fmla="*/ 1532953 h 1683829"/>
                <a:gd name="connsiteX390" fmla="*/ 1150906 w 2108263"/>
                <a:gd name="connsiteY390" fmla="*/ 1529429 h 1683829"/>
                <a:gd name="connsiteX391" fmla="*/ 1172337 w 2108263"/>
                <a:gd name="connsiteY391" fmla="*/ 1524191 h 1683829"/>
                <a:gd name="connsiteX392" fmla="*/ 1192911 w 2108263"/>
                <a:gd name="connsiteY392" fmla="*/ 1525048 h 1683829"/>
                <a:gd name="connsiteX393" fmla="*/ 1203198 w 2108263"/>
                <a:gd name="connsiteY393" fmla="*/ 1514570 h 1683829"/>
                <a:gd name="connsiteX394" fmla="*/ 1188625 w 2108263"/>
                <a:gd name="connsiteY394" fmla="*/ 1520000 h 1683829"/>
                <a:gd name="connsiteX395" fmla="*/ 1136237 w 2108263"/>
                <a:gd name="connsiteY395" fmla="*/ 1522476 h 1683829"/>
                <a:gd name="connsiteX396" fmla="*/ 1125950 w 2108263"/>
                <a:gd name="connsiteY396" fmla="*/ 1493615 h 1683829"/>
                <a:gd name="connsiteX397" fmla="*/ 1112234 w 2108263"/>
                <a:gd name="connsiteY397" fmla="*/ 1481328 h 1683829"/>
                <a:gd name="connsiteX398" fmla="*/ 1081373 w 2108263"/>
                <a:gd name="connsiteY398" fmla="*/ 1437513 h 1683829"/>
                <a:gd name="connsiteX399" fmla="*/ 1018699 w 2108263"/>
                <a:gd name="connsiteY399" fmla="*/ 1388459 h 1683829"/>
                <a:gd name="connsiteX400" fmla="*/ 1016127 w 2108263"/>
                <a:gd name="connsiteY400" fmla="*/ 1362170 h 1683829"/>
                <a:gd name="connsiteX401" fmla="*/ 1008507 w 2108263"/>
                <a:gd name="connsiteY401" fmla="*/ 1355122 h 1683829"/>
                <a:gd name="connsiteX402" fmla="*/ 981742 w 2108263"/>
                <a:gd name="connsiteY402" fmla="*/ 1353407 h 1683829"/>
                <a:gd name="connsiteX403" fmla="*/ 964597 w 2108263"/>
                <a:gd name="connsiteY403" fmla="*/ 1359503 h 1683829"/>
                <a:gd name="connsiteX404" fmla="*/ 960310 w 2108263"/>
                <a:gd name="connsiteY404" fmla="*/ 1370933 h 1683829"/>
                <a:gd name="connsiteX405" fmla="*/ 964597 w 2108263"/>
                <a:gd name="connsiteY405" fmla="*/ 1388459 h 1683829"/>
                <a:gd name="connsiteX406" fmla="*/ 961168 w 2108263"/>
                <a:gd name="connsiteY406" fmla="*/ 1409510 h 1683829"/>
                <a:gd name="connsiteX407" fmla="*/ 936308 w 2108263"/>
                <a:gd name="connsiteY407" fmla="*/ 1446276 h 1683829"/>
                <a:gd name="connsiteX408" fmla="*/ 917448 w 2108263"/>
                <a:gd name="connsiteY408" fmla="*/ 1448943 h 1683829"/>
                <a:gd name="connsiteX409" fmla="*/ 901160 w 2108263"/>
                <a:gd name="connsiteY409" fmla="*/ 1443704 h 1683829"/>
                <a:gd name="connsiteX410" fmla="*/ 896874 w 2108263"/>
                <a:gd name="connsiteY410" fmla="*/ 1448943 h 1683829"/>
                <a:gd name="connsiteX411" fmla="*/ 867728 w 2108263"/>
                <a:gd name="connsiteY411" fmla="*/ 1449800 h 1683829"/>
                <a:gd name="connsiteX412" fmla="*/ 866013 w 2108263"/>
                <a:gd name="connsiteY412" fmla="*/ 1440180 h 1683829"/>
                <a:gd name="connsiteX413" fmla="*/ 851440 w 2108263"/>
                <a:gd name="connsiteY413" fmla="*/ 1435799 h 1683829"/>
                <a:gd name="connsiteX414" fmla="*/ 829151 w 2108263"/>
                <a:gd name="connsiteY414" fmla="*/ 1396365 h 1683829"/>
                <a:gd name="connsiteX415" fmla="*/ 814578 w 2108263"/>
                <a:gd name="connsiteY415" fmla="*/ 1385887 h 1683829"/>
                <a:gd name="connsiteX416" fmla="*/ 797433 w 2108263"/>
                <a:gd name="connsiteY416" fmla="*/ 1364837 h 1683829"/>
                <a:gd name="connsiteX417" fmla="*/ 788860 w 2108263"/>
                <a:gd name="connsiteY417" fmla="*/ 1361313 h 1683829"/>
                <a:gd name="connsiteX418" fmla="*/ 787146 w 2108263"/>
                <a:gd name="connsiteY418" fmla="*/ 1345502 h 1683829"/>
                <a:gd name="connsiteX419" fmla="*/ 778573 w 2108263"/>
                <a:gd name="connsiteY419" fmla="*/ 1345502 h 1683829"/>
                <a:gd name="connsiteX420" fmla="*/ 766572 w 2108263"/>
                <a:gd name="connsiteY420" fmla="*/ 1335881 h 1683829"/>
                <a:gd name="connsiteX421" fmla="*/ 714185 w 2108263"/>
                <a:gd name="connsiteY421" fmla="*/ 1331500 h 1683829"/>
                <a:gd name="connsiteX422" fmla="*/ 703040 w 2108263"/>
                <a:gd name="connsiteY422" fmla="*/ 1317498 h 1683829"/>
                <a:gd name="connsiteX423" fmla="*/ 691896 w 2108263"/>
                <a:gd name="connsiteY423" fmla="*/ 1319212 h 1683829"/>
                <a:gd name="connsiteX424" fmla="*/ 690181 w 2108263"/>
                <a:gd name="connsiteY424" fmla="*/ 1325404 h 1683829"/>
                <a:gd name="connsiteX425" fmla="*/ 676465 w 2108263"/>
                <a:gd name="connsiteY425" fmla="*/ 1326261 h 1683829"/>
                <a:gd name="connsiteX426" fmla="*/ 665321 w 2108263"/>
                <a:gd name="connsiteY426" fmla="*/ 1317498 h 1683829"/>
                <a:gd name="connsiteX427" fmla="*/ 654177 w 2108263"/>
                <a:gd name="connsiteY427" fmla="*/ 1317498 h 1683829"/>
                <a:gd name="connsiteX428" fmla="*/ 649891 w 2108263"/>
                <a:gd name="connsiteY428" fmla="*/ 1321879 h 1683829"/>
                <a:gd name="connsiteX429" fmla="*/ 645605 w 2108263"/>
                <a:gd name="connsiteY429" fmla="*/ 1311402 h 1683829"/>
                <a:gd name="connsiteX430" fmla="*/ 641318 w 2108263"/>
                <a:gd name="connsiteY430" fmla="*/ 1310545 h 1683829"/>
                <a:gd name="connsiteX431" fmla="*/ 597503 w 2108263"/>
                <a:gd name="connsiteY431" fmla="*/ 1310545 h 1683829"/>
                <a:gd name="connsiteX432" fmla="*/ 593217 w 2108263"/>
                <a:gd name="connsiteY432" fmla="*/ 1307878 h 1683829"/>
                <a:gd name="connsiteX433" fmla="*/ 594074 w 2108263"/>
                <a:gd name="connsiteY433" fmla="*/ 1302639 h 1683829"/>
                <a:gd name="connsiteX434" fmla="*/ 611219 w 2108263"/>
                <a:gd name="connsiteY434" fmla="*/ 1303496 h 1683829"/>
                <a:gd name="connsiteX435" fmla="*/ 617220 w 2108263"/>
                <a:gd name="connsiteY435" fmla="*/ 1296448 h 1683829"/>
                <a:gd name="connsiteX436" fmla="*/ 616363 w 2108263"/>
                <a:gd name="connsiteY436" fmla="*/ 1286827 h 1683829"/>
                <a:gd name="connsiteX437" fmla="*/ 600932 w 2108263"/>
                <a:gd name="connsiteY437" fmla="*/ 1277207 h 1683829"/>
                <a:gd name="connsiteX438" fmla="*/ 601789 w 2108263"/>
                <a:gd name="connsiteY438" fmla="*/ 1271968 h 1683829"/>
                <a:gd name="connsiteX439" fmla="*/ 594074 w 2108263"/>
                <a:gd name="connsiteY439" fmla="*/ 1282446 h 1683829"/>
                <a:gd name="connsiteX440" fmla="*/ 603599 w 2108263"/>
                <a:gd name="connsiteY440" fmla="*/ 1281970 h 1683829"/>
                <a:gd name="connsiteX441" fmla="*/ 610457 w 2108263"/>
                <a:gd name="connsiteY441" fmla="*/ 1286542 h 1683829"/>
                <a:gd name="connsiteX442" fmla="*/ 612838 w 2108263"/>
                <a:gd name="connsiteY442" fmla="*/ 1296352 h 1683829"/>
                <a:gd name="connsiteX443" fmla="*/ 596646 w 2108263"/>
                <a:gd name="connsiteY443" fmla="*/ 1297305 h 1683829"/>
                <a:gd name="connsiteX444" fmla="*/ 568357 w 2108263"/>
                <a:gd name="connsiteY444" fmla="*/ 1309592 h 1683829"/>
                <a:gd name="connsiteX445" fmla="*/ 559784 w 2108263"/>
                <a:gd name="connsiteY445" fmla="*/ 1293781 h 1683829"/>
                <a:gd name="connsiteX446" fmla="*/ 558927 w 2108263"/>
                <a:gd name="connsiteY446" fmla="*/ 1279779 h 1683829"/>
                <a:gd name="connsiteX447" fmla="*/ 549497 w 2108263"/>
                <a:gd name="connsiteY447" fmla="*/ 1270159 h 1683829"/>
                <a:gd name="connsiteX448" fmla="*/ 534067 w 2108263"/>
                <a:gd name="connsiteY448" fmla="*/ 1268444 h 1683829"/>
                <a:gd name="connsiteX449" fmla="*/ 522922 w 2108263"/>
                <a:gd name="connsiteY449" fmla="*/ 1255300 h 1683829"/>
                <a:gd name="connsiteX450" fmla="*/ 517779 w 2108263"/>
                <a:gd name="connsiteY450" fmla="*/ 1239488 h 1683829"/>
                <a:gd name="connsiteX451" fmla="*/ 503206 w 2108263"/>
                <a:gd name="connsiteY451" fmla="*/ 1232440 h 1683829"/>
                <a:gd name="connsiteX452" fmla="*/ 500634 w 2108263"/>
                <a:gd name="connsiteY452" fmla="*/ 1237678 h 1683829"/>
                <a:gd name="connsiteX453" fmla="*/ 513493 w 2108263"/>
                <a:gd name="connsiteY453" fmla="*/ 1241203 h 1683829"/>
                <a:gd name="connsiteX454" fmla="*/ 527209 w 2108263"/>
                <a:gd name="connsiteY454" fmla="*/ 1271873 h 1683829"/>
                <a:gd name="connsiteX455" fmla="*/ 548640 w 2108263"/>
                <a:gd name="connsiteY455" fmla="*/ 1281493 h 1683829"/>
                <a:gd name="connsiteX456" fmla="*/ 548640 w 2108263"/>
                <a:gd name="connsiteY456" fmla="*/ 1290257 h 1683829"/>
                <a:gd name="connsiteX457" fmla="*/ 531495 w 2108263"/>
                <a:gd name="connsiteY457" fmla="*/ 1297305 h 1683829"/>
                <a:gd name="connsiteX458" fmla="*/ 524542 w 2108263"/>
                <a:gd name="connsiteY458" fmla="*/ 1289399 h 1683829"/>
                <a:gd name="connsiteX459" fmla="*/ 512731 w 2108263"/>
                <a:gd name="connsiteY459" fmla="*/ 1288352 h 1683829"/>
                <a:gd name="connsiteX460" fmla="*/ 506635 w 2108263"/>
                <a:gd name="connsiteY460" fmla="*/ 1294733 h 1683829"/>
                <a:gd name="connsiteX461" fmla="*/ 506635 w 2108263"/>
                <a:gd name="connsiteY461" fmla="*/ 1304353 h 1683829"/>
                <a:gd name="connsiteX462" fmla="*/ 510921 w 2108263"/>
                <a:gd name="connsiteY462" fmla="*/ 1306068 h 1683829"/>
                <a:gd name="connsiteX463" fmla="*/ 507492 w 2108263"/>
                <a:gd name="connsiteY463" fmla="*/ 1310450 h 1683829"/>
                <a:gd name="connsiteX464" fmla="*/ 490347 w 2108263"/>
                <a:gd name="connsiteY464" fmla="*/ 1306068 h 1683829"/>
                <a:gd name="connsiteX465" fmla="*/ 492062 w 2108263"/>
                <a:gd name="connsiteY465" fmla="*/ 1293781 h 1683829"/>
                <a:gd name="connsiteX466" fmla="*/ 486061 w 2108263"/>
                <a:gd name="connsiteY466" fmla="*/ 1286732 h 1683829"/>
                <a:gd name="connsiteX467" fmla="*/ 461200 w 2108263"/>
                <a:gd name="connsiteY467" fmla="*/ 1286732 h 1683829"/>
                <a:gd name="connsiteX468" fmla="*/ 455200 w 2108263"/>
                <a:gd name="connsiteY468" fmla="*/ 1288542 h 1683829"/>
                <a:gd name="connsiteX469" fmla="*/ 455200 w 2108263"/>
                <a:gd name="connsiteY469" fmla="*/ 1275302 h 1683829"/>
                <a:gd name="connsiteX470" fmla="*/ 450913 w 2108263"/>
                <a:gd name="connsiteY470" fmla="*/ 1270921 h 1683829"/>
                <a:gd name="connsiteX471" fmla="*/ 438055 w 2108263"/>
                <a:gd name="connsiteY471" fmla="*/ 1278827 h 1683829"/>
                <a:gd name="connsiteX472" fmla="*/ 444055 w 2108263"/>
                <a:gd name="connsiteY472" fmla="*/ 1282351 h 1683829"/>
                <a:gd name="connsiteX473" fmla="*/ 450913 w 2108263"/>
                <a:gd name="connsiteY473" fmla="*/ 1275302 h 1683829"/>
                <a:gd name="connsiteX474" fmla="*/ 450913 w 2108263"/>
                <a:gd name="connsiteY474" fmla="*/ 1289304 h 1683829"/>
                <a:gd name="connsiteX475" fmla="*/ 458629 w 2108263"/>
                <a:gd name="connsiteY475" fmla="*/ 1293685 h 1683829"/>
                <a:gd name="connsiteX476" fmla="*/ 464630 w 2108263"/>
                <a:gd name="connsiteY476" fmla="*/ 1290161 h 1683829"/>
                <a:gd name="connsiteX477" fmla="*/ 480060 w 2108263"/>
                <a:gd name="connsiteY477" fmla="*/ 1293685 h 1683829"/>
                <a:gd name="connsiteX478" fmla="*/ 485204 w 2108263"/>
                <a:gd name="connsiteY478" fmla="*/ 1308544 h 1683829"/>
                <a:gd name="connsiteX479" fmla="*/ 500634 w 2108263"/>
                <a:gd name="connsiteY479" fmla="*/ 1314641 h 1683829"/>
                <a:gd name="connsiteX480" fmla="*/ 518636 w 2108263"/>
                <a:gd name="connsiteY480" fmla="*/ 1314641 h 1683829"/>
                <a:gd name="connsiteX481" fmla="*/ 527209 w 2108263"/>
                <a:gd name="connsiteY481" fmla="*/ 1310259 h 1683829"/>
                <a:gd name="connsiteX482" fmla="*/ 498062 w 2108263"/>
                <a:gd name="connsiteY482" fmla="*/ 1353217 h 1683829"/>
                <a:gd name="connsiteX483" fmla="*/ 474059 w 2108263"/>
                <a:gd name="connsiteY483" fmla="*/ 1349693 h 1683829"/>
                <a:gd name="connsiteX484" fmla="*/ 462058 w 2108263"/>
                <a:gd name="connsiteY484" fmla="*/ 1352360 h 1683829"/>
                <a:gd name="connsiteX485" fmla="*/ 454343 w 2108263"/>
                <a:gd name="connsiteY485" fmla="*/ 1347121 h 1683829"/>
                <a:gd name="connsiteX486" fmla="*/ 432054 w 2108263"/>
                <a:gd name="connsiteY486" fmla="*/ 1346264 h 1683829"/>
                <a:gd name="connsiteX487" fmla="*/ 424339 w 2108263"/>
                <a:gd name="connsiteY487" fmla="*/ 1355884 h 1683829"/>
                <a:gd name="connsiteX488" fmla="*/ 412337 w 2108263"/>
                <a:gd name="connsiteY488" fmla="*/ 1357598 h 1683829"/>
                <a:gd name="connsiteX489" fmla="*/ 389191 w 2108263"/>
                <a:gd name="connsiteY489" fmla="*/ 1343597 h 1683829"/>
                <a:gd name="connsiteX490" fmla="*/ 361760 w 2108263"/>
                <a:gd name="connsiteY490" fmla="*/ 1340072 h 1683829"/>
                <a:gd name="connsiteX491" fmla="*/ 343757 w 2108263"/>
                <a:gd name="connsiteY491" fmla="*/ 1354931 h 1683829"/>
                <a:gd name="connsiteX492" fmla="*/ 346329 w 2108263"/>
                <a:gd name="connsiteY492" fmla="*/ 1365409 h 1683829"/>
                <a:gd name="connsiteX493" fmla="*/ 337756 w 2108263"/>
                <a:gd name="connsiteY493" fmla="*/ 1366266 h 1683829"/>
                <a:gd name="connsiteX494" fmla="*/ 318040 w 2108263"/>
                <a:gd name="connsiteY494" fmla="*/ 1353979 h 1683829"/>
                <a:gd name="connsiteX495" fmla="*/ 291370 w 2108263"/>
                <a:gd name="connsiteY495" fmla="*/ 1347883 h 1683829"/>
                <a:gd name="connsiteX496" fmla="*/ 279368 w 2108263"/>
                <a:gd name="connsiteY496" fmla="*/ 1353979 h 1683829"/>
                <a:gd name="connsiteX497" fmla="*/ 269938 w 2108263"/>
                <a:gd name="connsiteY497" fmla="*/ 1348740 h 1683829"/>
                <a:gd name="connsiteX498" fmla="*/ 270796 w 2108263"/>
                <a:gd name="connsiteY498" fmla="*/ 1355789 h 1683829"/>
                <a:gd name="connsiteX499" fmla="*/ 284512 w 2108263"/>
                <a:gd name="connsiteY499" fmla="*/ 1360170 h 1683829"/>
                <a:gd name="connsiteX500" fmla="*/ 299085 w 2108263"/>
                <a:gd name="connsiteY500" fmla="*/ 1353217 h 1683829"/>
                <a:gd name="connsiteX501" fmla="*/ 308515 w 2108263"/>
                <a:gd name="connsiteY501" fmla="*/ 1362837 h 1683829"/>
                <a:gd name="connsiteX502" fmla="*/ 307657 w 2108263"/>
                <a:gd name="connsiteY502" fmla="*/ 1375124 h 1683829"/>
                <a:gd name="connsiteX503" fmla="*/ 293941 w 2108263"/>
                <a:gd name="connsiteY503" fmla="*/ 1375982 h 1683829"/>
                <a:gd name="connsiteX504" fmla="*/ 292227 w 2108263"/>
                <a:gd name="connsiteY504" fmla="*/ 1381220 h 1683829"/>
                <a:gd name="connsiteX505" fmla="*/ 282797 w 2108263"/>
                <a:gd name="connsiteY505" fmla="*/ 1385602 h 1683829"/>
                <a:gd name="connsiteX506" fmla="*/ 293084 w 2108263"/>
                <a:gd name="connsiteY506" fmla="*/ 1385602 h 1683829"/>
                <a:gd name="connsiteX507" fmla="*/ 300799 w 2108263"/>
                <a:gd name="connsiteY507" fmla="*/ 1380363 h 1683829"/>
                <a:gd name="connsiteX508" fmla="*/ 305943 w 2108263"/>
                <a:gd name="connsiteY508" fmla="*/ 1386459 h 1683829"/>
                <a:gd name="connsiteX509" fmla="*/ 305086 w 2108263"/>
                <a:gd name="connsiteY509" fmla="*/ 1403985 h 1683829"/>
                <a:gd name="connsiteX510" fmla="*/ 308515 w 2108263"/>
                <a:gd name="connsiteY510" fmla="*/ 1405700 h 1683829"/>
                <a:gd name="connsiteX511" fmla="*/ 315373 w 2108263"/>
                <a:gd name="connsiteY511" fmla="*/ 1402175 h 1683829"/>
                <a:gd name="connsiteX512" fmla="*/ 321373 w 2108263"/>
                <a:gd name="connsiteY512" fmla="*/ 1389888 h 1683829"/>
                <a:gd name="connsiteX513" fmla="*/ 339376 w 2108263"/>
                <a:gd name="connsiteY513" fmla="*/ 1403890 h 1683829"/>
                <a:gd name="connsiteX514" fmla="*/ 350520 w 2108263"/>
                <a:gd name="connsiteY514" fmla="*/ 1403890 h 1683829"/>
                <a:gd name="connsiteX515" fmla="*/ 361664 w 2108263"/>
                <a:gd name="connsiteY515" fmla="*/ 1389888 h 1683829"/>
                <a:gd name="connsiteX516" fmla="*/ 374523 w 2108263"/>
                <a:gd name="connsiteY516" fmla="*/ 1386364 h 1683829"/>
                <a:gd name="connsiteX517" fmla="*/ 385667 w 2108263"/>
                <a:gd name="connsiteY517" fmla="*/ 1406557 h 1683829"/>
                <a:gd name="connsiteX518" fmla="*/ 416623 w 2108263"/>
                <a:gd name="connsiteY518" fmla="*/ 1424940 h 1683829"/>
                <a:gd name="connsiteX519" fmla="*/ 435483 w 2108263"/>
                <a:gd name="connsiteY519" fmla="*/ 1424083 h 1683829"/>
                <a:gd name="connsiteX520" fmla="*/ 440627 w 2108263"/>
                <a:gd name="connsiteY520" fmla="*/ 1415320 h 1683829"/>
                <a:gd name="connsiteX521" fmla="*/ 450913 w 2108263"/>
                <a:gd name="connsiteY521" fmla="*/ 1411795 h 1683829"/>
                <a:gd name="connsiteX522" fmla="*/ 460343 w 2108263"/>
                <a:gd name="connsiteY522" fmla="*/ 1417892 h 1683829"/>
                <a:gd name="connsiteX523" fmla="*/ 468058 w 2108263"/>
                <a:gd name="connsiteY523" fmla="*/ 1432751 h 1683829"/>
                <a:gd name="connsiteX524" fmla="*/ 479203 w 2108263"/>
                <a:gd name="connsiteY524" fmla="*/ 1434465 h 1683829"/>
                <a:gd name="connsiteX525" fmla="*/ 490347 w 2108263"/>
                <a:gd name="connsiteY525" fmla="*/ 1424845 h 1683829"/>
                <a:gd name="connsiteX526" fmla="*/ 487775 w 2108263"/>
                <a:gd name="connsiteY526" fmla="*/ 1410843 h 1683829"/>
                <a:gd name="connsiteX527" fmla="*/ 514445 w 2108263"/>
                <a:gd name="connsiteY527" fmla="*/ 1399508 h 1683829"/>
                <a:gd name="connsiteX528" fmla="*/ 527304 w 2108263"/>
                <a:gd name="connsiteY528" fmla="*/ 1380268 h 1683829"/>
                <a:gd name="connsiteX529" fmla="*/ 534162 w 2108263"/>
                <a:gd name="connsiteY529" fmla="*/ 1379410 h 1683829"/>
                <a:gd name="connsiteX530" fmla="*/ 535877 w 2108263"/>
                <a:gd name="connsiteY530" fmla="*/ 1386459 h 1683829"/>
                <a:gd name="connsiteX531" fmla="*/ 541877 w 2108263"/>
                <a:gd name="connsiteY531" fmla="*/ 1386459 h 1683829"/>
                <a:gd name="connsiteX532" fmla="*/ 556450 w 2108263"/>
                <a:gd name="connsiteY532" fmla="*/ 1381220 h 1683829"/>
                <a:gd name="connsiteX533" fmla="*/ 555593 w 2108263"/>
                <a:gd name="connsiteY533" fmla="*/ 1376839 h 1683829"/>
                <a:gd name="connsiteX534" fmla="*/ 560737 w 2108263"/>
                <a:gd name="connsiteY534" fmla="*/ 1375124 h 1683829"/>
                <a:gd name="connsiteX535" fmla="*/ 583882 w 2108263"/>
                <a:gd name="connsiteY535" fmla="*/ 1379506 h 1683829"/>
                <a:gd name="connsiteX536" fmla="*/ 634555 w 2108263"/>
                <a:gd name="connsiteY536" fmla="*/ 1357598 h 1683829"/>
                <a:gd name="connsiteX537" fmla="*/ 645700 w 2108263"/>
                <a:gd name="connsiteY537" fmla="*/ 1357598 h 1683829"/>
                <a:gd name="connsiteX538" fmla="*/ 664559 w 2108263"/>
                <a:gd name="connsiteY538" fmla="*/ 1375982 h 1683829"/>
                <a:gd name="connsiteX539" fmla="*/ 685990 w 2108263"/>
                <a:gd name="connsiteY539" fmla="*/ 1378649 h 1683829"/>
                <a:gd name="connsiteX540" fmla="*/ 694563 w 2108263"/>
                <a:gd name="connsiteY540" fmla="*/ 1390936 h 1683829"/>
                <a:gd name="connsiteX541" fmla="*/ 692848 w 2108263"/>
                <a:gd name="connsiteY541" fmla="*/ 1404080 h 1683829"/>
                <a:gd name="connsiteX542" fmla="*/ 700564 w 2108263"/>
                <a:gd name="connsiteY542" fmla="*/ 1403223 h 1683829"/>
                <a:gd name="connsiteX543" fmla="*/ 715994 w 2108263"/>
                <a:gd name="connsiteY543" fmla="*/ 1415510 h 1683829"/>
                <a:gd name="connsiteX544" fmla="*/ 737425 w 2108263"/>
                <a:gd name="connsiteY544" fmla="*/ 1442657 h 1683829"/>
                <a:gd name="connsiteX545" fmla="*/ 754571 w 2108263"/>
                <a:gd name="connsiteY545" fmla="*/ 1454944 h 1683829"/>
                <a:gd name="connsiteX546" fmla="*/ 794100 w 2108263"/>
                <a:gd name="connsiteY546" fmla="*/ 1504855 h 1683829"/>
                <a:gd name="connsiteX547" fmla="*/ 788956 w 2108263"/>
                <a:gd name="connsiteY547" fmla="*/ 1510951 h 1683829"/>
                <a:gd name="connsiteX548" fmla="*/ 782098 w 2108263"/>
                <a:gd name="connsiteY548" fmla="*/ 1509903 h 1683829"/>
                <a:gd name="connsiteX549" fmla="*/ 765810 w 2108263"/>
                <a:gd name="connsiteY549" fmla="*/ 1498664 h 1683829"/>
                <a:gd name="connsiteX550" fmla="*/ 753808 w 2108263"/>
                <a:gd name="connsiteY550" fmla="*/ 1496949 h 1683829"/>
                <a:gd name="connsiteX551" fmla="*/ 731520 w 2108263"/>
                <a:gd name="connsiteY551" fmla="*/ 1496949 h 1683829"/>
                <a:gd name="connsiteX552" fmla="*/ 695420 w 2108263"/>
                <a:gd name="connsiteY552" fmla="*/ 1504855 h 1683829"/>
                <a:gd name="connsiteX553" fmla="*/ 667131 w 2108263"/>
                <a:gd name="connsiteY553" fmla="*/ 1491710 h 1683829"/>
                <a:gd name="connsiteX554" fmla="*/ 659416 w 2108263"/>
                <a:gd name="connsiteY554" fmla="*/ 1476851 h 1683829"/>
                <a:gd name="connsiteX555" fmla="*/ 649129 w 2108263"/>
                <a:gd name="connsiteY555" fmla="*/ 1472470 h 1683829"/>
                <a:gd name="connsiteX556" fmla="*/ 628555 w 2108263"/>
                <a:gd name="connsiteY556" fmla="*/ 1474184 h 1683829"/>
                <a:gd name="connsiteX557" fmla="*/ 607981 w 2108263"/>
                <a:gd name="connsiteY557" fmla="*/ 1488186 h 1683829"/>
                <a:gd name="connsiteX558" fmla="*/ 644938 w 2108263"/>
                <a:gd name="connsiteY558" fmla="*/ 1475899 h 1683829"/>
                <a:gd name="connsiteX559" fmla="*/ 675799 w 2108263"/>
                <a:gd name="connsiteY559" fmla="*/ 1504855 h 1683829"/>
                <a:gd name="connsiteX560" fmla="*/ 696373 w 2108263"/>
                <a:gd name="connsiteY560" fmla="*/ 1512760 h 1683829"/>
                <a:gd name="connsiteX561" fmla="*/ 738473 w 2108263"/>
                <a:gd name="connsiteY561" fmla="*/ 1512760 h 1683829"/>
                <a:gd name="connsiteX562" fmla="*/ 757333 w 2108263"/>
                <a:gd name="connsiteY562" fmla="*/ 1524191 h 1683829"/>
                <a:gd name="connsiteX563" fmla="*/ 787432 w 2108263"/>
                <a:gd name="connsiteY563" fmla="*/ 1529429 h 1683829"/>
                <a:gd name="connsiteX564" fmla="*/ 828580 w 2108263"/>
                <a:gd name="connsiteY564" fmla="*/ 1525905 h 1683829"/>
                <a:gd name="connsiteX565" fmla="*/ 848297 w 2108263"/>
                <a:gd name="connsiteY565" fmla="*/ 1539907 h 1683829"/>
                <a:gd name="connsiteX566" fmla="*/ 855155 w 2108263"/>
                <a:gd name="connsiteY566" fmla="*/ 1551337 h 1683829"/>
                <a:gd name="connsiteX567" fmla="*/ 870585 w 2108263"/>
                <a:gd name="connsiteY567" fmla="*/ 1557528 h 1683829"/>
                <a:gd name="connsiteX568" fmla="*/ 877443 w 2108263"/>
                <a:gd name="connsiteY568" fmla="*/ 1568958 h 1683829"/>
                <a:gd name="connsiteX569" fmla="*/ 898017 w 2108263"/>
                <a:gd name="connsiteY569" fmla="*/ 1562862 h 1683829"/>
                <a:gd name="connsiteX570" fmla="*/ 916876 w 2108263"/>
                <a:gd name="connsiteY570" fmla="*/ 1567243 h 1683829"/>
                <a:gd name="connsiteX571" fmla="*/ 922020 w 2108263"/>
                <a:gd name="connsiteY571" fmla="*/ 1572482 h 1683829"/>
                <a:gd name="connsiteX572" fmla="*/ 947737 w 2108263"/>
                <a:gd name="connsiteY572" fmla="*/ 1570768 h 1683829"/>
                <a:gd name="connsiteX573" fmla="*/ 956310 w 2108263"/>
                <a:gd name="connsiteY573" fmla="*/ 1578674 h 1683829"/>
                <a:gd name="connsiteX574" fmla="*/ 964025 w 2108263"/>
                <a:gd name="connsiteY574" fmla="*/ 1578674 h 1683829"/>
                <a:gd name="connsiteX575" fmla="*/ 974312 w 2108263"/>
                <a:gd name="connsiteY575" fmla="*/ 1589151 h 1683829"/>
                <a:gd name="connsiteX576" fmla="*/ 971740 w 2108263"/>
                <a:gd name="connsiteY576" fmla="*/ 1592675 h 1683829"/>
                <a:gd name="connsiteX577" fmla="*/ 964025 w 2108263"/>
                <a:gd name="connsiteY577" fmla="*/ 1590008 h 1683829"/>
                <a:gd name="connsiteX578" fmla="*/ 965740 w 2108263"/>
                <a:gd name="connsiteY578" fmla="*/ 1598771 h 1683829"/>
                <a:gd name="connsiteX579" fmla="*/ 990600 w 2108263"/>
                <a:gd name="connsiteY579" fmla="*/ 1629442 h 1683829"/>
                <a:gd name="connsiteX580" fmla="*/ 1001744 w 2108263"/>
                <a:gd name="connsiteY580" fmla="*/ 1627727 h 1683829"/>
                <a:gd name="connsiteX581" fmla="*/ 1002601 w 2108263"/>
                <a:gd name="connsiteY581" fmla="*/ 1619822 h 1683829"/>
                <a:gd name="connsiteX582" fmla="*/ 998316 w 2108263"/>
                <a:gd name="connsiteY582" fmla="*/ 1616297 h 1683829"/>
                <a:gd name="connsiteX583" fmla="*/ 1001744 w 2108263"/>
                <a:gd name="connsiteY583" fmla="*/ 1611059 h 1683829"/>
                <a:gd name="connsiteX584" fmla="*/ 1031748 w 2108263"/>
                <a:gd name="connsiteY584" fmla="*/ 1601438 h 1683829"/>
                <a:gd name="connsiteX585" fmla="*/ 1036892 w 2108263"/>
                <a:gd name="connsiteY585" fmla="*/ 1632966 h 1683829"/>
                <a:gd name="connsiteX586" fmla="*/ 1040321 w 2108263"/>
                <a:gd name="connsiteY586" fmla="*/ 1637348 h 1683829"/>
                <a:gd name="connsiteX587" fmla="*/ 1048036 w 2108263"/>
                <a:gd name="connsiteY587" fmla="*/ 1635633 h 1683829"/>
                <a:gd name="connsiteX588" fmla="*/ 1048036 w 2108263"/>
                <a:gd name="connsiteY588" fmla="*/ 1642682 h 1683829"/>
                <a:gd name="connsiteX589" fmla="*/ 1005935 w 2108263"/>
                <a:gd name="connsiteY589" fmla="*/ 1642682 h 1683829"/>
                <a:gd name="connsiteX590" fmla="*/ 903827 w 2108263"/>
                <a:gd name="connsiteY590" fmla="*/ 1606772 h 1683829"/>
                <a:gd name="connsiteX591" fmla="*/ 733044 w 2108263"/>
                <a:gd name="connsiteY591" fmla="*/ 1570863 h 1683829"/>
                <a:gd name="connsiteX592" fmla="*/ 580263 w 2108263"/>
                <a:gd name="connsiteY592" fmla="*/ 1533239 h 1683829"/>
                <a:gd name="connsiteX593" fmla="*/ 344233 w 2108263"/>
                <a:gd name="connsiteY593" fmla="*/ 1488567 h 1683829"/>
                <a:gd name="connsiteX594" fmla="*/ 215455 w 2108263"/>
                <a:gd name="connsiteY594" fmla="*/ 1474565 h 1683829"/>
                <a:gd name="connsiteX595" fmla="*/ 111538 w 2108263"/>
                <a:gd name="connsiteY595" fmla="*/ 1442180 h 1683829"/>
                <a:gd name="connsiteX596" fmla="*/ 111538 w 2108263"/>
                <a:gd name="connsiteY596" fmla="*/ 1442180 h 1683829"/>
                <a:gd name="connsiteX597" fmla="*/ 109919 w 2108263"/>
                <a:gd name="connsiteY597" fmla="*/ 1426750 h 1683829"/>
                <a:gd name="connsiteX598" fmla="*/ 100013 w 2108263"/>
                <a:gd name="connsiteY598" fmla="*/ 1414082 h 1683829"/>
                <a:gd name="connsiteX599" fmla="*/ 43720 w 2108263"/>
                <a:gd name="connsiteY599" fmla="*/ 1395412 h 1683829"/>
                <a:gd name="connsiteX600" fmla="*/ 19717 w 2108263"/>
                <a:gd name="connsiteY600" fmla="*/ 1381697 h 1683829"/>
                <a:gd name="connsiteX601" fmla="*/ 0 w 2108263"/>
                <a:gd name="connsiteY601" fmla="*/ 1361408 h 1683829"/>
                <a:gd name="connsiteX602" fmla="*/ 4000 w 2108263"/>
                <a:gd name="connsiteY602" fmla="*/ 1341596 h 1683829"/>
                <a:gd name="connsiteX603" fmla="*/ 17336 w 2108263"/>
                <a:gd name="connsiteY603" fmla="*/ 1326547 h 1683829"/>
                <a:gd name="connsiteX604" fmla="*/ 35243 w 2108263"/>
                <a:gd name="connsiteY604" fmla="*/ 1318165 h 1683829"/>
                <a:gd name="connsiteX605" fmla="*/ 56864 w 2108263"/>
                <a:gd name="connsiteY605" fmla="*/ 1315022 h 1683829"/>
                <a:gd name="connsiteX606" fmla="*/ 81629 w 2108263"/>
                <a:gd name="connsiteY606" fmla="*/ 1293400 h 1683829"/>
                <a:gd name="connsiteX607" fmla="*/ 116014 w 2108263"/>
                <a:gd name="connsiteY607" fmla="*/ 1277588 h 1683829"/>
                <a:gd name="connsiteX608" fmla="*/ 164973 w 2108263"/>
                <a:gd name="connsiteY608" fmla="*/ 1228439 h 1683829"/>
                <a:gd name="connsiteX609" fmla="*/ 182594 w 2108263"/>
                <a:gd name="connsiteY609" fmla="*/ 1216914 h 1683829"/>
                <a:gd name="connsiteX610" fmla="*/ 202121 w 2108263"/>
                <a:gd name="connsiteY610" fmla="*/ 1176909 h 1683829"/>
                <a:gd name="connsiteX611" fmla="*/ 223266 w 2108263"/>
                <a:gd name="connsiteY611" fmla="*/ 1151573 h 1683829"/>
                <a:gd name="connsiteX612" fmla="*/ 263938 w 2108263"/>
                <a:gd name="connsiteY612" fmla="*/ 1135380 h 1683829"/>
                <a:gd name="connsiteX613" fmla="*/ 267653 w 2108263"/>
                <a:gd name="connsiteY613" fmla="*/ 1124998 h 1683829"/>
                <a:gd name="connsiteX614" fmla="*/ 265271 w 2108263"/>
                <a:gd name="connsiteY614" fmla="*/ 1108424 h 1683829"/>
                <a:gd name="connsiteX615" fmla="*/ 245173 w 2108263"/>
                <a:gd name="connsiteY615" fmla="*/ 1095756 h 1683829"/>
                <a:gd name="connsiteX616" fmla="*/ 235934 w 2108263"/>
                <a:gd name="connsiteY616" fmla="*/ 1077087 h 1683829"/>
                <a:gd name="connsiteX617" fmla="*/ 234220 w 2108263"/>
                <a:gd name="connsiteY617" fmla="*/ 1039463 h 1683829"/>
                <a:gd name="connsiteX618" fmla="*/ 282130 w 2108263"/>
                <a:gd name="connsiteY618" fmla="*/ 941642 h 1683829"/>
                <a:gd name="connsiteX619" fmla="*/ 330041 w 2108263"/>
                <a:gd name="connsiteY619" fmla="*/ 869728 h 1683829"/>
                <a:gd name="connsiteX620" fmla="*/ 364046 w 2108263"/>
                <a:gd name="connsiteY620" fmla="*/ 779621 h 1683829"/>
                <a:gd name="connsiteX621" fmla="*/ 385953 w 2108263"/>
                <a:gd name="connsiteY621" fmla="*/ 760857 h 1683829"/>
                <a:gd name="connsiteX622" fmla="*/ 399955 w 2108263"/>
                <a:gd name="connsiteY622" fmla="*/ 737997 h 1683829"/>
                <a:gd name="connsiteX623" fmla="*/ 402241 w 2108263"/>
                <a:gd name="connsiteY623" fmla="*/ 667988 h 1683829"/>
                <a:gd name="connsiteX624" fmla="*/ 415671 w 2108263"/>
                <a:gd name="connsiteY624" fmla="*/ 626459 h 1683829"/>
                <a:gd name="connsiteX625" fmla="*/ 421957 w 2108263"/>
                <a:gd name="connsiteY625" fmla="*/ 564547 h 1683829"/>
                <a:gd name="connsiteX626" fmla="*/ 433292 w 2108263"/>
                <a:gd name="connsiteY626" fmla="*/ 540925 h 1683829"/>
                <a:gd name="connsiteX627" fmla="*/ 426625 w 2108263"/>
                <a:gd name="connsiteY627" fmla="*/ 500729 h 1683829"/>
                <a:gd name="connsiteX628" fmla="*/ 433292 w 2108263"/>
                <a:gd name="connsiteY628" fmla="*/ 479584 h 1683829"/>
                <a:gd name="connsiteX629" fmla="*/ 450247 w 2108263"/>
                <a:gd name="connsiteY629" fmla="*/ 466058 h 1683829"/>
                <a:gd name="connsiteX630" fmla="*/ 476250 w 2108263"/>
                <a:gd name="connsiteY630" fmla="*/ 468440 h 1683829"/>
                <a:gd name="connsiteX631" fmla="*/ 485394 w 2108263"/>
                <a:gd name="connsiteY631" fmla="*/ 463106 h 1683829"/>
                <a:gd name="connsiteX632" fmla="*/ 515588 w 2108263"/>
                <a:gd name="connsiteY632" fmla="*/ 402050 h 1683829"/>
                <a:gd name="connsiteX633" fmla="*/ 528733 w 2108263"/>
                <a:gd name="connsiteY633" fmla="*/ 389287 h 1683829"/>
                <a:gd name="connsiteX634" fmla="*/ 538639 w 2108263"/>
                <a:gd name="connsiteY634" fmla="*/ 364236 h 1683829"/>
                <a:gd name="connsiteX635" fmla="*/ 552640 w 2108263"/>
                <a:gd name="connsiteY635" fmla="*/ 349472 h 1683829"/>
                <a:gd name="connsiteX636" fmla="*/ 612553 w 2108263"/>
                <a:gd name="connsiteY636" fmla="*/ 331660 h 1683829"/>
                <a:gd name="connsiteX637" fmla="*/ 679895 w 2108263"/>
                <a:gd name="connsiteY637" fmla="*/ 327850 h 1683829"/>
                <a:gd name="connsiteX638" fmla="*/ 713899 w 2108263"/>
                <a:gd name="connsiteY638" fmla="*/ 316992 h 1683829"/>
                <a:gd name="connsiteX639" fmla="*/ 721423 w 2108263"/>
                <a:gd name="connsiteY639" fmla="*/ 310896 h 1683829"/>
                <a:gd name="connsiteX640" fmla="*/ 740093 w 2108263"/>
                <a:gd name="connsiteY640" fmla="*/ 262223 h 1683829"/>
                <a:gd name="connsiteX641" fmla="*/ 769525 w 2108263"/>
                <a:gd name="connsiteY641" fmla="*/ 240411 h 1683829"/>
                <a:gd name="connsiteX642" fmla="*/ 780764 w 2108263"/>
                <a:gd name="connsiteY642" fmla="*/ 198882 h 1683829"/>
                <a:gd name="connsiteX643" fmla="*/ 811244 w 2108263"/>
                <a:gd name="connsiteY643" fmla="*/ 161449 h 1683829"/>
                <a:gd name="connsiteX644" fmla="*/ 831247 w 2108263"/>
                <a:gd name="connsiteY644" fmla="*/ 146018 h 1683829"/>
                <a:gd name="connsiteX645" fmla="*/ 855155 w 2108263"/>
                <a:gd name="connsiteY645" fmla="*/ 134874 h 1683829"/>
                <a:gd name="connsiteX646" fmla="*/ 873728 w 2108263"/>
                <a:gd name="connsiteY646" fmla="*/ 108394 h 1683829"/>
                <a:gd name="connsiteX647" fmla="*/ 895731 w 2108263"/>
                <a:gd name="connsiteY647" fmla="*/ 96393 h 1683829"/>
                <a:gd name="connsiteX648" fmla="*/ 940880 w 2108263"/>
                <a:gd name="connsiteY648" fmla="*/ 83058 h 1683829"/>
                <a:gd name="connsiteX649" fmla="*/ 956881 w 2108263"/>
                <a:gd name="connsiteY649" fmla="*/ 71342 h 1683829"/>
                <a:gd name="connsiteX650" fmla="*/ 983933 w 2108263"/>
                <a:gd name="connsiteY650" fmla="*/ 24289 h 1683829"/>
                <a:gd name="connsiteX651" fmla="*/ 973931 w 2108263"/>
                <a:gd name="connsiteY651" fmla="*/ 762 h 168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108263" h="1683829">
                  <a:moveTo>
                    <a:pt x="1047274" y="1529334"/>
                  </a:moveTo>
                  <a:lnTo>
                    <a:pt x="1057561" y="1538097"/>
                  </a:lnTo>
                  <a:lnTo>
                    <a:pt x="1053274" y="1544193"/>
                  </a:lnTo>
                  <a:lnTo>
                    <a:pt x="1054132" y="1547717"/>
                  </a:lnTo>
                  <a:lnTo>
                    <a:pt x="1059275" y="1545050"/>
                  </a:lnTo>
                  <a:lnTo>
                    <a:pt x="1055846" y="1553813"/>
                  </a:lnTo>
                  <a:lnTo>
                    <a:pt x="1044702" y="1549432"/>
                  </a:lnTo>
                  <a:lnTo>
                    <a:pt x="1041273" y="1552956"/>
                  </a:lnTo>
                  <a:lnTo>
                    <a:pt x="1031843" y="1546860"/>
                  </a:lnTo>
                  <a:lnTo>
                    <a:pt x="1037844" y="1542478"/>
                  </a:lnTo>
                  <a:lnTo>
                    <a:pt x="1036987" y="1535430"/>
                  </a:lnTo>
                  <a:lnTo>
                    <a:pt x="1047274" y="1529334"/>
                  </a:lnTo>
                  <a:close/>
                  <a:moveTo>
                    <a:pt x="936593" y="1450467"/>
                  </a:moveTo>
                  <a:lnTo>
                    <a:pt x="948499" y="1453896"/>
                  </a:lnTo>
                  <a:lnTo>
                    <a:pt x="952024" y="1467136"/>
                  </a:lnTo>
                  <a:lnTo>
                    <a:pt x="958882" y="1472375"/>
                  </a:lnTo>
                  <a:lnTo>
                    <a:pt x="989838" y="1453134"/>
                  </a:lnTo>
                  <a:lnTo>
                    <a:pt x="1010412" y="1470660"/>
                  </a:lnTo>
                  <a:lnTo>
                    <a:pt x="1014698" y="1488186"/>
                  </a:lnTo>
                  <a:lnTo>
                    <a:pt x="1030129" y="1503045"/>
                  </a:lnTo>
                  <a:lnTo>
                    <a:pt x="1050703" y="1501331"/>
                  </a:lnTo>
                  <a:lnTo>
                    <a:pt x="1063562" y="1484662"/>
                  </a:lnTo>
                  <a:lnTo>
                    <a:pt x="1084993" y="1486376"/>
                  </a:lnTo>
                  <a:lnTo>
                    <a:pt x="1081564" y="1496854"/>
                  </a:lnTo>
                  <a:lnTo>
                    <a:pt x="1090994" y="1510856"/>
                  </a:lnTo>
                  <a:lnTo>
                    <a:pt x="1066134" y="1511713"/>
                  </a:lnTo>
                  <a:lnTo>
                    <a:pt x="1042987" y="1521333"/>
                  </a:lnTo>
                  <a:lnTo>
                    <a:pt x="1020604" y="1516094"/>
                  </a:lnTo>
                  <a:lnTo>
                    <a:pt x="1015460" y="1522190"/>
                  </a:lnTo>
                  <a:lnTo>
                    <a:pt x="1024033" y="1533620"/>
                  </a:lnTo>
                  <a:lnTo>
                    <a:pt x="1022318" y="1538002"/>
                  </a:lnTo>
                  <a:lnTo>
                    <a:pt x="1011174" y="1526572"/>
                  </a:lnTo>
                  <a:lnTo>
                    <a:pt x="997458" y="1525715"/>
                  </a:lnTo>
                  <a:lnTo>
                    <a:pt x="958882" y="1505522"/>
                  </a:lnTo>
                  <a:lnTo>
                    <a:pt x="928021" y="1506379"/>
                  </a:lnTo>
                  <a:lnTo>
                    <a:pt x="922877" y="1510760"/>
                  </a:lnTo>
                  <a:lnTo>
                    <a:pt x="899731" y="1514285"/>
                  </a:lnTo>
                  <a:lnTo>
                    <a:pt x="858488" y="1504664"/>
                  </a:lnTo>
                  <a:lnTo>
                    <a:pt x="839629" y="1491520"/>
                  </a:lnTo>
                  <a:lnTo>
                    <a:pt x="842201" y="1472279"/>
                  </a:lnTo>
                  <a:lnTo>
                    <a:pt x="849058" y="1465326"/>
                  </a:lnTo>
                  <a:lnTo>
                    <a:pt x="936593" y="1450467"/>
                  </a:lnTo>
                  <a:close/>
                  <a:moveTo>
                    <a:pt x="480727" y="1415415"/>
                  </a:moveTo>
                  <a:lnTo>
                    <a:pt x="485870" y="1421511"/>
                  </a:lnTo>
                  <a:lnTo>
                    <a:pt x="479012" y="1425893"/>
                  </a:lnTo>
                  <a:lnTo>
                    <a:pt x="464439" y="1421511"/>
                  </a:lnTo>
                  <a:lnTo>
                    <a:pt x="465296" y="1417129"/>
                  </a:lnTo>
                  <a:lnTo>
                    <a:pt x="480727" y="1415415"/>
                  </a:lnTo>
                  <a:close/>
                  <a:moveTo>
                    <a:pt x="327946" y="1365504"/>
                  </a:moveTo>
                  <a:lnTo>
                    <a:pt x="347663" y="1375982"/>
                  </a:lnTo>
                  <a:lnTo>
                    <a:pt x="347663" y="1389983"/>
                  </a:lnTo>
                  <a:lnTo>
                    <a:pt x="340805" y="1396079"/>
                  </a:lnTo>
                  <a:lnTo>
                    <a:pt x="329660" y="1389983"/>
                  </a:lnTo>
                  <a:lnTo>
                    <a:pt x="329660" y="1378553"/>
                  </a:lnTo>
                  <a:lnTo>
                    <a:pt x="324517" y="1371505"/>
                  </a:lnTo>
                  <a:lnTo>
                    <a:pt x="324517" y="1365409"/>
                  </a:lnTo>
                  <a:lnTo>
                    <a:pt x="327946" y="1365409"/>
                  </a:lnTo>
                  <a:close/>
                  <a:moveTo>
                    <a:pt x="362331" y="1361123"/>
                  </a:moveTo>
                  <a:lnTo>
                    <a:pt x="380333" y="1368171"/>
                  </a:lnTo>
                  <a:lnTo>
                    <a:pt x="390715" y="1363599"/>
                  </a:lnTo>
                  <a:lnTo>
                    <a:pt x="395859" y="1375219"/>
                  </a:lnTo>
                  <a:lnTo>
                    <a:pt x="427577" y="1389221"/>
                  </a:lnTo>
                  <a:lnTo>
                    <a:pt x="454152" y="1382173"/>
                  </a:lnTo>
                  <a:lnTo>
                    <a:pt x="467011" y="1390078"/>
                  </a:lnTo>
                  <a:lnTo>
                    <a:pt x="443865" y="1397984"/>
                  </a:lnTo>
                  <a:lnTo>
                    <a:pt x="424148" y="1398842"/>
                  </a:lnTo>
                  <a:lnTo>
                    <a:pt x="409385" y="1405890"/>
                  </a:lnTo>
                  <a:lnTo>
                    <a:pt x="394145" y="1378744"/>
                  </a:lnTo>
                  <a:lnTo>
                    <a:pt x="380429" y="1374362"/>
                  </a:lnTo>
                  <a:lnTo>
                    <a:pt x="357283" y="1376077"/>
                  </a:lnTo>
                  <a:lnTo>
                    <a:pt x="352139" y="1365599"/>
                  </a:lnTo>
                  <a:lnTo>
                    <a:pt x="362331" y="1361123"/>
                  </a:lnTo>
                  <a:close/>
                  <a:moveTo>
                    <a:pt x="441293" y="1355789"/>
                  </a:moveTo>
                  <a:lnTo>
                    <a:pt x="443865" y="1361885"/>
                  </a:lnTo>
                  <a:lnTo>
                    <a:pt x="440436" y="1368076"/>
                  </a:lnTo>
                  <a:lnTo>
                    <a:pt x="436150" y="1372457"/>
                  </a:lnTo>
                  <a:lnTo>
                    <a:pt x="428435" y="1369790"/>
                  </a:lnTo>
                  <a:lnTo>
                    <a:pt x="435293" y="1357503"/>
                  </a:lnTo>
                  <a:lnTo>
                    <a:pt x="441293" y="1355789"/>
                  </a:lnTo>
                  <a:close/>
                  <a:moveTo>
                    <a:pt x="992410" y="1354931"/>
                  </a:moveTo>
                  <a:lnTo>
                    <a:pt x="1011269" y="1359313"/>
                  </a:lnTo>
                  <a:lnTo>
                    <a:pt x="1011269" y="1386459"/>
                  </a:lnTo>
                  <a:lnTo>
                    <a:pt x="1015556" y="1397889"/>
                  </a:lnTo>
                  <a:lnTo>
                    <a:pt x="1031843" y="1405795"/>
                  </a:lnTo>
                  <a:lnTo>
                    <a:pt x="1060990" y="1432941"/>
                  </a:lnTo>
                  <a:lnTo>
                    <a:pt x="1076420" y="1451324"/>
                  </a:lnTo>
                  <a:lnTo>
                    <a:pt x="1076420" y="1460087"/>
                  </a:lnTo>
                  <a:lnTo>
                    <a:pt x="1083278" y="1464469"/>
                  </a:lnTo>
                  <a:lnTo>
                    <a:pt x="1076420" y="1474089"/>
                  </a:lnTo>
                  <a:lnTo>
                    <a:pt x="1051560" y="1478470"/>
                  </a:lnTo>
                  <a:lnTo>
                    <a:pt x="1046417" y="1493329"/>
                  </a:lnTo>
                  <a:lnTo>
                    <a:pt x="1025842" y="1492472"/>
                  </a:lnTo>
                  <a:lnTo>
                    <a:pt x="1014698" y="1465326"/>
                  </a:lnTo>
                  <a:lnTo>
                    <a:pt x="988695" y="1449038"/>
                  </a:lnTo>
                  <a:lnTo>
                    <a:pt x="958882" y="1467517"/>
                  </a:lnTo>
                  <a:lnTo>
                    <a:pt x="952881" y="1455706"/>
                  </a:lnTo>
                  <a:lnTo>
                    <a:pt x="945166" y="1446943"/>
                  </a:lnTo>
                  <a:lnTo>
                    <a:pt x="944308" y="1439990"/>
                  </a:lnTo>
                  <a:lnTo>
                    <a:pt x="968407" y="1400080"/>
                  </a:lnTo>
                  <a:lnTo>
                    <a:pt x="964597" y="1375696"/>
                  </a:lnTo>
                  <a:lnTo>
                    <a:pt x="965644" y="1360265"/>
                  </a:lnTo>
                  <a:lnTo>
                    <a:pt x="973931" y="1357027"/>
                  </a:lnTo>
                  <a:lnTo>
                    <a:pt x="992410" y="1354931"/>
                  </a:lnTo>
                  <a:close/>
                  <a:moveTo>
                    <a:pt x="600075" y="1351407"/>
                  </a:moveTo>
                  <a:lnTo>
                    <a:pt x="604361" y="1361027"/>
                  </a:lnTo>
                  <a:lnTo>
                    <a:pt x="592360" y="1366266"/>
                  </a:lnTo>
                  <a:lnTo>
                    <a:pt x="585502" y="1359218"/>
                  </a:lnTo>
                  <a:lnTo>
                    <a:pt x="586359" y="1354836"/>
                  </a:lnTo>
                  <a:lnTo>
                    <a:pt x="600075" y="1351407"/>
                  </a:lnTo>
                  <a:close/>
                  <a:moveTo>
                    <a:pt x="763238" y="1340929"/>
                  </a:moveTo>
                  <a:lnTo>
                    <a:pt x="778669" y="1347978"/>
                  </a:lnTo>
                  <a:lnTo>
                    <a:pt x="786384" y="1370743"/>
                  </a:lnTo>
                  <a:lnTo>
                    <a:pt x="837914" y="1423321"/>
                  </a:lnTo>
                  <a:lnTo>
                    <a:pt x="839629" y="1430369"/>
                  </a:lnTo>
                  <a:lnTo>
                    <a:pt x="828485" y="1444371"/>
                  </a:lnTo>
                  <a:lnTo>
                    <a:pt x="820769" y="1444371"/>
                  </a:lnTo>
                  <a:lnTo>
                    <a:pt x="795909" y="1419797"/>
                  </a:lnTo>
                  <a:lnTo>
                    <a:pt x="783050" y="1416272"/>
                  </a:lnTo>
                  <a:lnTo>
                    <a:pt x="770191" y="1404842"/>
                  </a:lnTo>
                  <a:lnTo>
                    <a:pt x="771049" y="1399603"/>
                  </a:lnTo>
                  <a:lnTo>
                    <a:pt x="759905" y="1395222"/>
                  </a:lnTo>
                  <a:lnTo>
                    <a:pt x="741045" y="1359313"/>
                  </a:lnTo>
                  <a:lnTo>
                    <a:pt x="763238" y="1340929"/>
                  </a:lnTo>
                  <a:close/>
                  <a:moveTo>
                    <a:pt x="973931" y="762"/>
                  </a:moveTo>
                  <a:lnTo>
                    <a:pt x="995744" y="5048"/>
                  </a:lnTo>
                  <a:lnTo>
                    <a:pt x="1013841" y="2476"/>
                  </a:lnTo>
                  <a:lnTo>
                    <a:pt x="1031272" y="16573"/>
                  </a:lnTo>
                  <a:lnTo>
                    <a:pt x="1036892" y="11239"/>
                  </a:lnTo>
                  <a:lnTo>
                    <a:pt x="1042797" y="14668"/>
                  </a:lnTo>
                  <a:lnTo>
                    <a:pt x="1050703" y="11430"/>
                  </a:lnTo>
                  <a:lnTo>
                    <a:pt x="1066705" y="14097"/>
                  </a:lnTo>
                  <a:lnTo>
                    <a:pt x="1077182" y="0"/>
                  </a:lnTo>
                  <a:lnTo>
                    <a:pt x="1084135" y="191"/>
                  </a:lnTo>
                  <a:lnTo>
                    <a:pt x="1106710" y="12287"/>
                  </a:lnTo>
                  <a:lnTo>
                    <a:pt x="1145667" y="63627"/>
                  </a:lnTo>
                  <a:lnTo>
                    <a:pt x="1164717" y="68675"/>
                  </a:lnTo>
                  <a:lnTo>
                    <a:pt x="1170432" y="78391"/>
                  </a:lnTo>
                  <a:lnTo>
                    <a:pt x="1187291" y="91154"/>
                  </a:lnTo>
                  <a:lnTo>
                    <a:pt x="1195006" y="105823"/>
                  </a:lnTo>
                  <a:lnTo>
                    <a:pt x="1212437" y="105156"/>
                  </a:lnTo>
                  <a:lnTo>
                    <a:pt x="1245394" y="123253"/>
                  </a:lnTo>
                  <a:lnTo>
                    <a:pt x="1268444" y="120015"/>
                  </a:lnTo>
                  <a:lnTo>
                    <a:pt x="1283017" y="104775"/>
                  </a:lnTo>
                  <a:lnTo>
                    <a:pt x="1294734" y="99822"/>
                  </a:lnTo>
                  <a:lnTo>
                    <a:pt x="1309593" y="99536"/>
                  </a:lnTo>
                  <a:lnTo>
                    <a:pt x="1319498" y="108014"/>
                  </a:lnTo>
                  <a:lnTo>
                    <a:pt x="1333024" y="180499"/>
                  </a:lnTo>
                  <a:lnTo>
                    <a:pt x="1321880" y="209645"/>
                  </a:lnTo>
                  <a:lnTo>
                    <a:pt x="1321403" y="234506"/>
                  </a:lnTo>
                  <a:lnTo>
                    <a:pt x="1328261" y="249555"/>
                  </a:lnTo>
                  <a:lnTo>
                    <a:pt x="1351978" y="262414"/>
                  </a:lnTo>
                  <a:lnTo>
                    <a:pt x="1355693" y="269939"/>
                  </a:lnTo>
                  <a:lnTo>
                    <a:pt x="1355408" y="279559"/>
                  </a:lnTo>
                  <a:lnTo>
                    <a:pt x="1346550" y="290989"/>
                  </a:lnTo>
                  <a:lnTo>
                    <a:pt x="1345311" y="300514"/>
                  </a:lnTo>
                  <a:lnTo>
                    <a:pt x="1352740" y="332518"/>
                  </a:lnTo>
                  <a:lnTo>
                    <a:pt x="1349026" y="339090"/>
                  </a:lnTo>
                  <a:lnTo>
                    <a:pt x="1343501" y="339566"/>
                  </a:lnTo>
                  <a:lnTo>
                    <a:pt x="1323689" y="317087"/>
                  </a:lnTo>
                  <a:lnTo>
                    <a:pt x="1311212" y="313468"/>
                  </a:lnTo>
                  <a:lnTo>
                    <a:pt x="1299972" y="318325"/>
                  </a:lnTo>
                  <a:lnTo>
                    <a:pt x="1297400" y="338328"/>
                  </a:lnTo>
                  <a:lnTo>
                    <a:pt x="1306735" y="375475"/>
                  </a:lnTo>
                  <a:lnTo>
                    <a:pt x="1290447" y="421195"/>
                  </a:lnTo>
                  <a:lnTo>
                    <a:pt x="1304449" y="433102"/>
                  </a:lnTo>
                  <a:lnTo>
                    <a:pt x="1339882" y="451675"/>
                  </a:lnTo>
                  <a:lnTo>
                    <a:pt x="1350264" y="604552"/>
                  </a:lnTo>
                  <a:lnTo>
                    <a:pt x="1343406" y="627698"/>
                  </a:lnTo>
                  <a:lnTo>
                    <a:pt x="1322166" y="643985"/>
                  </a:lnTo>
                  <a:lnTo>
                    <a:pt x="1313593" y="656463"/>
                  </a:lnTo>
                  <a:lnTo>
                    <a:pt x="1320641" y="691991"/>
                  </a:lnTo>
                  <a:lnTo>
                    <a:pt x="1317975" y="711994"/>
                  </a:lnTo>
                  <a:lnTo>
                    <a:pt x="1301115" y="719233"/>
                  </a:lnTo>
                  <a:lnTo>
                    <a:pt x="1272254" y="711899"/>
                  </a:lnTo>
                  <a:lnTo>
                    <a:pt x="1264349" y="716661"/>
                  </a:lnTo>
                  <a:lnTo>
                    <a:pt x="1257681" y="786956"/>
                  </a:lnTo>
                  <a:lnTo>
                    <a:pt x="1266635" y="793051"/>
                  </a:lnTo>
                  <a:lnTo>
                    <a:pt x="1284542" y="784669"/>
                  </a:lnTo>
                  <a:lnTo>
                    <a:pt x="1302258" y="785527"/>
                  </a:lnTo>
                  <a:lnTo>
                    <a:pt x="1307783" y="794957"/>
                  </a:lnTo>
                  <a:lnTo>
                    <a:pt x="1313117" y="831914"/>
                  </a:lnTo>
                  <a:lnTo>
                    <a:pt x="1330642" y="846868"/>
                  </a:lnTo>
                  <a:lnTo>
                    <a:pt x="1331595" y="873633"/>
                  </a:lnTo>
                  <a:lnTo>
                    <a:pt x="1317212" y="907828"/>
                  </a:lnTo>
                  <a:lnTo>
                    <a:pt x="1324356" y="968883"/>
                  </a:lnTo>
                  <a:lnTo>
                    <a:pt x="1312069" y="996410"/>
                  </a:lnTo>
                  <a:lnTo>
                    <a:pt x="1311592" y="1010412"/>
                  </a:lnTo>
                  <a:lnTo>
                    <a:pt x="1323309" y="1027938"/>
                  </a:lnTo>
                  <a:lnTo>
                    <a:pt x="1356360" y="1042702"/>
                  </a:lnTo>
                  <a:lnTo>
                    <a:pt x="1367219" y="1057466"/>
                  </a:lnTo>
                  <a:lnTo>
                    <a:pt x="1376268" y="1060418"/>
                  </a:lnTo>
                  <a:lnTo>
                    <a:pt x="1383125" y="1074706"/>
                  </a:lnTo>
                  <a:lnTo>
                    <a:pt x="1393984" y="1076992"/>
                  </a:lnTo>
                  <a:lnTo>
                    <a:pt x="1400365" y="1091946"/>
                  </a:lnTo>
                  <a:lnTo>
                    <a:pt x="1400842" y="1126617"/>
                  </a:lnTo>
                  <a:lnTo>
                    <a:pt x="1413701" y="1131570"/>
                  </a:lnTo>
                  <a:lnTo>
                    <a:pt x="1477613" y="1129856"/>
                  </a:lnTo>
                  <a:lnTo>
                    <a:pt x="1506093" y="1136523"/>
                  </a:lnTo>
                  <a:lnTo>
                    <a:pt x="1561052" y="1129951"/>
                  </a:lnTo>
                  <a:lnTo>
                    <a:pt x="1568577" y="1132808"/>
                  </a:lnTo>
                  <a:lnTo>
                    <a:pt x="1564862" y="1164050"/>
                  </a:lnTo>
                  <a:lnTo>
                    <a:pt x="1583626" y="1202055"/>
                  </a:lnTo>
                  <a:lnTo>
                    <a:pt x="1591247" y="1238822"/>
                  </a:lnTo>
                  <a:lnTo>
                    <a:pt x="1582769" y="1252728"/>
                  </a:lnTo>
                  <a:lnTo>
                    <a:pt x="1528858" y="1277493"/>
                  </a:lnTo>
                  <a:lnTo>
                    <a:pt x="1500949" y="1310068"/>
                  </a:lnTo>
                  <a:lnTo>
                    <a:pt x="1501235" y="1318832"/>
                  </a:lnTo>
                  <a:lnTo>
                    <a:pt x="1514094" y="1337977"/>
                  </a:lnTo>
                  <a:lnTo>
                    <a:pt x="1510284" y="1385887"/>
                  </a:lnTo>
                  <a:lnTo>
                    <a:pt x="1514094" y="1397222"/>
                  </a:lnTo>
                  <a:lnTo>
                    <a:pt x="1521428" y="1405223"/>
                  </a:lnTo>
                  <a:lnTo>
                    <a:pt x="1536859" y="1408462"/>
                  </a:lnTo>
                  <a:lnTo>
                    <a:pt x="1555147" y="1399603"/>
                  </a:lnTo>
                  <a:lnTo>
                    <a:pt x="1590294" y="1396079"/>
                  </a:lnTo>
                  <a:lnTo>
                    <a:pt x="1619250" y="1385887"/>
                  </a:lnTo>
                  <a:lnTo>
                    <a:pt x="1620965" y="1377315"/>
                  </a:lnTo>
                  <a:lnTo>
                    <a:pt x="1588199" y="1331500"/>
                  </a:lnTo>
                  <a:lnTo>
                    <a:pt x="1587341" y="1307973"/>
                  </a:lnTo>
                  <a:lnTo>
                    <a:pt x="1605344" y="1240822"/>
                  </a:lnTo>
                  <a:lnTo>
                    <a:pt x="1614393" y="1237012"/>
                  </a:lnTo>
                  <a:lnTo>
                    <a:pt x="1622775" y="1245489"/>
                  </a:lnTo>
                  <a:lnTo>
                    <a:pt x="1627442" y="1245108"/>
                  </a:lnTo>
                  <a:lnTo>
                    <a:pt x="1634299" y="1220438"/>
                  </a:lnTo>
                  <a:lnTo>
                    <a:pt x="1643634" y="1226439"/>
                  </a:lnTo>
                  <a:lnTo>
                    <a:pt x="1647253" y="1213294"/>
                  </a:lnTo>
                  <a:lnTo>
                    <a:pt x="1660112" y="1221486"/>
                  </a:lnTo>
                  <a:lnTo>
                    <a:pt x="1681639" y="1223486"/>
                  </a:lnTo>
                  <a:lnTo>
                    <a:pt x="1686401" y="1227677"/>
                  </a:lnTo>
                  <a:lnTo>
                    <a:pt x="1675828" y="1233297"/>
                  </a:lnTo>
                  <a:lnTo>
                    <a:pt x="1686401" y="1236631"/>
                  </a:lnTo>
                  <a:lnTo>
                    <a:pt x="1694402" y="1249585"/>
                  </a:lnTo>
                  <a:lnTo>
                    <a:pt x="1731931" y="1239774"/>
                  </a:lnTo>
                  <a:lnTo>
                    <a:pt x="1741837" y="1249966"/>
                  </a:lnTo>
                  <a:lnTo>
                    <a:pt x="1746885" y="1238726"/>
                  </a:lnTo>
                  <a:lnTo>
                    <a:pt x="1757172" y="1240917"/>
                  </a:lnTo>
                  <a:lnTo>
                    <a:pt x="1761649" y="1229963"/>
                  </a:lnTo>
                  <a:lnTo>
                    <a:pt x="1767649" y="1228916"/>
                  </a:lnTo>
                  <a:lnTo>
                    <a:pt x="1778222" y="1244251"/>
                  </a:lnTo>
                  <a:lnTo>
                    <a:pt x="1758982" y="1304068"/>
                  </a:lnTo>
                  <a:lnTo>
                    <a:pt x="1764221" y="1307687"/>
                  </a:lnTo>
                  <a:lnTo>
                    <a:pt x="1781080" y="1299972"/>
                  </a:lnTo>
                  <a:lnTo>
                    <a:pt x="1794129" y="1302639"/>
                  </a:lnTo>
                  <a:lnTo>
                    <a:pt x="1806512" y="1316927"/>
                  </a:lnTo>
                  <a:lnTo>
                    <a:pt x="1827752" y="1331214"/>
                  </a:lnTo>
                  <a:lnTo>
                    <a:pt x="1845374" y="1360551"/>
                  </a:lnTo>
                  <a:lnTo>
                    <a:pt x="1843564" y="1367409"/>
                  </a:lnTo>
                  <a:lnTo>
                    <a:pt x="1795177" y="1409033"/>
                  </a:lnTo>
                  <a:lnTo>
                    <a:pt x="1788319" y="1421511"/>
                  </a:lnTo>
                  <a:lnTo>
                    <a:pt x="1786890" y="1437132"/>
                  </a:lnTo>
                  <a:lnTo>
                    <a:pt x="1793462" y="1450372"/>
                  </a:lnTo>
                  <a:lnTo>
                    <a:pt x="1807464" y="1462945"/>
                  </a:lnTo>
                  <a:lnTo>
                    <a:pt x="1821942" y="1466469"/>
                  </a:lnTo>
                  <a:lnTo>
                    <a:pt x="1860328" y="1443609"/>
                  </a:lnTo>
                  <a:lnTo>
                    <a:pt x="1976723" y="1457706"/>
                  </a:lnTo>
                  <a:lnTo>
                    <a:pt x="1997107" y="1504188"/>
                  </a:lnTo>
                  <a:lnTo>
                    <a:pt x="2073783" y="1603153"/>
                  </a:lnTo>
                  <a:lnTo>
                    <a:pt x="2108264" y="1656588"/>
                  </a:lnTo>
                  <a:lnTo>
                    <a:pt x="2108264" y="1656588"/>
                  </a:lnTo>
                  <a:lnTo>
                    <a:pt x="2106549" y="1660589"/>
                  </a:lnTo>
                  <a:lnTo>
                    <a:pt x="2095405" y="1657064"/>
                  </a:lnTo>
                  <a:lnTo>
                    <a:pt x="2097119" y="1664113"/>
                  </a:lnTo>
                  <a:lnTo>
                    <a:pt x="2088547" y="1668494"/>
                  </a:lnTo>
                  <a:lnTo>
                    <a:pt x="2073116" y="1658874"/>
                  </a:lnTo>
                  <a:lnTo>
                    <a:pt x="2017300" y="1651921"/>
                  </a:lnTo>
                  <a:lnTo>
                    <a:pt x="2000155" y="1651064"/>
                  </a:lnTo>
                  <a:lnTo>
                    <a:pt x="1998441" y="1658112"/>
                  </a:lnTo>
                  <a:lnTo>
                    <a:pt x="1995011" y="1658112"/>
                  </a:lnTo>
                  <a:lnTo>
                    <a:pt x="1979581" y="1650206"/>
                  </a:lnTo>
                  <a:lnTo>
                    <a:pt x="1965008" y="1662493"/>
                  </a:lnTo>
                  <a:lnTo>
                    <a:pt x="1957293" y="1662493"/>
                  </a:lnTo>
                  <a:lnTo>
                    <a:pt x="1953863" y="1655540"/>
                  </a:lnTo>
                  <a:lnTo>
                    <a:pt x="1901476" y="1653826"/>
                  </a:lnTo>
                  <a:lnTo>
                    <a:pt x="1892903" y="1666970"/>
                  </a:lnTo>
                  <a:lnTo>
                    <a:pt x="1880044" y="1666113"/>
                  </a:lnTo>
                  <a:lnTo>
                    <a:pt x="1874901" y="1659160"/>
                  </a:lnTo>
                  <a:lnTo>
                    <a:pt x="1868043" y="1658302"/>
                  </a:lnTo>
                  <a:lnTo>
                    <a:pt x="1866328" y="1664399"/>
                  </a:lnTo>
                  <a:lnTo>
                    <a:pt x="1856042" y="1662684"/>
                  </a:lnTo>
                  <a:lnTo>
                    <a:pt x="1850041" y="1674114"/>
                  </a:lnTo>
                  <a:lnTo>
                    <a:pt x="1839754" y="1668875"/>
                  </a:lnTo>
                  <a:lnTo>
                    <a:pt x="1836325" y="1680305"/>
                  </a:lnTo>
                  <a:lnTo>
                    <a:pt x="1813179" y="1675924"/>
                  </a:lnTo>
                  <a:lnTo>
                    <a:pt x="1811465" y="1682972"/>
                  </a:lnTo>
                  <a:lnTo>
                    <a:pt x="1807178" y="1683829"/>
                  </a:lnTo>
                  <a:lnTo>
                    <a:pt x="1803750" y="1675067"/>
                  </a:lnTo>
                  <a:lnTo>
                    <a:pt x="1794319" y="1674209"/>
                  </a:lnTo>
                  <a:lnTo>
                    <a:pt x="1790890" y="1683829"/>
                  </a:lnTo>
                  <a:lnTo>
                    <a:pt x="1785747" y="1683829"/>
                  </a:lnTo>
                  <a:lnTo>
                    <a:pt x="1782318" y="1677734"/>
                  </a:lnTo>
                  <a:lnTo>
                    <a:pt x="1772031" y="1673352"/>
                  </a:lnTo>
                  <a:lnTo>
                    <a:pt x="1722216" y="1666303"/>
                  </a:lnTo>
                  <a:lnTo>
                    <a:pt x="1705928" y="1653159"/>
                  </a:lnTo>
                  <a:lnTo>
                    <a:pt x="1687068" y="1661922"/>
                  </a:lnTo>
                  <a:lnTo>
                    <a:pt x="1666494" y="1661065"/>
                  </a:lnTo>
                  <a:lnTo>
                    <a:pt x="1559147" y="1642015"/>
                  </a:lnTo>
                  <a:lnTo>
                    <a:pt x="1402080" y="1633918"/>
                  </a:lnTo>
                  <a:lnTo>
                    <a:pt x="1390936" y="1626965"/>
                  </a:lnTo>
                  <a:lnTo>
                    <a:pt x="1392650" y="1618202"/>
                  </a:lnTo>
                  <a:lnTo>
                    <a:pt x="1423606" y="1600676"/>
                  </a:lnTo>
                  <a:lnTo>
                    <a:pt x="1445991" y="1598962"/>
                  </a:lnTo>
                  <a:lnTo>
                    <a:pt x="1461421" y="1589342"/>
                  </a:lnTo>
                  <a:lnTo>
                    <a:pt x="1469993" y="1603343"/>
                  </a:lnTo>
                  <a:lnTo>
                    <a:pt x="1477708" y="1606868"/>
                  </a:lnTo>
                  <a:lnTo>
                    <a:pt x="1479423" y="1612106"/>
                  </a:lnTo>
                  <a:lnTo>
                    <a:pt x="1475137" y="1617345"/>
                  </a:lnTo>
                  <a:lnTo>
                    <a:pt x="1481137" y="1622584"/>
                  </a:lnTo>
                  <a:lnTo>
                    <a:pt x="1483709" y="1605058"/>
                  </a:lnTo>
                  <a:lnTo>
                    <a:pt x="1475994" y="1599819"/>
                  </a:lnTo>
                  <a:lnTo>
                    <a:pt x="1470851" y="1587532"/>
                  </a:lnTo>
                  <a:lnTo>
                    <a:pt x="1459706" y="1586675"/>
                  </a:lnTo>
                  <a:lnTo>
                    <a:pt x="1451134" y="1592770"/>
                  </a:lnTo>
                  <a:lnTo>
                    <a:pt x="1443419" y="1589246"/>
                  </a:lnTo>
                  <a:lnTo>
                    <a:pt x="1454563" y="1570863"/>
                  </a:lnTo>
                  <a:lnTo>
                    <a:pt x="1474280" y="1575244"/>
                  </a:lnTo>
                  <a:lnTo>
                    <a:pt x="1479423" y="1570006"/>
                  </a:lnTo>
                  <a:lnTo>
                    <a:pt x="1473422" y="1572673"/>
                  </a:lnTo>
                  <a:lnTo>
                    <a:pt x="1456277" y="1565719"/>
                  </a:lnTo>
                  <a:lnTo>
                    <a:pt x="1451991" y="1544669"/>
                  </a:lnTo>
                  <a:lnTo>
                    <a:pt x="1444276" y="1538573"/>
                  </a:lnTo>
                  <a:lnTo>
                    <a:pt x="1431417" y="1536859"/>
                  </a:lnTo>
                  <a:lnTo>
                    <a:pt x="1409986" y="1521143"/>
                  </a:lnTo>
                  <a:lnTo>
                    <a:pt x="1396270" y="1485233"/>
                  </a:lnTo>
                  <a:lnTo>
                    <a:pt x="1395412" y="1470374"/>
                  </a:lnTo>
                  <a:lnTo>
                    <a:pt x="1384268" y="1462468"/>
                  </a:lnTo>
                  <a:lnTo>
                    <a:pt x="1384268" y="1468660"/>
                  </a:lnTo>
                  <a:lnTo>
                    <a:pt x="1390269" y="1473899"/>
                  </a:lnTo>
                  <a:lnTo>
                    <a:pt x="1390269" y="1478280"/>
                  </a:lnTo>
                  <a:lnTo>
                    <a:pt x="1385983" y="1478185"/>
                  </a:lnTo>
                  <a:lnTo>
                    <a:pt x="1368838" y="1461897"/>
                  </a:lnTo>
                  <a:lnTo>
                    <a:pt x="1368838" y="1458087"/>
                  </a:lnTo>
                  <a:lnTo>
                    <a:pt x="1359408" y="1455420"/>
                  </a:lnTo>
                  <a:lnTo>
                    <a:pt x="1391222" y="1486091"/>
                  </a:lnTo>
                  <a:lnTo>
                    <a:pt x="1392936" y="1508855"/>
                  </a:lnTo>
                  <a:lnTo>
                    <a:pt x="1409224" y="1532477"/>
                  </a:lnTo>
                  <a:lnTo>
                    <a:pt x="1417796" y="1541240"/>
                  </a:lnTo>
                  <a:lnTo>
                    <a:pt x="1443514" y="1548289"/>
                  </a:lnTo>
                  <a:lnTo>
                    <a:pt x="1450372" y="1557052"/>
                  </a:lnTo>
                  <a:lnTo>
                    <a:pt x="1448657" y="1565815"/>
                  </a:lnTo>
                  <a:lnTo>
                    <a:pt x="1415987" y="1589437"/>
                  </a:lnTo>
                  <a:lnTo>
                    <a:pt x="1409986" y="1588579"/>
                  </a:lnTo>
                  <a:lnTo>
                    <a:pt x="1394555" y="1583341"/>
                  </a:lnTo>
                  <a:lnTo>
                    <a:pt x="1385126" y="1569339"/>
                  </a:lnTo>
                  <a:lnTo>
                    <a:pt x="1340453" y="1560576"/>
                  </a:lnTo>
                  <a:lnTo>
                    <a:pt x="1324165" y="1547432"/>
                  </a:lnTo>
                  <a:lnTo>
                    <a:pt x="1318165" y="1536097"/>
                  </a:lnTo>
                  <a:lnTo>
                    <a:pt x="1318165" y="1525619"/>
                  </a:lnTo>
                  <a:lnTo>
                    <a:pt x="1313878" y="1522952"/>
                  </a:lnTo>
                  <a:lnTo>
                    <a:pt x="1313878" y="1536097"/>
                  </a:lnTo>
                  <a:lnTo>
                    <a:pt x="1319879" y="1548384"/>
                  </a:lnTo>
                  <a:lnTo>
                    <a:pt x="1336167" y="1565053"/>
                  </a:lnTo>
                  <a:lnTo>
                    <a:pt x="1369695" y="1580864"/>
                  </a:lnTo>
                  <a:lnTo>
                    <a:pt x="1367123" y="1587913"/>
                  </a:lnTo>
                  <a:lnTo>
                    <a:pt x="1342263" y="1591437"/>
                  </a:lnTo>
                  <a:lnTo>
                    <a:pt x="1327690" y="1603724"/>
                  </a:lnTo>
                  <a:lnTo>
                    <a:pt x="1320832" y="1600200"/>
                  </a:lnTo>
                  <a:lnTo>
                    <a:pt x="1304544" y="1605439"/>
                  </a:lnTo>
                  <a:lnTo>
                    <a:pt x="1253871" y="1601915"/>
                  </a:lnTo>
                  <a:lnTo>
                    <a:pt x="1238440" y="1608010"/>
                  </a:lnTo>
                  <a:lnTo>
                    <a:pt x="1223010" y="1627251"/>
                  </a:lnTo>
                  <a:lnTo>
                    <a:pt x="1251394" y="1614107"/>
                  </a:lnTo>
                  <a:lnTo>
                    <a:pt x="1268540" y="1621155"/>
                  </a:lnTo>
                  <a:lnTo>
                    <a:pt x="1283970" y="1615059"/>
                  </a:lnTo>
                  <a:lnTo>
                    <a:pt x="1289114" y="1623632"/>
                  </a:lnTo>
                  <a:lnTo>
                    <a:pt x="1295972" y="1623822"/>
                  </a:lnTo>
                  <a:lnTo>
                    <a:pt x="1305401" y="1632585"/>
                  </a:lnTo>
                  <a:lnTo>
                    <a:pt x="1318260" y="1623822"/>
                  </a:lnTo>
                  <a:lnTo>
                    <a:pt x="1319118" y="1634300"/>
                  </a:lnTo>
                  <a:lnTo>
                    <a:pt x="1327690" y="1637824"/>
                  </a:lnTo>
                  <a:lnTo>
                    <a:pt x="1339691" y="1633442"/>
                  </a:lnTo>
                  <a:lnTo>
                    <a:pt x="1345692" y="1623822"/>
                  </a:lnTo>
                  <a:lnTo>
                    <a:pt x="1347406" y="1636109"/>
                  </a:lnTo>
                  <a:lnTo>
                    <a:pt x="1330262" y="1645729"/>
                  </a:lnTo>
                  <a:lnTo>
                    <a:pt x="1313117" y="1643062"/>
                  </a:lnTo>
                  <a:lnTo>
                    <a:pt x="1272731" y="1650968"/>
                  </a:lnTo>
                  <a:lnTo>
                    <a:pt x="1264158" y="1648301"/>
                  </a:lnTo>
                  <a:lnTo>
                    <a:pt x="1227201" y="1661446"/>
                  </a:lnTo>
                  <a:lnTo>
                    <a:pt x="1168813" y="1660589"/>
                  </a:lnTo>
                  <a:lnTo>
                    <a:pt x="1147381" y="1648301"/>
                  </a:lnTo>
                  <a:lnTo>
                    <a:pt x="1131094" y="1632585"/>
                  </a:lnTo>
                  <a:lnTo>
                    <a:pt x="1099280" y="1583531"/>
                  </a:lnTo>
                  <a:lnTo>
                    <a:pt x="1100995" y="1568672"/>
                  </a:lnTo>
                  <a:lnTo>
                    <a:pt x="1113853" y="1544193"/>
                  </a:lnTo>
                  <a:lnTo>
                    <a:pt x="1124140" y="1535430"/>
                  </a:lnTo>
                  <a:lnTo>
                    <a:pt x="1135285" y="1536287"/>
                  </a:lnTo>
                  <a:lnTo>
                    <a:pt x="1191101" y="1568672"/>
                  </a:lnTo>
                  <a:lnTo>
                    <a:pt x="1234059" y="1566958"/>
                  </a:lnTo>
                  <a:lnTo>
                    <a:pt x="1210056" y="1560862"/>
                  </a:lnTo>
                  <a:lnTo>
                    <a:pt x="1182624" y="1563529"/>
                  </a:lnTo>
                  <a:lnTo>
                    <a:pt x="1150049" y="1539050"/>
                  </a:lnTo>
                  <a:lnTo>
                    <a:pt x="1147477" y="1532953"/>
                  </a:lnTo>
                  <a:lnTo>
                    <a:pt x="1150906" y="1529429"/>
                  </a:lnTo>
                  <a:lnTo>
                    <a:pt x="1172337" y="1524191"/>
                  </a:lnTo>
                  <a:lnTo>
                    <a:pt x="1192911" y="1525048"/>
                  </a:lnTo>
                  <a:lnTo>
                    <a:pt x="1203198" y="1514570"/>
                  </a:lnTo>
                  <a:lnTo>
                    <a:pt x="1188625" y="1520000"/>
                  </a:lnTo>
                  <a:lnTo>
                    <a:pt x="1136237" y="1522476"/>
                  </a:lnTo>
                  <a:lnTo>
                    <a:pt x="1125950" y="1493615"/>
                  </a:lnTo>
                  <a:lnTo>
                    <a:pt x="1112234" y="1481328"/>
                  </a:lnTo>
                  <a:lnTo>
                    <a:pt x="1081373" y="1437513"/>
                  </a:lnTo>
                  <a:lnTo>
                    <a:pt x="1018699" y="1388459"/>
                  </a:lnTo>
                  <a:lnTo>
                    <a:pt x="1016127" y="1362170"/>
                  </a:lnTo>
                  <a:lnTo>
                    <a:pt x="1008507" y="1355122"/>
                  </a:lnTo>
                  <a:lnTo>
                    <a:pt x="981742" y="1353407"/>
                  </a:lnTo>
                  <a:lnTo>
                    <a:pt x="964597" y="1359503"/>
                  </a:lnTo>
                  <a:lnTo>
                    <a:pt x="960310" y="1370933"/>
                  </a:lnTo>
                  <a:lnTo>
                    <a:pt x="964597" y="1388459"/>
                  </a:lnTo>
                  <a:lnTo>
                    <a:pt x="961168" y="1409510"/>
                  </a:lnTo>
                  <a:lnTo>
                    <a:pt x="936308" y="1446276"/>
                  </a:lnTo>
                  <a:lnTo>
                    <a:pt x="917448" y="1448943"/>
                  </a:lnTo>
                  <a:lnTo>
                    <a:pt x="901160" y="1443704"/>
                  </a:lnTo>
                  <a:lnTo>
                    <a:pt x="896874" y="1448943"/>
                  </a:lnTo>
                  <a:lnTo>
                    <a:pt x="867728" y="1449800"/>
                  </a:lnTo>
                  <a:lnTo>
                    <a:pt x="866013" y="1440180"/>
                  </a:lnTo>
                  <a:lnTo>
                    <a:pt x="851440" y="1435799"/>
                  </a:lnTo>
                  <a:lnTo>
                    <a:pt x="829151" y="1396365"/>
                  </a:lnTo>
                  <a:lnTo>
                    <a:pt x="814578" y="1385887"/>
                  </a:lnTo>
                  <a:lnTo>
                    <a:pt x="797433" y="1364837"/>
                  </a:lnTo>
                  <a:lnTo>
                    <a:pt x="788860" y="1361313"/>
                  </a:lnTo>
                  <a:lnTo>
                    <a:pt x="787146" y="1345502"/>
                  </a:lnTo>
                  <a:lnTo>
                    <a:pt x="778573" y="1345502"/>
                  </a:lnTo>
                  <a:lnTo>
                    <a:pt x="766572" y="1335881"/>
                  </a:lnTo>
                  <a:lnTo>
                    <a:pt x="714185" y="1331500"/>
                  </a:lnTo>
                  <a:lnTo>
                    <a:pt x="703040" y="1317498"/>
                  </a:lnTo>
                  <a:lnTo>
                    <a:pt x="691896" y="1319212"/>
                  </a:lnTo>
                  <a:lnTo>
                    <a:pt x="690181" y="1325404"/>
                  </a:lnTo>
                  <a:lnTo>
                    <a:pt x="676465" y="1326261"/>
                  </a:lnTo>
                  <a:lnTo>
                    <a:pt x="665321" y="1317498"/>
                  </a:lnTo>
                  <a:lnTo>
                    <a:pt x="654177" y="1317498"/>
                  </a:lnTo>
                  <a:lnTo>
                    <a:pt x="649891" y="1321879"/>
                  </a:lnTo>
                  <a:lnTo>
                    <a:pt x="645605" y="1311402"/>
                  </a:lnTo>
                  <a:lnTo>
                    <a:pt x="641318" y="1310545"/>
                  </a:lnTo>
                  <a:lnTo>
                    <a:pt x="597503" y="1310545"/>
                  </a:lnTo>
                  <a:lnTo>
                    <a:pt x="593217" y="1307878"/>
                  </a:lnTo>
                  <a:lnTo>
                    <a:pt x="594074" y="1302639"/>
                  </a:lnTo>
                  <a:lnTo>
                    <a:pt x="611219" y="1303496"/>
                  </a:lnTo>
                  <a:lnTo>
                    <a:pt x="617220" y="1296448"/>
                  </a:lnTo>
                  <a:lnTo>
                    <a:pt x="616363" y="1286827"/>
                  </a:lnTo>
                  <a:lnTo>
                    <a:pt x="600932" y="1277207"/>
                  </a:lnTo>
                  <a:lnTo>
                    <a:pt x="601789" y="1271968"/>
                  </a:lnTo>
                  <a:lnTo>
                    <a:pt x="594074" y="1282446"/>
                  </a:lnTo>
                  <a:lnTo>
                    <a:pt x="603599" y="1281970"/>
                  </a:lnTo>
                  <a:lnTo>
                    <a:pt x="610457" y="1286542"/>
                  </a:lnTo>
                  <a:lnTo>
                    <a:pt x="612838" y="1296352"/>
                  </a:lnTo>
                  <a:lnTo>
                    <a:pt x="596646" y="1297305"/>
                  </a:lnTo>
                  <a:lnTo>
                    <a:pt x="568357" y="1309592"/>
                  </a:lnTo>
                  <a:lnTo>
                    <a:pt x="559784" y="1293781"/>
                  </a:lnTo>
                  <a:lnTo>
                    <a:pt x="558927" y="1279779"/>
                  </a:lnTo>
                  <a:lnTo>
                    <a:pt x="549497" y="1270159"/>
                  </a:lnTo>
                  <a:lnTo>
                    <a:pt x="534067" y="1268444"/>
                  </a:lnTo>
                  <a:lnTo>
                    <a:pt x="522922" y="1255300"/>
                  </a:lnTo>
                  <a:lnTo>
                    <a:pt x="517779" y="1239488"/>
                  </a:lnTo>
                  <a:lnTo>
                    <a:pt x="503206" y="1232440"/>
                  </a:lnTo>
                  <a:lnTo>
                    <a:pt x="500634" y="1237678"/>
                  </a:lnTo>
                  <a:lnTo>
                    <a:pt x="513493" y="1241203"/>
                  </a:lnTo>
                  <a:lnTo>
                    <a:pt x="527209" y="1271873"/>
                  </a:lnTo>
                  <a:lnTo>
                    <a:pt x="548640" y="1281493"/>
                  </a:lnTo>
                  <a:lnTo>
                    <a:pt x="548640" y="1290257"/>
                  </a:lnTo>
                  <a:lnTo>
                    <a:pt x="531495" y="1297305"/>
                  </a:lnTo>
                  <a:lnTo>
                    <a:pt x="524542" y="1289399"/>
                  </a:lnTo>
                  <a:lnTo>
                    <a:pt x="512731" y="1288352"/>
                  </a:lnTo>
                  <a:lnTo>
                    <a:pt x="506635" y="1294733"/>
                  </a:lnTo>
                  <a:lnTo>
                    <a:pt x="506635" y="1304353"/>
                  </a:lnTo>
                  <a:lnTo>
                    <a:pt x="510921" y="1306068"/>
                  </a:lnTo>
                  <a:lnTo>
                    <a:pt x="507492" y="1310450"/>
                  </a:lnTo>
                  <a:lnTo>
                    <a:pt x="490347" y="1306068"/>
                  </a:lnTo>
                  <a:lnTo>
                    <a:pt x="492062" y="1293781"/>
                  </a:lnTo>
                  <a:lnTo>
                    <a:pt x="486061" y="1286732"/>
                  </a:lnTo>
                  <a:lnTo>
                    <a:pt x="461200" y="1286732"/>
                  </a:lnTo>
                  <a:lnTo>
                    <a:pt x="455200" y="1288542"/>
                  </a:lnTo>
                  <a:lnTo>
                    <a:pt x="455200" y="1275302"/>
                  </a:lnTo>
                  <a:lnTo>
                    <a:pt x="450913" y="1270921"/>
                  </a:lnTo>
                  <a:lnTo>
                    <a:pt x="438055" y="1278827"/>
                  </a:lnTo>
                  <a:lnTo>
                    <a:pt x="444055" y="1282351"/>
                  </a:lnTo>
                  <a:lnTo>
                    <a:pt x="450913" y="1275302"/>
                  </a:lnTo>
                  <a:lnTo>
                    <a:pt x="450913" y="1289304"/>
                  </a:lnTo>
                  <a:lnTo>
                    <a:pt x="458629" y="1293685"/>
                  </a:lnTo>
                  <a:lnTo>
                    <a:pt x="464630" y="1290161"/>
                  </a:lnTo>
                  <a:lnTo>
                    <a:pt x="480060" y="1293685"/>
                  </a:lnTo>
                  <a:lnTo>
                    <a:pt x="485204" y="1308544"/>
                  </a:lnTo>
                  <a:lnTo>
                    <a:pt x="500634" y="1314641"/>
                  </a:lnTo>
                  <a:lnTo>
                    <a:pt x="518636" y="1314641"/>
                  </a:lnTo>
                  <a:lnTo>
                    <a:pt x="527209" y="1310259"/>
                  </a:lnTo>
                  <a:lnTo>
                    <a:pt x="498062" y="1353217"/>
                  </a:lnTo>
                  <a:lnTo>
                    <a:pt x="474059" y="1349693"/>
                  </a:lnTo>
                  <a:lnTo>
                    <a:pt x="462058" y="1352360"/>
                  </a:lnTo>
                  <a:lnTo>
                    <a:pt x="454343" y="1347121"/>
                  </a:lnTo>
                  <a:lnTo>
                    <a:pt x="432054" y="1346264"/>
                  </a:lnTo>
                  <a:lnTo>
                    <a:pt x="424339" y="1355884"/>
                  </a:lnTo>
                  <a:lnTo>
                    <a:pt x="412337" y="1357598"/>
                  </a:lnTo>
                  <a:lnTo>
                    <a:pt x="389191" y="1343597"/>
                  </a:lnTo>
                  <a:lnTo>
                    <a:pt x="361760" y="1340072"/>
                  </a:lnTo>
                  <a:lnTo>
                    <a:pt x="343757" y="1354931"/>
                  </a:lnTo>
                  <a:lnTo>
                    <a:pt x="346329" y="1365409"/>
                  </a:lnTo>
                  <a:lnTo>
                    <a:pt x="337756" y="1366266"/>
                  </a:lnTo>
                  <a:lnTo>
                    <a:pt x="318040" y="1353979"/>
                  </a:lnTo>
                  <a:lnTo>
                    <a:pt x="291370" y="1347883"/>
                  </a:lnTo>
                  <a:lnTo>
                    <a:pt x="279368" y="1353979"/>
                  </a:lnTo>
                  <a:lnTo>
                    <a:pt x="269938" y="1348740"/>
                  </a:lnTo>
                  <a:lnTo>
                    <a:pt x="270796" y="1355789"/>
                  </a:lnTo>
                  <a:lnTo>
                    <a:pt x="284512" y="1360170"/>
                  </a:lnTo>
                  <a:lnTo>
                    <a:pt x="299085" y="1353217"/>
                  </a:lnTo>
                  <a:lnTo>
                    <a:pt x="308515" y="1362837"/>
                  </a:lnTo>
                  <a:lnTo>
                    <a:pt x="307657" y="1375124"/>
                  </a:lnTo>
                  <a:lnTo>
                    <a:pt x="293941" y="1375982"/>
                  </a:lnTo>
                  <a:lnTo>
                    <a:pt x="292227" y="1381220"/>
                  </a:lnTo>
                  <a:lnTo>
                    <a:pt x="282797" y="1385602"/>
                  </a:lnTo>
                  <a:lnTo>
                    <a:pt x="293084" y="1385602"/>
                  </a:lnTo>
                  <a:lnTo>
                    <a:pt x="300799" y="1380363"/>
                  </a:lnTo>
                  <a:lnTo>
                    <a:pt x="305943" y="1386459"/>
                  </a:lnTo>
                  <a:lnTo>
                    <a:pt x="305086" y="1403985"/>
                  </a:lnTo>
                  <a:lnTo>
                    <a:pt x="308515" y="1405700"/>
                  </a:lnTo>
                  <a:lnTo>
                    <a:pt x="315373" y="1402175"/>
                  </a:lnTo>
                  <a:lnTo>
                    <a:pt x="321373" y="1389888"/>
                  </a:lnTo>
                  <a:lnTo>
                    <a:pt x="339376" y="1403890"/>
                  </a:lnTo>
                  <a:lnTo>
                    <a:pt x="350520" y="1403890"/>
                  </a:lnTo>
                  <a:lnTo>
                    <a:pt x="361664" y="1389888"/>
                  </a:lnTo>
                  <a:lnTo>
                    <a:pt x="374523" y="1386364"/>
                  </a:lnTo>
                  <a:lnTo>
                    <a:pt x="385667" y="1406557"/>
                  </a:lnTo>
                  <a:lnTo>
                    <a:pt x="416623" y="1424940"/>
                  </a:lnTo>
                  <a:lnTo>
                    <a:pt x="435483" y="1424083"/>
                  </a:lnTo>
                  <a:lnTo>
                    <a:pt x="440627" y="1415320"/>
                  </a:lnTo>
                  <a:lnTo>
                    <a:pt x="450913" y="1411795"/>
                  </a:lnTo>
                  <a:lnTo>
                    <a:pt x="460343" y="1417892"/>
                  </a:lnTo>
                  <a:lnTo>
                    <a:pt x="468058" y="1432751"/>
                  </a:lnTo>
                  <a:lnTo>
                    <a:pt x="479203" y="1434465"/>
                  </a:lnTo>
                  <a:lnTo>
                    <a:pt x="490347" y="1424845"/>
                  </a:lnTo>
                  <a:lnTo>
                    <a:pt x="487775" y="1410843"/>
                  </a:lnTo>
                  <a:lnTo>
                    <a:pt x="514445" y="1399508"/>
                  </a:lnTo>
                  <a:lnTo>
                    <a:pt x="527304" y="1380268"/>
                  </a:lnTo>
                  <a:lnTo>
                    <a:pt x="534162" y="1379410"/>
                  </a:lnTo>
                  <a:lnTo>
                    <a:pt x="535877" y="1386459"/>
                  </a:lnTo>
                  <a:lnTo>
                    <a:pt x="541877" y="1386459"/>
                  </a:lnTo>
                  <a:lnTo>
                    <a:pt x="556450" y="1381220"/>
                  </a:lnTo>
                  <a:lnTo>
                    <a:pt x="555593" y="1376839"/>
                  </a:lnTo>
                  <a:lnTo>
                    <a:pt x="560737" y="1375124"/>
                  </a:lnTo>
                  <a:lnTo>
                    <a:pt x="583882" y="1379506"/>
                  </a:lnTo>
                  <a:lnTo>
                    <a:pt x="634555" y="1357598"/>
                  </a:lnTo>
                  <a:lnTo>
                    <a:pt x="645700" y="1357598"/>
                  </a:lnTo>
                  <a:lnTo>
                    <a:pt x="664559" y="1375982"/>
                  </a:lnTo>
                  <a:lnTo>
                    <a:pt x="685990" y="1378649"/>
                  </a:lnTo>
                  <a:lnTo>
                    <a:pt x="694563" y="1390936"/>
                  </a:lnTo>
                  <a:lnTo>
                    <a:pt x="692848" y="1404080"/>
                  </a:lnTo>
                  <a:lnTo>
                    <a:pt x="700564" y="1403223"/>
                  </a:lnTo>
                  <a:lnTo>
                    <a:pt x="715994" y="1415510"/>
                  </a:lnTo>
                  <a:lnTo>
                    <a:pt x="737425" y="1442657"/>
                  </a:lnTo>
                  <a:lnTo>
                    <a:pt x="754571" y="1454944"/>
                  </a:lnTo>
                  <a:lnTo>
                    <a:pt x="794100" y="1504855"/>
                  </a:lnTo>
                  <a:lnTo>
                    <a:pt x="788956" y="1510951"/>
                  </a:lnTo>
                  <a:lnTo>
                    <a:pt x="782098" y="1509903"/>
                  </a:lnTo>
                  <a:lnTo>
                    <a:pt x="765810" y="1498664"/>
                  </a:lnTo>
                  <a:lnTo>
                    <a:pt x="753808" y="1496949"/>
                  </a:lnTo>
                  <a:lnTo>
                    <a:pt x="731520" y="1496949"/>
                  </a:lnTo>
                  <a:lnTo>
                    <a:pt x="695420" y="1504855"/>
                  </a:lnTo>
                  <a:lnTo>
                    <a:pt x="667131" y="1491710"/>
                  </a:lnTo>
                  <a:lnTo>
                    <a:pt x="659416" y="1476851"/>
                  </a:lnTo>
                  <a:lnTo>
                    <a:pt x="649129" y="1472470"/>
                  </a:lnTo>
                  <a:lnTo>
                    <a:pt x="628555" y="1474184"/>
                  </a:lnTo>
                  <a:lnTo>
                    <a:pt x="607981" y="1488186"/>
                  </a:lnTo>
                  <a:lnTo>
                    <a:pt x="644938" y="1475899"/>
                  </a:lnTo>
                  <a:lnTo>
                    <a:pt x="675799" y="1504855"/>
                  </a:lnTo>
                  <a:lnTo>
                    <a:pt x="696373" y="1512760"/>
                  </a:lnTo>
                  <a:lnTo>
                    <a:pt x="738473" y="1512760"/>
                  </a:lnTo>
                  <a:lnTo>
                    <a:pt x="757333" y="1524191"/>
                  </a:lnTo>
                  <a:lnTo>
                    <a:pt x="787432" y="1529429"/>
                  </a:lnTo>
                  <a:lnTo>
                    <a:pt x="828580" y="1525905"/>
                  </a:lnTo>
                  <a:lnTo>
                    <a:pt x="848297" y="1539907"/>
                  </a:lnTo>
                  <a:lnTo>
                    <a:pt x="855155" y="1551337"/>
                  </a:lnTo>
                  <a:lnTo>
                    <a:pt x="870585" y="1557528"/>
                  </a:lnTo>
                  <a:lnTo>
                    <a:pt x="877443" y="1568958"/>
                  </a:lnTo>
                  <a:lnTo>
                    <a:pt x="898017" y="1562862"/>
                  </a:lnTo>
                  <a:lnTo>
                    <a:pt x="916876" y="1567243"/>
                  </a:lnTo>
                  <a:lnTo>
                    <a:pt x="922020" y="1572482"/>
                  </a:lnTo>
                  <a:lnTo>
                    <a:pt x="947737" y="1570768"/>
                  </a:lnTo>
                  <a:lnTo>
                    <a:pt x="956310" y="1578674"/>
                  </a:lnTo>
                  <a:lnTo>
                    <a:pt x="964025" y="1578674"/>
                  </a:lnTo>
                  <a:lnTo>
                    <a:pt x="974312" y="1589151"/>
                  </a:lnTo>
                  <a:lnTo>
                    <a:pt x="971740" y="1592675"/>
                  </a:lnTo>
                  <a:lnTo>
                    <a:pt x="964025" y="1590008"/>
                  </a:lnTo>
                  <a:lnTo>
                    <a:pt x="965740" y="1598771"/>
                  </a:lnTo>
                  <a:lnTo>
                    <a:pt x="990600" y="1629442"/>
                  </a:lnTo>
                  <a:lnTo>
                    <a:pt x="1001744" y="1627727"/>
                  </a:lnTo>
                  <a:lnTo>
                    <a:pt x="1002601" y="1619822"/>
                  </a:lnTo>
                  <a:lnTo>
                    <a:pt x="998316" y="1616297"/>
                  </a:lnTo>
                  <a:lnTo>
                    <a:pt x="1001744" y="1611059"/>
                  </a:lnTo>
                  <a:lnTo>
                    <a:pt x="1031748" y="1601438"/>
                  </a:lnTo>
                  <a:lnTo>
                    <a:pt x="1036892" y="1632966"/>
                  </a:lnTo>
                  <a:lnTo>
                    <a:pt x="1040321" y="1637348"/>
                  </a:lnTo>
                  <a:lnTo>
                    <a:pt x="1048036" y="1635633"/>
                  </a:lnTo>
                  <a:lnTo>
                    <a:pt x="1048036" y="1642682"/>
                  </a:lnTo>
                  <a:lnTo>
                    <a:pt x="1005935" y="1642682"/>
                  </a:lnTo>
                  <a:lnTo>
                    <a:pt x="903827" y="1606772"/>
                  </a:lnTo>
                  <a:lnTo>
                    <a:pt x="733044" y="1570863"/>
                  </a:lnTo>
                  <a:lnTo>
                    <a:pt x="580263" y="1533239"/>
                  </a:lnTo>
                  <a:lnTo>
                    <a:pt x="344233" y="1488567"/>
                  </a:lnTo>
                  <a:lnTo>
                    <a:pt x="215455" y="1474565"/>
                  </a:lnTo>
                  <a:lnTo>
                    <a:pt x="111538" y="1442180"/>
                  </a:lnTo>
                  <a:lnTo>
                    <a:pt x="111538" y="1442180"/>
                  </a:lnTo>
                  <a:lnTo>
                    <a:pt x="109919" y="1426750"/>
                  </a:lnTo>
                  <a:lnTo>
                    <a:pt x="100013" y="1414082"/>
                  </a:lnTo>
                  <a:lnTo>
                    <a:pt x="43720" y="1395412"/>
                  </a:lnTo>
                  <a:lnTo>
                    <a:pt x="19717" y="1381697"/>
                  </a:lnTo>
                  <a:lnTo>
                    <a:pt x="0" y="1361408"/>
                  </a:lnTo>
                  <a:lnTo>
                    <a:pt x="4000" y="1341596"/>
                  </a:lnTo>
                  <a:lnTo>
                    <a:pt x="17336" y="1326547"/>
                  </a:lnTo>
                  <a:lnTo>
                    <a:pt x="35243" y="1318165"/>
                  </a:lnTo>
                  <a:lnTo>
                    <a:pt x="56864" y="1315022"/>
                  </a:lnTo>
                  <a:lnTo>
                    <a:pt x="81629" y="1293400"/>
                  </a:lnTo>
                  <a:lnTo>
                    <a:pt x="116014" y="1277588"/>
                  </a:lnTo>
                  <a:lnTo>
                    <a:pt x="164973" y="1228439"/>
                  </a:lnTo>
                  <a:lnTo>
                    <a:pt x="182594" y="1216914"/>
                  </a:lnTo>
                  <a:lnTo>
                    <a:pt x="202121" y="1176909"/>
                  </a:lnTo>
                  <a:lnTo>
                    <a:pt x="223266" y="1151573"/>
                  </a:lnTo>
                  <a:lnTo>
                    <a:pt x="263938" y="1135380"/>
                  </a:lnTo>
                  <a:lnTo>
                    <a:pt x="267653" y="1124998"/>
                  </a:lnTo>
                  <a:lnTo>
                    <a:pt x="265271" y="1108424"/>
                  </a:lnTo>
                  <a:lnTo>
                    <a:pt x="245173" y="1095756"/>
                  </a:lnTo>
                  <a:lnTo>
                    <a:pt x="235934" y="1077087"/>
                  </a:lnTo>
                  <a:lnTo>
                    <a:pt x="234220" y="1039463"/>
                  </a:lnTo>
                  <a:lnTo>
                    <a:pt x="282130" y="941642"/>
                  </a:lnTo>
                  <a:lnTo>
                    <a:pt x="330041" y="869728"/>
                  </a:lnTo>
                  <a:lnTo>
                    <a:pt x="364046" y="779621"/>
                  </a:lnTo>
                  <a:lnTo>
                    <a:pt x="385953" y="760857"/>
                  </a:lnTo>
                  <a:lnTo>
                    <a:pt x="399955" y="737997"/>
                  </a:lnTo>
                  <a:lnTo>
                    <a:pt x="402241" y="667988"/>
                  </a:lnTo>
                  <a:lnTo>
                    <a:pt x="415671" y="626459"/>
                  </a:lnTo>
                  <a:lnTo>
                    <a:pt x="421957" y="564547"/>
                  </a:lnTo>
                  <a:lnTo>
                    <a:pt x="433292" y="540925"/>
                  </a:lnTo>
                  <a:lnTo>
                    <a:pt x="426625" y="500729"/>
                  </a:lnTo>
                  <a:lnTo>
                    <a:pt x="433292" y="479584"/>
                  </a:lnTo>
                  <a:lnTo>
                    <a:pt x="450247" y="466058"/>
                  </a:lnTo>
                  <a:lnTo>
                    <a:pt x="476250" y="468440"/>
                  </a:lnTo>
                  <a:lnTo>
                    <a:pt x="485394" y="463106"/>
                  </a:lnTo>
                  <a:lnTo>
                    <a:pt x="515588" y="402050"/>
                  </a:lnTo>
                  <a:lnTo>
                    <a:pt x="528733" y="389287"/>
                  </a:lnTo>
                  <a:lnTo>
                    <a:pt x="538639" y="364236"/>
                  </a:lnTo>
                  <a:lnTo>
                    <a:pt x="552640" y="349472"/>
                  </a:lnTo>
                  <a:lnTo>
                    <a:pt x="612553" y="331660"/>
                  </a:lnTo>
                  <a:lnTo>
                    <a:pt x="679895" y="327850"/>
                  </a:lnTo>
                  <a:lnTo>
                    <a:pt x="713899" y="316992"/>
                  </a:lnTo>
                  <a:lnTo>
                    <a:pt x="721423" y="310896"/>
                  </a:lnTo>
                  <a:lnTo>
                    <a:pt x="740093" y="262223"/>
                  </a:lnTo>
                  <a:lnTo>
                    <a:pt x="769525" y="240411"/>
                  </a:lnTo>
                  <a:lnTo>
                    <a:pt x="780764" y="198882"/>
                  </a:lnTo>
                  <a:lnTo>
                    <a:pt x="811244" y="161449"/>
                  </a:lnTo>
                  <a:lnTo>
                    <a:pt x="831247" y="146018"/>
                  </a:lnTo>
                  <a:lnTo>
                    <a:pt x="855155" y="134874"/>
                  </a:lnTo>
                  <a:lnTo>
                    <a:pt x="873728" y="108394"/>
                  </a:lnTo>
                  <a:lnTo>
                    <a:pt x="895731" y="96393"/>
                  </a:lnTo>
                  <a:lnTo>
                    <a:pt x="940880" y="83058"/>
                  </a:lnTo>
                  <a:lnTo>
                    <a:pt x="956881" y="71342"/>
                  </a:lnTo>
                  <a:lnTo>
                    <a:pt x="983933" y="24289"/>
                  </a:lnTo>
                  <a:lnTo>
                    <a:pt x="973931" y="762"/>
                  </a:lnTo>
                  <a:close/>
                </a:path>
              </a:pathLst>
            </a:custGeom>
            <a:grpFill/>
            <a:ln w="9525" cap="flat">
              <a:solidFill>
                <a:srgbClr val="196B24"/>
              </a:solidFill>
              <a:prstDash val="solid"/>
              <a:miter/>
            </a:ln>
          </p:spPr>
          <p:txBody>
            <a:bodyPr rtlCol="0" anchor="ctr"/>
            <a:lstStyle/>
            <a:p>
              <a:endParaRPr lang="es-HN"/>
            </a:p>
          </p:txBody>
        </p:sp>
      </p:grpSp>
      <p:grpSp>
        <p:nvGrpSpPr>
          <p:cNvPr id="76" name="Grupo 75">
            <a:extLst>
              <a:ext uri="{FF2B5EF4-FFF2-40B4-BE49-F238E27FC236}">
                <a16:creationId xmlns:a16="http://schemas.microsoft.com/office/drawing/2014/main" id="{475BA1CB-215A-1456-E9A1-B2290ED8FED3}"/>
              </a:ext>
            </a:extLst>
          </p:cNvPr>
          <p:cNvGrpSpPr>
            <a:grpSpLocks noChangeAspect="1"/>
          </p:cNvGrpSpPr>
          <p:nvPr/>
        </p:nvGrpSpPr>
        <p:grpSpPr>
          <a:xfrm>
            <a:off x="8639692" y="4358550"/>
            <a:ext cx="2304371" cy="2178343"/>
            <a:chOff x="3015459" y="511976"/>
            <a:chExt cx="6167060" cy="5829778"/>
          </a:xfrm>
          <a:solidFill>
            <a:srgbClr val="A02B93"/>
          </a:solidFill>
        </p:grpSpPr>
        <p:sp>
          <p:nvSpPr>
            <p:cNvPr id="68" name="Forma libre: forma 67">
              <a:extLst>
                <a:ext uri="{FF2B5EF4-FFF2-40B4-BE49-F238E27FC236}">
                  <a16:creationId xmlns:a16="http://schemas.microsoft.com/office/drawing/2014/main" id="{226B3635-0D27-DFA4-AA0A-648D209FFDE8}"/>
                </a:ext>
              </a:extLst>
            </p:cNvPr>
            <p:cNvSpPr/>
            <p:nvPr/>
          </p:nvSpPr>
          <p:spPr>
            <a:xfrm>
              <a:off x="3957576" y="764960"/>
              <a:ext cx="2318674" cy="2292096"/>
            </a:xfrm>
            <a:custGeom>
              <a:avLst/>
              <a:gdLst>
                <a:gd name="connsiteX0" fmla="*/ 1370080 w 2318674"/>
                <a:gd name="connsiteY0" fmla="*/ 857 h 2292096"/>
                <a:gd name="connsiteX1" fmla="*/ 1497620 w 2318674"/>
                <a:gd name="connsiteY1" fmla="*/ 75248 h 2292096"/>
                <a:gd name="connsiteX2" fmla="*/ 1562104 w 2318674"/>
                <a:gd name="connsiteY2" fmla="*/ 54102 h 2292096"/>
                <a:gd name="connsiteX3" fmla="*/ 1571819 w 2318674"/>
                <a:gd name="connsiteY3" fmla="*/ 76771 h 2292096"/>
                <a:gd name="connsiteX4" fmla="*/ 1580392 w 2318674"/>
                <a:gd name="connsiteY4" fmla="*/ 87725 h 2292096"/>
                <a:gd name="connsiteX5" fmla="*/ 1616206 w 2318674"/>
                <a:gd name="connsiteY5" fmla="*/ 103156 h 2292096"/>
                <a:gd name="connsiteX6" fmla="*/ 1679643 w 2318674"/>
                <a:gd name="connsiteY6" fmla="*/ 125063 h 2292096"/>
                <a:gd name="connsiteX7" fmla="*/ 1714790 w 2318674"/>
                <a:gd name="connsiteY7" fmla="*/ 144589 h 2292096"/>
                <a:gd name="connsiteX8" fmla="*/ 1776035 w 2318674"/>
                <a:gd name="connsiteY8" fmla="*/ 211550 h 2292096"/>
                <a:gd name="connsiteX9" fmla="*/ 1802324 w 2318674"/>
                <a:gd name="connsiteY9" fmla="*/ 226028 h 2292096"/>
                <a:gd name="connsiteX10" fmla="*/ 1815850 w 2318674"/>
                <a:gd name="connsiteY10" fmla="*/ 229267 h 2292096"/>
                <a:gd name="connsiteX11" fmla="*/ 1827470 w 2318674"/>
                <a:gd name="connsiteY11" fmla="*/ 228981 h 2292096"/>
                <a:gd name="connsiteX12" fmla="*/ 1840329 w 2318674"/>
                <a:gd name="connsiteY12" fmla="*/ 224504 h 2292096"/>
                <a:gd name="connsiteX13" fmla="*/ 1853283 w 2318674"/>
                <a:gd name="connsiteY13" fmla="*/ 215456 h 2292096"/>
                <a:gd name="connsiteX14" fmla="*/ 1867666 w 2318674"/>
                <a:gd name="connsiteY14" fmla="*/ 199930 h 2292096"/>
                <a:gd name="connsiteX15" fmla="*/ 1876238 w 2318674"/>
                <a:gd name="connsiteY15" fmla="*/ 195453 h 2292096"/>
                <a:gd name="connsiteX16" fmla="*/ 1913577 w 2318674"/>
                <a:gd name="connsiteY16" fmla="*/ 186500 h 2292096"/>
                <a:gd name="connsiteX17" fmla="*/ 1940723 w 2318674"/>
                <a:gd name="connsiteY17" fmla="*/ 159353 h 2292096"/>
                <a:gd name="connsiteX18" fmla="*/ 1945390 w 2318674"/>
                <a:gd name="connsiteY18" fmla="*/ 156877 h 2292096"/>
                <a:gd name="connsiteX19" fmla="*/ 1950533 w 2318674"/>
                <a:gd name="connsiteY19" fmla="*/ 159067 h 2292096"/>
                <a:gd name="connsiteX20" fmla="*/ 1958153 w 2318674"/>
                <a:gd name="connsiteY20" fmla="*/ 166878 h 2292096"/>
                <a:gd name="connsiteX21" fmla="*/ 1975203 w 2318674"/>
                <a:gd name="connsiteY21" fmla="*/ 194882 h 2292096"/>
                <a:gd name="connsiteX22" fmla="*/ 1974822 w 2318674"/>
                <a:gd name="connsiteY22" fmla="*/ 204121 h 2292096"/>
                <a:gd name="connsiteX23" fmla="*/ 1967774 w 2318674"/>
                <a:gd name="connsiteY23" fmla="*/ 224218 h 2292096"/>
                <a:gd name="connsiteX24" fmla="*/ 1961773 w 2318674"/>
                <a:gd name="connsiteY24" fmla="*/ 233553 h 2292096"/>
                <a:gd name="connsiteX25" fmla="*/ 1962821 w 2318674"/>
                <a:gd name="connsiteY25" fmla="*/ 243268 h 2292096"/>
                <a:gd name="connsiteX26" fmla="*/ 1980918 w 2318674"/>
                <a:gd name="connsiteY26" fmla="*/ 255651 h 2292096"/>
                <a:gd name="connsiteX27" fmla="*/ 1992729 w 2318674"/>
                <a:gd name="connsiteY27" fmla="*/ 278892 h 2292096"/>
                <a:gd name="connsiteX28" fmla="*/ 1999016 w 2318674"/>
                <a:gd name="connsiteY28" fmla="*/ 296513 h 2292096"/>
                <a:gd name="connsiteX29" fmla="*/ 2008160 w 2318674"/>
                <a:gd name="connsiteY29" fmla="*/ 305848 h 2292096"/>
                <a:gd name="connsiteX30" fmla="*/ 2026352 w 2318674"/>
                <a:gd name="connsiteY30" fmla="*/ 304895 h 2292096"/>
                <a:gd name="connsiteX31" fmla="*/ 2045688 w 2318674"/>
                <a:gd name="connsiteY31" fmla="*/ 307658 h 2292096"/>
                <a:gd name="connsiteX32" fmla="*/ 2057785 w 2318674"/>
                <a:gd name="connsiteY32" fmla="*/ 312706 h 2292096"/>
                <a:gd name="connsiteX33" fmla="*/ 2066167 w 2318674"/>
                <a:gd name="connsiteY33" fmla="*/ 320040 h 2292096"/>
                <a:gd name="connsiteX34" fmla="*/ 2077978 w 2318674"/>
                <a:gd name="connsiteY34" fmla="*/ 336137 h 2292096"/>
                <a:gd name="connsiteX35" fmla="*/ 2079121 w 2318674"/>
                <a:gd name="connsiteY35" fmla="*/ 345758 h 2292096"/>
                <a:gd name="connsiteX36" fmla="*/ 2085122 w 2318674"/>
                <a:gd name="connsiteY36" fmla="*/ 350711 h 2292096"/>
                <a:gd name="connsiteX37" fmla="*/ 2098362 w 2318674"/>
                <a:gd name="connsiteY37" fmla="*/ 350711 h 2292096"/>
                <a:gd name="connsiteX38" fmla="*/ 2136080 w 2318674"/>
                <a:gd name="connsiteY38" fmla="*/ 358712 h 2292096"/>
                <a:gd name="connsiteX39" fmla="*/ 2145701 w 2318674"/>
                <a:gd name="connsiteY39" fmla="*/ 362522 h 2292096"/>
                <a:gd name="connsiteX40" fmla="*/ 2158845 w 2318674"/>
                <a:gd name="connsiteY40" fmla="*/ 376142 h 2292096"/>
                <a:gd name="connsiteX41" fmla="*/ 2189706 w 2318674"/>
                <a:gd name="connsiteY41" fmla="*/ 386525 h 2292096"/>
                <a:gd name="connsiteX42" fmla="*/ 2197421 w 2318674"/>
                <a:gd name="connsiteY42" fmla="*/ 396145 h 2292096"/>
                <a:gd name="connsiteX43" fmla="*/ 2201898 w 2318674"/>
                <a:gd name="connsiteY43" fmla="*/ 409385 h 2292096"/>
                <a:gd name="connsiteX44" fmla="*/ 2197040 w 2318674"/>
                <a:gd name="connsiteY44" fmla="*/ 420338 h 2292096"/>
                <a:gd name="connsiteX45" fmla="*/ 2202851 w 2318674"/>
                <a:gd name="connsiteY45" fmla="*/ 433864 h 2292096"/>
                <a:gd name="connsiteX46" fmla="*/ 2205137 w 2318674"/>
                <a:gd name="connsiteY46" fmla="*/ 445960 h 2292096"/>
                <a:gd name="connsiteX47" fmla="*/ 2197231 w 2318674"/>
                <a:gd name="connsiteY47" fmla="*/ 459105 h 2292096"/>
                <a:gd name="connsiteX48" fmla="*/ 2197517 w 2318674"/>
                <a:gd name="connsiteY48" fmla="*/ 468916 h 2292096"/>
                <a:gd name="connsiteX49" fmla="*/ 2191325 w 2318674"/>
                <a:gd name="connsiteY49" fmla="*/ 474917 h 2292096"/>
                <a:gd name="connsiteX50" fmla="*/ 2164465 w 2318674"/>
                <a:gd name="connsiteY50" fmla="*/ 482822 h 2292096"/>
                <a:gd name="connsiteX51" fmla="*/ 2167989 w 2318674"/>
                <a:gd name="connsiteY51" fmla="*/ 493967 h 2292096"/>
                <a:gd name="connsiteX52" fmla="*/ 2181229 w 2318674"/>
                <a:gd name="connsiteY52" fmla="*/ 500253 h 2292096"/>
                <a:gd name="connsiteX53" fmla="*/ 2185896 w 2318674"/>
                <a:gd name="connsiteY53" fmla="*/ 510064 h 2292096"/>
                <a:gd name="connsiteX54" fmla="*/ 2207708 w 2318674"/>
                <a:gd name="connsiteY54" fmla="*/ 515207 h 2292096"/>
                <a:gd name="connsiteX55" fmla="*/ 2223329 w 2318674"/>
                <a:gd name="connsiteY55" fmla="*/ 525209 h 2292096"/>
                <a:gd name="connsiteX56" fmla="*/ 2225520 w 2318674"/>
                <a:gd name="connsiteY56" fmla="*/ 538639 h 2292096"/>
                <a:gd name="connsiteX57" fmla="*/ 2233902 w 2318674"/>
                <a:gd name="connsiteY57" fmla="*/ 552069 h 2292096"/>
                <a:gd name="connsiteX58" fmla="*/ 2244951 w 2318674"/>
                <a:gd name="connsiteY58" fmla="*/ 541306 h 2292096"/>
                <a:gd name="connsiteX59" fmla="*/ 2253524 w 2318674"/>
                <a:gd name="connsiteY59" fmla="*/ 536543 h 2292096"/>
                <a:gd name="connsiteX60" fmla="*/ 2265620 w 2318674"/>
                <a:gd name="connsiteY60" fmla="*/ 536734 h 2292096"/>
                <a:gd name="connsiteX61" fmla="*/ 2283528 w 2318674"/>
                <a:gd name="connsiteY61" fmla="*/ 543687 h 2292096"/>
                <a:gd name="connsiteX62" fmla="*/ 2305721 w 2318674"/>
                <a:gd name="connsiteY62" fmla="*/ 539782 h 2292096"/>
                <a:gd name="connsiteX63" fmla="*/ 2318675 w 2318674"/>
                <a:gd name="connsiteY63" fmla="*/ 539972 h 2292096"/>
                <a:gd name="connsiteX64" fmla="*/ 2318675 w 2318674"/>
                <a:gd name="connsiteY64" fmla="*/ 539972 h 2292096"/>
                <a:gd name="connsiteX65" fmla="*/ 2305911 w 2318674"/>
                <a:gd name="connsiteY65" fmla="*/ 908400 h 2292096"/>
                <a:gd name="connsiteX66" fmla="*/ 2306864 w 2318674"/>
                <a:gd name="connsiteY66" fmla="*/ 1219963 h 2292096"/>
                <a:gd name="connsiteX67" fmla="*/ 2305721 w 2318674"/>
                <a:gd name="connsiteY67" fmla="*/ 1451135 h 2292096"/>
                <a:gd name="connsiteX68" fmla="*/ 2301911 w 2318674"/>
                <a:gd name="connsiteY68" fmla="*/ 1665257 h 2292096"/>
                <a:gd name="connsiteX69" fmla="*/ 2310483 w 2318674"/>
                <a:gd name="connsiteY69" fmla="*/ 1803560 h 2292096"/>
                <a:gd name="connsiteX70" fmla="*/ 2310007 w 2318674"/>
                <a:gd name="connsiteY70" fmla="*/ 1850899 h 2292096"/>
                <a:gd name="connsiteX71" fmla="*/ 2297053 w 2318674"/>
                <a:gd name="connsiteY71" fmla="*/ 1878140 h 2292096"/>
                <a:gd name="connsiteX72" fmla="*/ 2297148 w 2318674"/>
                <a:gd name="connsiteY72" fmla="*/ 1903477 h 2292096"/>
                <a:gd name="connsiteX73" fmla="*/ 2284575 w 2318674"/>
                <a:gd name="connsiteY73" fmla="*/ 1947197 h 2292096"/>
                <a:gd name="connsiteX74" fmla="*/ 2274193 w 2318674"/>
                <a:gd name="connsiteY74" fmla="*/ 1968914 h 2292096"/>
                <a:gd name="connsiteX75" fmla="*/ 2246380 w 2318674"/>
                <a:gd name="connsiteY75" fmla="*/ 1993298 h 2292096"/>
                <a:gd name="connsiteX76" fmla="*/ 2259524 w 2318674"/>
                <a:gd name="connsiteY76" fmla="*/ 2035303 h 2292096"/>
                <a:gd name="connsiteX77" fmla="*/ 2259524 w 2318674"/>
                <a:gd name="connsiteY77" fmla="*/ 2035303 h 2292096"/>
                <a:gd name="connsiteX78" fmla="*/ 2238093 w 2318674"/>
                <a:gd name="connsiteY78" fmla="*/ 2034255 h 2292096"/>
                <a:gd name="connsiteX79" fmla="*/ 2211042 w 2318674"/>
                <a:gd name="connsiteY79" fmla="*/ 2046543 h 2292096"/>
                <a:gd name="connsiteX80" fmla="*/ 2192278 w 2318674"/>
                <a:gd name="connsiteY80" fmla="*/ 2062926 h 2292096"/>
                <a:gd name="connsiteX81" fmla="*/ 2179038 w 2318674"/>
                <a:gd name="connsiteY81" fmla="*/ 2078165 h 2292096"/>
                <a:gd name="connsiteX82" fmla="*/ 2152654 w 2318674"/>
                <a:gd name="connsiteY82" fmla="*/ 2098644 h 2292096"/>
                <a:gd name="connsiteX83" fmla="*/ 2121793 w 2318674"/>
                <a:gd name="connsiteY83" fmla="*/ 2110551 h 2292096"/>
                <a:gd name="connsiteX84" fmla="*/ 2049593 w 2318674"/>
                <a:gd name="connsiteY84" fmla="*/ 2116361 h 2292096"/>
                <a:gd name="connsiteX85" fmla="*/ 2005112 w 2318674"/>
                <a:gd name="connsiteY85" fmla="*/ 2130744 h 2292096"/>
                <a:gd name="connsiteX86" fmla="*/ 1960725 w 2318674"/>
                <a:gd name="connsiteY86" fmla="*/ 2132458 h 2292096"/>
                <a:gd name="connsiteX87" fmla="*/ 1930721 w 2318674"/>
                <a:gd name="connsiteY87" fmla="*/ 2114075 h 2292096"/>
                <a:gd name="connsiteX88" fmla="*/ 1905861 w 2318674"/>
                <a:gd name="connsiteY88" fmla="*/ 2107598 h 2292096"/>
                <a:gd name="connsiteX89" fmla="*/ 1860998 w 2318674"/>
                <a:gd name="connsiteY89" fmla="*/ 2107217 h 2292096"/>
                <a:gd name="connsiteX90" fmla="*/ 1859951 w 2318674"/>
                <a:gd name="connsiteY90" fmla="*/ 2109979 h 2292096"/>
                <a:gd name="connsiteX91" fmla="*/ 1786418 w 2318674"/>
                <a:gd name="connsiteY91" fmla="*/ 2125124 h 2292096"/>
                <a:gd name="connsiteX92" fmla="*/ 1761177 w 2318674"/>
                <a:gd name="connsiteY92" fmla="*/ 2123695 h 2292096"/>
                <a:gd name="connsiteX93" fmla="*/ 1735268 w 2318674"/>
                <a:gd name="connsiteY93" fmla="*/ 2140269 h 2292096"/>
                <a:gd name="connsiteX94" fmla="*/ 1725172 w 2318674"/>
                <a:gd name="connsiteY94" fmla="*/ 2151032 h 2292096"/>
                <a:gd name="connsiteX95" fmla="*/ 1699169 w 2318674"/>
                <a:gd name="connsiteY95" fmla="*/ 2163224 h 2292096"/>
                <a:gd name="connsiteX96" fmla="*/ 1684119 w 2318674"/>
                <a:gd name="connsiteY96" fmla="*/ 2174082 h 2292096"/>
                <a:gd name="connsiteX97" fmla="*/ 1655354 w 2318674"/>
                <a:gd name="connsiteY97" fmla="*/ 2202943 h 2292096"/>
                <a:gd name="connsiteX98" fmla="*/ 1630303 w 2318674"/>
                <a:gd name="connsiteY98" fmla="*/ 2210182 h 2292096"/>
                <a:gd name="connsiteX99" fmla="*/ 1609634 w 2318674"/>
                <a:gd name="connsiteY99" fmla="*/ 2237138 h 2292096"/>
                <a:gd name="connsiteX100" fmla="*/ 1605062 w 2318674"/>
                <a:gd name="connsiteY100" fmla="*/ 2252092 h 2292096"/>
                <a:gd name="connsiteX101" fmla="*/ 1579249 w 2318674"/>
                <a:gd name="connsiteY101" fmla="*/ 2291811 h 2292096"/>
                <a:gd name="connsiteX102" fmla="*/ 1555627 w 2318674"/>
                <a:gd name="connsiteY102" fmla="*/ 2292097 h 2292096"/>
                <a:gd name="connsiteX103" fmla="*/ 1555627 w 2318674"/>
                <a:gd name="connsiteY103" fmla="*/ 2292097 h 2292096"/>
                <a:gd name="connsiteX104" fmla="*/ 1539911 w 2318674"/>
                <a:gd name="connsiteY104" fmla="*/ 2280476 h 2292096"/>
                <a:gd name="connsiteX105" fmla="*/ 1520480 w 2318674"/>
                <a:gd name="connsiteY105" fmla="*/ 2271618 h 2292096"/>
                <a:gd name="connsiteX106" fmla="*/ 1510860 w 2318674"/>
                <a:gd name="connsiteY106" fmla="*/ 2259236 h 2292096"/>
                <a:gd name="connsiteX107" fmla="*/ 1507526 w 2318674"/>
                <a:gd name="connsiteY107" fmla="*/ 2235138 h 2292096"/>
                <a:gd name="connsiteX108" fmla="*/ 1479903 w 2318674"/>
                <a:gd name="connsiteY108" fmla="*/ 2227708 h 2292096"/>
                <a:gd name="connsiteX109" fmla="*/ 1453043 w 2318674"/>
                <a:gd name="connsiteY109" fmla="*/ 2226184 h 2292096"/>
                <a:gd name="connsiteX110" fmla="*/ 1420181 w 2318674"/>
                <a:gd name="connsiteY110" fmla="*/ 2227613 h 2292096"/>
                <a:gd name="connsiteX111" fmla="*/ 1373890 w 2318674"/>
                <a:gd name="connsiteY111" fmla="*/ 2219517 h 2292096"/>
                <a:gd name="connsiteX112" fmla="*/ 1359602 w 2318674"/>
                <a:gd name="connsiteY112" fmla="*/ 2196275 h 2292096"/>
                <a:gd name="connsiteX113" fmla="*/ 1362079 w 2318674"/>
                <a:gd name="connsiteY113" fmla="*/ 2163224 h 2292096"/>
                <a:gd name="connsiteX114" fmla="*/ 1375319 w 2318674"/>
                <a:gd name="connsiteY114" fmla="*/ 2146365 h 2292096"/>
                <a:gd name="connsiteX115" fmla="*/ 1397607 w 2318674"/>
                <a:gd name="connsiteY115" fmla="*/ 2139126 h 2292096"/>
                <a:gd name="connsiteX116" fmla="*/ 1419324 w 2318674"/>
                <a:gd name="connsiteY116" fmla="*/ 2092358 h 2292096"/>
                <a:gd name="connsiteX117" fmla="*/ 1434755 w 2318674"/>
                <a:gd name="connsiteY117" fmla="*/ 2074927 h 2292096"/>
                <a:gd name="connsiteX118" fmla="*/ 1464377 w 2318674"/>
                <a:gd name="connsiteY118" fmla="*/ 2074165 h 2292096"/>
                <a:gd name="connsiteX119" fmla="*/ 1492762 w 2318674"/>
                <a:gd name="connsiteY119" fmla="*/ 2071689 h 2292096"/>
                <a:gd name="connsiteX120" fmla="*/ 1516098 w 2318674"/>
                <a:gd name="connsiteY120" fmla="*/ 2040828 h 2292096"/>
                <a:gd name="connsiteX121" fmla="*/ 1544387 w 2318674"/>
                <a:gd name="connsiteY121" fmla="*/ 2014253 h 2292096"/>
                <a:gd name="connsiteX122" fmla="*/ 1585631 w 2318674"/>
                <a:gd name="connsiteY122" fmla="*/ 1998822 h 2292096"/>
                <a:gd name="connsiteX123" fmla="*/ 1594679 w 2318674"/>
                <a:gd name="connsiteY123" fmla="*/ 1966628 h 2292096"/>
                <a:gd name="connsiteX124" fmla="*/ 1590488 w 2318674"/>
                <a:gd name="connsiteY124" fmla="*/ 1932719 h 2292096"/>
                <a:gd name="connsiteX125" fmla="*/ 1562294 w 2318674"/>
                <a:gd name="connsiteY125" fmla="*/ 1904239 h 2292096"/>
                <a:gd name="connsiteX126" fmla="*/ 1528766 w 2318674"/>
                <a:gd name="connsiteY126" fmla="*/ 1900239 h 2292096"/>
                <a:gd name="connsiteX127" fmla="*/ 1464663 w 2318674"/>
                <a:gd name="connsiteY127" fmla="*/ 1899191 h 2292096"/>
                <a:gd name="connsiteX128" fmla="*/ 1457424 w 2318674"/>
                <a:gd name="connsiteY128" fmla="*/ 1876331 h 2292096"/>
                <a:gd name="connsiteX129" fmla="*/ 1451042 w 2318674"/>
                <a:gd name="connsiteY129" fmla="*/ 1839660 h 2292096"/>
                <a:gd name="connsiteX130" fmla="*/ 1424944 w 2318674"/>
                <a:gd name="connsiteY130" fmla="*/ 1827658 h 2292096"/>
                <a:gd name="connsiteX131" fmla="*/ 1414085 w 2318674"/>
                <a:gd name="connsiteY131" fmla="*/ 1809275 h 2292096"/>
                <a:gd name="connsiteX132" fmla="*/ 1385701 w 2318674"/>
                <a:gd name="connsiteY132" fmla="*/ 1751744 h 2292096"/>
                <a:gd name="connsiteX133" fmla="*/ 1385415 w 2318674"/>
                <a:gd name="connsiteY133" fmla="*/ 1721454 h 2292096"/>
                <a:gd name="connsiteX134" fmla="*/ 1382462 w 2318674"/>
                <a:gd name="connsiteY134" fmla="*/ 1672591 h 2292096"/>
                <a:gd name="connsiteX135" fmla="*/ 1386177 w 2318674"/>
                <a:gd name="connsiteY135" fmla="*/ 1647731 h 2292096"/>
                <a:gd name="connsiteX136" fmla="*/ 1365032 w 2318674"/>
                <a:gd name="connsiteY136" fmla="*/ 1633443 h 2292096"/>
                <a:gd name="connsiteX137" fmla="*/ 1379510 w 2318674"/>
                <a:gd name="connsiteY137" fmla="*/ 1602773 h 2292096"/>
                <a:gd name="connsiteX138" fmla="*/ 1394273 w 2318674"/>
                <a:gd name="connsiteY138" fmla="*/ 1579818 h 2292096"/>
                <a:gd name="connsiteX139" fmla="*/ 1409228 w 2318674"/>
                <a:gd name="connsiteY139" fmla="*/ 1543623 h 2292096"/>
                <a:gd name="connsiteX140" fmla="*/ 1398941 w 2318674"/>
                <a:gd name="connsiteY140" fmla="*/ 1507618 h 2292096"/>
                <a:gd name="connsiteX141" fmla="*/ 1376462 w 2318674"/>
                <a:gd name="connsiteY141" fmla="*/ 1483996 h 2292096"/>
                <a:gd name="connsiteX142" fmla="*/ 1357697 w 2318674"/>
                <a:gd name="connsiteY142" fmla="*/ 1460279 h 2292096"/>
                <a:gd name="connsiteX143" fmla="*/ 1338933 w 2318674"/>
                <a:gd name="connsiteY143" fmla="*/ 1453611 h 2292096"/>
                <a:gd name="connsiteX144" fmla="*/ 1311215 w 2318674"/>
                <a:gd name="connsiteY144" fmla="*/ 1462565 h 2292096"/>
                <a:gd name="connsiteX145" fmla="*/ 1286927 w 2318674"/>
                <a:gd name="connsiteY145" fmla="*/ 1477614 h 2292096"/>
                <a:gd name="connsiteX146" fmla="*/ 1247303 w 2318674"/>
                <a:gd name="connsiteY146" fmla="*/ 1491330 h 2292096"/>
                <a:gd name="connsiteX147" fmla="*/ 1186438 w 2318674"/>
                <a:gd name="connsiteY147" fmla="*/ 1448944 h 2292096"/>
                <a:gd name="connsiteX148" fmla="*/ 1154529 w 2318674"/>
                <a:gd name="connsiteY148" fmla="*/ 1402462 h 2292096"/>
                <a:gd name="connsiteX149" fmla="*/ 1154529 w 2318674"/>
                <a:gd name="connsiteY149" fmla="*/ 1402462 h 2292096"/>
                <a:gd name="connsiteX150" fmla="*/ 1177294 w 2318674"/>
                <a:gd name="connsiteY150" fmla="*/ 1364743 h 2292096"/>
                <a:gd name="connsiteX151" fmla="*/ 1190438 w 2318674"/>
                <a:gd name="connsiteY151" fmla="*/ 1322643 h 2292096"/>
                <a:gd name="connsiteX152" fmla="*/ 1201202 w 2318674"/>
                <a:gd name="connsiteY152" fmla="*/ 1315689 h 2292096"/>
                <a:gd name="connsiteX153" fmla="*/ 1177199 w 2318674"/>
                <a:gd name="connsiteY153" fmla="*/ 1278923 h 2292096"/>
                <a:gd name="connsiteX154" fmla="*/ 1184819 w 2318674"/>
                <a:gd name="connsiteY154" fmla="*/ 1213200 h 2292096"/>
                <a:gd name="connsiteX155" fmla="*/ 1185676 w 2318674"/>
                <a:gd name="connsiteY155" fmla="*/ 1182339 h 2292096"/>
                <a:gd name="connsiteX156" fmla="*/ 1185676 w 2318674"/>
                <a:gd name="connsiteY156" fmla="*/ 1182339 h 2292096"/>
                <a:gd name="connsiteX157" fmla="*/ 1214156 w 2318674"/>
                <a:gd name="connsiteY157" fmla="*/ 1181577 h 2292096"/>
                <a:gd name="connsiteX158" fmla="*/ 1255875 w 2318674"/>
                <a:gd name="connsiteY158" fmla="*/ 1184340 h 2292096"/>
                <a:gd name="connsiteX159" fmla="*/ 1265019 w 2318674"/>
                <a:gd name="connsiteY159" fmla="*/ 1180244 h 2292096"/>
                <a:gd name="connsiteX160" fmla="*/ 1259304 w 2318674"/>
                <a:gd name="connsiteY160" fmla="*/ 1170433 h 2292096"/>
                <a:gd name="connsiteX161" fmla="*/ 1259590 w 2318674"/>
                <a:gd name="connsiteY161" fmla="*/ 1158336 h 2292096"/>
                <a:gd name="connsiteX162" fmla="*/ 1255494 w 2318674"/>
                <a:gd name="connsiteY162" fmla="*/ 1148049 h 2292096"/>
                <a:gd name="connsiteX163" fmla="*/ 1243683 w 2318674"/>
                <a:gd name="connsiteY163" fmla="*/ 1139001 h 2292096"/>
                <a:gd name="connsiteX164" fmla="*/ 1226729 w 2318674"/>
                <a:gd name="connsiteY164" fmla="*/ 1138905 h 2292096"/>
                <a:gd name="connsiteX165" fmla="*/ 1205678 w 2318674"/>
                <a:gd name="connsiteY165" fmla="*/ 1109759 h 2292096"/>
                <a:gd name="connsiteX166" fmla="*/ 1173484 w 2318674"/>
                <a:gd name="connsiteY166" fmla="*/ 1112807 h 2292096"/>
                <a:gd name="connsiteX167" fmla="*/ 1173484 w 2318674"/>
                <a:gd name="connsiteY167" fmla="*/ 1112807 h 2292096"/>
                <a:gd name="connsiteX168" fmla="*/ 1171769 w 2318674"/>
                <a:gd name="connsiteY168" fmla="*/ 1090232 h 2292096"/>
                <a:gd name="connsiteX169" fmla="*/ 1172341 w 2318674"/>
                <a:gd name="connsiteY169" fmla="*/ 1068801 h 2292096"/>
                <a:gd name="connsiteX170" fmla="*/ 1143194 w 2318674"/>
                <a:gd name="connsiteY170" fmla="*/ 1064610 h 2292096"/>
                <a:gd name="connsiteX171" fmla="*/ 1114238 w 2318674"/>
                <a:gd name="connsiteY171" fmla="*/ 1046703 h 2292096"/>
                <a:gd name="connsiteX172" fmla="*/ 1075757 w 2318674"/>
                <a:gd name="connsiteY172" fmla="*/ 1020795 h 2292096"/>
                <a:gd name="connsiteX173" fmla="*/ 1032419 w 2318674"/>
                <a:gd name="connsiteY173" fmla="*/ 974599 h 2292096"/>
                <a:gd name="connsiteX174" fmla="*/ 980698 w 2318674"/>
                <a:gd name="connsiteY174" fmla="*/ 946310 h 2292096"/>
                <a:gd name="connsiteX175" fmla="*/ 906784 w 2318674"/>
                <a:gd name="connsiteY175" fmla="*/ 945548 h 2292096"/>
                <a:gd name="connsiteX176" fmla="*/ 885162 w 2318674"/>
                <a:gd name="connsiteY176" fmla="*/ 913639 h 2292096"/>
                <a:gd name="connsiteX177" fmla="*/ 855920 w 2318674"/>
                <a:gd name="connsiteY177" fmla="*/ 885826 h 2292096"/>
                <a:gd name="connsiteX178" fmla="*/ 824678 w 2318674"/>
                <a:gd name="connsiteY178" fmla="*/ 865252 h 2292096"/>
                <a:gd name="connsiteX179" fmla="*/ 785721 w 2318674"/>
                <a:gd name="connsiteY179" fmla="*/ 817246 h 2292096"/>
                <a:gd name="connsiteX180" fmla="*/ 769243 w 2318674"/>
                <a:gd name="connsiteY180" fmla="*/ 774193 h 2292096"/>
                <a:gd name="connsiteX181" fmla="*/ 766766 w 2318674"/>
                <a:gd name="connsiteY181" fmla="*/ 743999 h 2292096"/>
                <a:gd name="connsiteX182" fmla="*/ 755051 w 2318674"/>
                <a:gd name="connsiteY182" fmla="*/ 712376 h 2292096"/>
                <a:gd name="connsiteX183" fmla="*/ 749050 w 2318674"/>
                <a:gd name="connsiteY183" fmla="*/ 692087 h 2292096"/>
                <a:gd name="connsiteX184" fmla="*/ 727428 w 2318674"/>
                <a:gd name="connsiteY184" fmla="*/ 684467 h 2292096"/>
                <a:gd name="connsiteX185" fmla="*/ 703616 w 2318674"/>
                <a:gd name="connsiteY185" fmla="*/ 671894 h 2292096"/>
                <a:gd name="connsiteX186" fmla="*/ 656848 w 2318674"/>
                <a:gd name="connsiteY186" fmla="*/ 663797 h 2292096"/>
                <a:gd name="connsiteX187" fmla="*/ 633512 w 2318674"/>
                <a:gd name="connsiteY187" fmla="*/ 650081 h 2292096"/>
                <a:gd name="connsiteX188" fmla="*/ 609223 w 2318674"/>
                <a:gd name="connsiteY188" fmla="*/ 643604 h 2292096"/>
                <a:gd name="connsiteX189" fmla="*/ 585791 w 2318674"/>
                <a:gd name="connsiteY189" fmla="*/ 648652 h 2292096"/>
                <a:gd name="connsiteX190" fmla="*/ 557216 w 2318674"/>
                <a:gd name="connsiteY190" fmla="*/ 647224 h 2292096"/>
                <a:gd name="connsiteX191" fmla="*/ 538547 w 2318674"/>
                <a:gd name="connsiteY191" fmla="*/ 642747 h 2292096"/>
                <a:gd name="connsiteX192" fmla="*/ 503876 w 2318674"/>
                <a:gd name="connsiteY192" fmla="*/ 595217 h 2292096"/>
                <a:gd name="connsiteX193" fmla="*/ 469301 w 2318674"/>
                <a:gd name="connsiteY193" fmla="*/ 573024 h 2292096"/>
                <a:gd name="connsiteX194" fmla="*/ 434630 w 2318674"/>
                <a:gd name="connsiteY194" fmla="*/ 564642 h 2292096"/>
                <a:gd name="connsiteX195" fmla="*/ 398911 w 2318674"/>
                <a:gd name="connsiteY195" fmla="*/ 562261 h 2292096"/>
                <a:gd name="connsiteX196" fmla="*/ 350905 w 2318674"/>
                <a:gd name="connsiteY196" fmla="*/ 567500 h 2292096"/>
                <a:gd name="connsiteX197" fmla="*/ 294136 w 2318674"/>
                <a:gd name="connsiteY197" fmla="*/ 576739 h 2292096"/>
                <a:gd name="connsiteX198" fmla="*/ 259560 w 2318674"/>
                <a:gd name="connsiteY198" fmla="*/ 573786 h 2292096"/>
                <a:gd name="connsiteX199" fmla="*/ 241082 w 2318674"/>
                <a:gd name="connsiteY199" fmla="*/ 556736 h 2292096"/>
                <a:gd name="connsiteX200" fmla="*/ 222698 w 2318674"/>
                <a:gd name="connsiteY200" fmla="*/ 502634 h 2292096"/>
                <a:gd name="connsiteX201" fmla="*/ 221365 w 2318674"/>
                <a:gd name="connsiteY201" fmla="*/ 471773 h 2292096"/>
                <a:gd name="connsiteX202" fmla="*/ 191266 w 2318674"/>
                <a:gd name="connsiteY202" fmla="*/ 453390 h 2292096"/>
                <a:gd name="connsiteX203" fmla="*/ 131544 w 2318674"/>
                <a:gd name="connsiteY203" fmla="*/ 430149 h 2292096"/>
                <a:gd name="connsiteX204" fmla="*/ 101255 w 2318674"/>
                <a:gd name="connsiteY204" fmla="*/ 402908 h 2292096"/>
                <a:gd name="connsiteX205" fmla="*/ 85729 w 2318674"/>
                <a:gd name="connsiteY205" fmla="*/ 374142 h 2292096"/>
                <a:gd name="connsiteX206" fmla="*/ 75728 w 2318674"/>
                <a:gd name="connsiteY206" fmla="*/ 348425 h 2292096"/>
                <a:gd name="connsiteX207" fmla="*/ 67917 w 2318674"/>
                <a:gd name="connsiteY207" fmla="*/ 322802 h 2292096"/>
                <a:gd name="connsiteX208" fmla="*/ 50391 w 2318674"/>
                <a:gd name="connsiteY208" fmla="*/ 300609 h 2292096"/>
                <a:gd name="connsiteX209" fmla="*/ 0 w 2318674"/>
                <a:gd name="connsiteY209" fmla="*/ 217075 h 2292096"/>
                <a:gd name="connsiteX210" fmla="*/ 11053 w 2318674"/>
                <a:gd name="connsiteY210" fmla="*/ 198596 h 2292096"/>
                <a:gd name="connsiteX211" fmla="*/ 35532 w 2318674"/>
                <a:gd name="connsiteY211" fmla="*/ 192977 h 2292096"/>
                <a:gd name="connsiteX212" fmla="*/ 71251 w 2318674"/>
                <a:gd name="connsiteY212" fmla="*/ 176593 h 2292096"/>
                <a:gd name="connsiteX213" fmla="*/ 95921 w 2318674"/>
                <a:gd name="connsiteY213" fmla="*/ 154972 h 2292096"/>
                <a:gd name="connsiteX214" fmla="*/ 103731 w 2318674"/>
                <a:gd name="connsiteY214" fmla="*/ 140875 h 2292096"/>
                <a:gd name="connsiteX215" fmla="*/ 120495 w 2318674"/>
                <a:gd name="connsiteY215" fmla="*/ 88583 h 2292096"/>
                <a:gd name="connsiteX216" fmla="*/ 132211 w 2318674"/>
                <a:gd name="connsiteY216" fmla="*/ 75629 h 2292096"/>
                <a:gd name="connsiteX217" fmla="*/ 176026 w 2318674"/>
                <a:gd name="connsiteY217" fmla="*/ 74962 h 2292096"/>
                <a:gd name="connsiteX218" fmla="*/ 194790 w 2318674"/>
                <a:gd name="connsiteY218" fmla="*/ 60674 h 2292096"/>
                <a:gd name="connsiteX219" fmla="*/ 212888 w 2318674"/>
                <a:gd name="connsiteY219" fmla="*/ 60769 h 2292096"/>
                <a:gd name="connsiteX220" fmla="*/ 241748 w 2318674"/>
                <a:gd name="connsiteY220" fmla="*/ 96298 h 2292096"/>
                <a:gd name="connsiteX221" fmla="*/ 271276 w 2318674"/>
                <a:gd name="connsiteY221" fmla="*/ 117062 h 2292096"/>
                <a:gd name="connsiteX222" fmla="*/ 293183 w 2318674"/>
                <a:gd name="connsiteY222" fmla="*/ 117539 h 2292096"/>
                <a:gd name="connsiteX223" fmla="*/ 299565 w 2318674"/>
                <a:gd name="connsiteY223" fmla="*/ 88106 h 2292096"/>
                <a:gd name="connsiteX224" fmla="*/ 303375 w 2318674"/>
                <a:gd name="connsiteY224" fmla="*/ 44958 h 2292096"/>
                <a:gd name="connsiteX225" fmla="*/ 313567 w 2318674"/>
                <a:gd name="connsiteY225" fmla="*/ 5239 h 2292096"/>
                <a:gd name="connsiteX226" fmla="*/ 313567 w 2318674"/>
                <a:gd name="connsiteY226" fmla="*/ 5239 h 2292096"/>
                <a:gd name="connsiteX227" fmla="*/ 336998 w 2318674"/>
                <a:gd name="connsiteY227" fmla="*/ 16002 h 2292096"/>
                <a:gd name="connsiteX228" fmla="*/ 409103 w 2318674"/>
                <a:gd name="connsiteY228" fmla="*/ 54388 h 2292096"/>
                <a:gd name="connsiteX229" fmla="*/ 805152 w 2318674"/>
                <a:gd name="connsiteY229" fmla="*/ 197072 h 2292096"/>
                <a:gd name="connsiteX230" fmla="*/ 940883 w 2318674"/>
                <a:gd name="connsiteY230" fmla="*/ 253746 h 2292096"/>
                <a:gd name="connsiteX231" fmla="*/ 1158149 w 2318674"/>
                <a:gd name="connsiteY231" fmla="*/ 126492 h 2292096"/>
                <a:gd name="connsiteX232" fmla="*/ 1364460 w 2318674"/>
                <a:gd name="connsiteY232" fmla="*/ 0 h 229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318674" h="2292096">
                  <a:moveTo>
                    <a:pt x="1370080" y="857"/>
                  </a:moveTo>
                  <a:lnTo>
                    <a:pt x="1497620" y="75248"/>
                  </a:lnTo>
                  <a:lnTo>
                    <a:pt x="1562104" y="54102"/>
                  </a:lnTo>
                  <a:lnTo>
                    <a:pt x="1571819" y="76771"/>
                  </a:lnTo>
                  <a:lnTo>
                    <a:pt x="1580392" y="87725"/>
                  </a:lnTo>
                  <a:lnTo>
                    <a:pt x="1616206" y="103156"/>
                  </a:lnTo>
                  <a:lnTo>
                    <a:pt x="1679643" y="125063"/>
                  </a:lnTo>
                  <a:lnTo>
                    <a:pt x="1714790" y="144589"/>
                  </a:lnTo>
                  <a:lnTo>
                    <a:pt x="1776035" y="211550"/>
                  </a:lnTo>
                  <a:lnTo>
                    <a:pt x="1802324" y="226028"/>
                  </a:lnTo>
                  <a:lnTo>
                    <a:pt x="1815850" y="229267"/>
                  </a:lnTo>
                  <a:lnTo>
                    <a:pt x="1827470" y="228981"/>
                  </a:lnTo>
                  <a:lnTo>
                    <a:pt x="1840329" y="224504"/>
                  </a:lnTo>
                  <a:lnTo>
                    <a:pt x="1853283" y="215456"/>
                  </a:lnTo>
                  <a:lnTo>
                    <a:pt x="1867666" y="199930"/>
                  </a:lnTo>
                  <a:lnTo>
                    <a:pt x="1876238" y="195453"/>
                  </a:lnTo>
                  <a:lnTo>
                    <a:pt x="1913577" y="186500"/>
                  </a:lnTo>
                  <a:lnTo>
                    <a:pt x="1940723" y="159353"/>
                  </a:lnTo>
                  <a:lnTo>
                    <a:pt x="1945390" y="156877"/>
                  </a:lnTo>
                  <a:lnTo>
                    <a:pt x="1950533" y="159067"/>
                  </a:lnTo>
                  <a:lnTo>
                    <a:pt x="1958153" y="166878"/>
                  </a:lnTo>
                  <a:lnTo>
                    <a:pt x="1975203" y="194882"/>
                  </a:lnTo>
                  <a:lnTo>
                    <a:pt x="1974822" y="204121"/>
                  </a:lnTo>
                  <a:lnTo>
                    <a:pt x="1967774" y="224218"/>
                  </a:lnTo>
                  <a:lnTo>
                    <a:pt x="1961773" y="233553"/>
                  </a:lnTo>
                  <a:lnTo>
                    <a:pt x="1962821" y="243268"/>
                  </a:lnTo>
                  <a:lnTo>
                    <a:pt x="1980918" y="255651"/>
                  </a:lnTo>
                  <a:lnTo>
                    <a:pt x="1992729" y="278892"/>
                  </a:lnTo>
                  <a:lnTo>
                    <a:pt x="1999016" y="296513"/>
                  </a:lnTo>
                  <a:lnTo>
                    <a:pt x="2008160" y="305848"/>
                  </a:lnTo>
                  <a:lnTo>
                    <a:pt x="2026352" y="304895"/>
                  </a:lnTo>
                  <a:lnTo>
                    <a:pt x="2045688" y="307658"/>
                  </a:lnTo>
                  <a:lnTo>
                    <a:pt x="2057785" y="312706"/>
                  </a:lnTo>
                  <a:lnTo>
                    <a:pt x="2066167" y="320040"/>
                  </a:lnTo>
                  <a:lnTo>
                    <a:pt x="2077978" y="336137"/>
                  </a:lnTo>
                  <a:lnTo>
                    <a:pt x="2079121" y="345758"/>
                  </a:lnTo>
                  <a:lnTo>
                    <a:pt x="2085122" y="350711"/>
                  </a:lnTo>
                  <a:lnTo>
                    <a:pt x="2098362" y="350711"/>
                  </a:lnTo>
                  <a:lnTo>
                    <a:pt x="2136080" y="358712"/>
                  </a:lnTo>
                  <a:lnTo>
                    <a:pt x="2145701" y="362522"/>
                  </a:lnTo>
                  <a:lnTo>
                    <a:pt x="2158845" y="376142"/>
                  </a:lnTo>
                  <a:lnTo>
                    <a:pt x="2189706" y="386525"/>
                  </a:lnTo>
                  <a:lnTo>
                    <a:pt x="2197421" y="396145"/>
                  </a:lnTo>
                  <a:lnTo>
                    <a:pt x="2201898" y="409385"/>
                  </a:lnTo>
                  <a:lnTo>
                    <a:pt x="2197040" y="420338"/>
                  </a:lnTo>
                  <a:lnTo>
                    <a:pt x="2202851" y="433864"/>
                  </a:lnTo>
                  <a:lnTo>
                    <a:pt x="2205137" y="445960"/>
                  </a:lnTo>
                  <a:lnTo>
                    <a:pt x="2197231" y="459105"/>
                  </a:lnTo>
                  <a:lnTo>
                    <a:pt x="2197517" y="468916"/>
                  </a:lnTo>
                  <a:lnTo>
                    <a:pt x="2191325" y="474917"/>
                  </a:lnTo>
                  <a:lnTo>
                    <a:pt x="2164465" y="482822"/>
                  </a:lnTo>
                  <a:lnTo>
                    <a:pt x="2167989" y="493967"/>
                  </a:lnTo>
                  <a:lnTo>
                    <a:pt x="2181229" y="500253"/>
                  </a:lnTo>
                  <a:lnTo>
                    <a:pt x="2185896" y="510064"/>
                  </a:lnTo>
                  <a:lnTo>
                    <a:pt x="2207708" y="515207"/>
                  </a:lnTo>
                  <a:lnTo>
                    <a:pt x="2223329" y="525209"/>
                  </a:lnTo>
                  <a:lnTo>
                    <a:pt x="2225520" y="538639"/>
                  </a:lnTo>
                  <a:lnTo>
                    <a:pt x="2233902" y="552069"/>
                  </a:lnTo>
                  <a:lnTo>
                    <a:pt x="2244951" y="541306"/>
                  </a:lnTo>
                  <a:lnTo>
                    <a:pt x="2253524" y="536543"/>
                  </a:lnTo>
                  <a:lnTo>
                    <a:pt x="2265620" y="536734"/>
                  </a:lnTo>
                  <a:lnTo>
                    <a:pt x="2283528" y="543687"/>
                  </a:lnTo>
                  <a:lnTo>
                    <a:pt x="2305721" y="539782"/>
                  </a:lnTo>
                  <a:lnTo>
                    <a:pt x="2318675" y="539972"/>
                  </a:lnTo>
                  <a:lnTo>
                    <a:pt x="2318675" y="539972"/>
                  </a:lnTo>
                  <a:lnTo>
                    <a:pt x="2305911" y="908400"/>
                  </a:lnTo>
                  <a:lnTo>
                    <a:pt x="2306864" y="1219963"/>
                  </a:lnTo>
                  <a:lnTo>
                    <a:pt x="2305721" y="1451135"/>
                  </a:lnTo>
                  <a:lnTo>
                    <a:pt x="2301911" y="1665257"/>
                  </a:lnTo>
                  <a:lnTo>
                    <a:pt x="2310483" y="1803560"/>
                  </a:lnTo>
                  <a:lnTo>
                    <a:pt x="2310007" y="1850899"/>
                  </a:lnTo>
                  <a:lnTo>
                    <a:pt x="2297053" y="1878140"/>
                  </a:lnTo>
                  <a:lnTo>
                    <a:pt x="2297148" y="1903477"/>
                  </a:lnTo>
                  <a:lnTo>
                    <a:pt x="2284575" y="1947197"/>
                  </a:lnTo>
                  <a:lnTo>
                    <a:pt x="2274193" y="1968914"/>
                  </a:lnTo>
                  <a:lnTo>
                    <a:pt x="2246380" y="1993298"/>
                  </a:lnTo>
                  <a:lnTo>
                    <a:pt x="2259524" y="2035303"/>
                  </a:lnTo>
                  <a:lnTo>
                    <a:pt x="2259524" y="2035303"/>
                  </a:lnTo>
                  <a:lnTo>
                    <a:pt x="2238093" y="2034255"/>
                  </a:lnTo>
                  <a:lnTo>
                    <a:pt x="2211042" y="2046543"/>
                  </a:lnTo>
                  <a:lnTo>
                    <a:pt x="2192278" y="2062926"/>
                  </a:lnTo>
                  <a:lnTo>
                    <a:pt x="2179038" y="2078165"/>
                  </a:lnTo>
                  <a:lnTo>
                    <a:pt x="2152654" y="2098644"/>
                  </a:lnTo>
                  <a:lnTo>
                    <a:pt x="2121793" y="2110551"/>
                  </a:lnTo>
                  <a:lnTo>
                    <a:pt x="2049593" y="2116361"/>
                  </a:lnTo>
                  <a:lnTo>
                    <a:pt x="2005112" y="2130744"/>
                  </a:lnTo>
                  <a:lnTo>
                    <a:pt x="1960725" y="2132458"/>
                  </a:lnTo>
                  <a:lnTo>
                    <a:pt x="1930721" y="2114075"/>
                  </a:lnTo>
                  <a:lnTo>
                    <a:pt x="1905861" y="2107598"/>
                  </a:lnTo>
                  <a:lnTo>
                    <a:pt x="1860998" y="2107217"/>
                  </a:lnTo>
                  <a:lnTo>
                    <a:pt x="1859951" y="2109979"/>
                  </a:lnTo>
                  <a:lnTo>
                    <a:pt x="1786418" y="2125124"/>
                  </a:lnTo>
                  <a:lnTo>
                    <a:pt x="1761177" y="2123695"/>
                  </a:lnTo>
                  <a:lnTo>
                    <a:pt x="1735268" y="2140269"/>
                  </a:lnTo>
                  <a:lnTo>
                    <a:pt x="1725172" y="2151032"/>
                  </a:lnTo>
                  <a:lnTo>
                    <a:pt x="1699169" y="2163224"/>
                  </a:lnTo>
                  <a:lnTo>
                    <a:pt x="1684119" y="2174082"/>
                  </a:lnTo>
                  <a:lnTo>
                    <a:pt x="1655354" y="2202943"/>
                  </a:lnTo>
                  <a:lnTo>
                    <a:pt x="1630303" y="2210182"/>
                  </a:lnTo>
                  <a:lnTo>
                    <a:pt x="1609634" y="2237138"/>
                  </a:lnTo>
                  <a:lnTo>
                    <a:pt x="1605062" y="2252092"/>
                  </a:lnTo>
                  <a:lnTo>
                    <a:pt x="1579249" y="2291811"/>
                  </a:lnTo>
                  <a:lnTo>
                    <a:pt x="1555627" y="2292097"/>
                  </a:lnTo>
                  <a:lnTo>
                    <a:pt x="1555627" y="2292097"/>
                  </a:lnTo>
                  <a:lnTo>
                    <a:pt x="1539911" y="2280476"/>
                  </a:lnTo>
                  <a:lnTo>
                    <a:pt x="1520480" y="2271618"/>
                  </a:lnTo>
                  <a:lnTo>
                    <a:pt x="1510860" y="2259236"/>
                  </a:lnTo>
                  <a:lnTo>
                    <a:pt x="1507526" y="2235138"/>
                  </a:lnTo>
                  <a:lnTo>
                    <a:pt x="1479903" y="2227708"/>
                  </a:lnTo>
                  <a:lnTo>
                    <a:pt x="1453043" y="2226184"/>
                  </a:lnTo>
                  <a:lnTo>
                    <a:pt x="1420181" y="2227613"/>
                  </a:lnTo>
                  <a:lnTo>
                    <a:pt x="1373890" y="2219517"/>
                  </a:lnTo>
                  <a:lnTo>
                    <a:pt x="1359602" y="2196275"/>
                  </a:lnTo>
                  <a:lnTo>
                    <a:pt x="1362079" y="2163224"/>
                  </a:lnTo>
                  <a:lnTo>
                    <a:pt x="1375319" y="2146365"/>
                  </a:lnTo>
                  <a:lnTo>
                    <a:pt x="1397607" y="2139126"/>
                  </a:lnTo>
                  <a:lnTo>
                    <a:pt x="1419324" y="2092358"/>
                  </a:lnTo>
                  <a:lnTo>
                    <a:pt x="1434755" y="2074927"/>
                  </a:lnTo>
                  <a:lnTo>
                    <a:pt x="1464377" y="2074165"/>
                  </a:lnTo>
                  <a:lnTo>
                    <a:pt x="1492762" y="2071689"/>
                  </a:lnTo>
                  <a:lnTo>
                    <a:pt x="1516098" y="2040828"/>
                  </a:lnTo>
                  <a:lnTo>
                    <a:pt x="1544387" y="2014253"/>
                  </a:lnTo>
                  <a:lnTo>
                    <a:pt x="1585631" y="1998822"/>
                  </a:lnTo>
                  <a:lnTo>
                    <a:pt x="1594679" y="1966628"/>
                  </a:lnTo>
                  <a:lnTo>
                    <a:pt x="1590488" y="1932719"/>
                  </a:lnTo>
                  <a:lnTo>
                    <a:pt x="1562294" y="1904239"/>
                  </a:lnTo>
                  <a:lnTo>
                    <a:pt x="1528766" y="1900239"/>
                  </a:lnTo>
                  <a:lnTo>
                    <a:pt x="1464663" y="1899191"/>
                  </a:lnTo>
                  <a:lnTo>
                    <a:pt x="1457424" y="1876331"/>
                  </a:lnTo>
                  <a:lnTo>
                    <a:pt x="1451042" y="1839660"/>
                  </a:lnTo>
                  <a:lnTo>
                    <a:pt x="1424944" y="1827658"/>
                  </a:lnTo>
                  <a:lnTo>
                    <a:pt x="1414085" y="1809275"/>
                  </a:lnTo>
                  <a:lnTo>
                    <a:pt x="1385701" y="1751744"/>
                  </a:lnTo>
                  <a:lnTo>
                    <a:pt x="1385415" y="1721454"/>
                  </a:lnTo>
                  <a:lnTo>
                    <a:pt x="1382462" y="1672591"/>
                  </a:lnTo>
                  <a:lnTo>
                    <a:pt x="1386177" y="1647731"/>
                  </a:lnTo>
                  <a:lnTo>
                    <a:pt x="1365032" y="1633443"/>
                  </a:lnTo>
                  <a:lnTo>
                    <a:pt x="1379510" y="1602773"/>
                  </a:lnTo>
                  <a:lnTo>
                    <a:pt x="1394273" y="1579818"/>
                  </a:lnTo>
                  <a:lnTo>
                    <a:pt x="1409228" y="1543623"/>
                  </a:lnTo>
                  <a:lnTo>
                    <a:pt x="1398941" y="1507618"/>
                  </a:lnTo>
                  <a:lnTo>
                    <a:pt x="1376462" y="1483996"/>
                  </a:lnTo>
                  <a:lnTo>
                    <a:pt x="1357697" y="1460279"/>
                  </a:lnTo>
                  <a:lnTo>
                    <a:pt x="1338933" y="1453611"/>
                  </a:lnTo>
                  <a:lnTo>
                    <a:pt x="1311215" y="1462565"/>
                  </a:lnTo>
                  <a:lnTo>
                    <a:pt x="1286927" y="1477614"/>
                  </a:lnTo>
                  <a:lnTo>
                    <a:pt x="1247303" y="1491330"/>
                  </a:lnTo>
                  <a:lnTo>
                    <a:pt x="1186438" y="1448944"/>
                  </a:lnTo>
                  <a:lnTo>
                    <a:pt x="1154529" y="1402462"/>
                  </a:lnTo>
                  <a:lnTo>
                    <a:pt x="1154529" y="1402462"/>
                  </a:lnTo>
                  <a:lnTo>
                    <a:pt x="1177294" y="1364743"/>
                  </a:lnTo>
                  <a:lnTo>
                    <a:pt x="1190438" y="1322643"/>
                  </a:lnTo>
                  <a:lnTo>
                    <a:pt x="1201202" y="1315689"/>
                  </a:lnTo>
                  <a:lnTo>
                    <a:pt x="1177199" y="1278923"/>
                  </a:lnTo>
                  <a:lnTo>
                    <a:pt x="1184819" y="1213200"/>
                  </a:lnTo>
                  <a:lnTo>
                    <a:pt x="1185676" y="1182339"/>
                  </a:lnTo>
                  <a:lnTo>
                    <a:pt x="1185676" y="1182339"/>
                  </a:lnTo>
                  <a:lnTo>
                    <a:pt x="1214156" y="1181577"/>
                  </a:lnTo>
                  <a:lnTo>
                    <a:pt x="1255875" y="1184340"/>
                  </a:lnTo>
                  <a:lnTo>
                    <a:pt x="1265019" y="1180244"/>
                  </a:lnTo>
                  <a:lnTo>
                    <a:pt x="1259304" y="1170433"/>
                  </a:lnTo>
                  <a:lnTo>
                    <a:pt x="1259590" y="1158336"/>
                  </a:lnTo>
                  <a:lnTo>
                    <a:pt x="1255494" y="1148049"/>
                  </a:lnTo>
                  <a:lnTo>
                    <a:pt x="1243683" y="1139001"/>
                  </a:lnTo>
                  <a:lnTo>
                    <a:pt x="1226729" y="1138905"/>
                  </a:lnTo>
                  <a:lnTo>
                    <a:pt x="1205678" y="1109759"/>
                  </a:lnTo>
                  <a:lnTo>
                    <a:pt x="1173484" y="1112807"/>
                  </a:lnTo>
                  <a:lnTo>
                    <a:pt x="1173484" y="1112807"/>
                  </a:lnTo>
                  <a:lnTo>
                    <a:pt x="1171769" y="1090232"/>
                  </a:lnTo>
                  <a:lnTo>
                    <a:pt x="1172341" y="1068801"/>
                  </a:lnTo>
                  <a:lnTo>
                    <a:pt x="1143194" y="1064610"/>
                  </a:lnTo>
                  <a:lnTo>
                    <a:pt x="1114238" y="1046703"/>
                  </a:lnTo>
                  <a:lnTo>
                    <a:pt x="1075757" y="1020795"/>
                  </a:lnTo>
                  <a:lnTo>
                    <a:pt x="1032419" y="974599"/>
                  </a:lnTo>
                  <a:lnTo>
                    <a:pt x="980698" y="946310"/>
                  </a:lnTo>
                  <a:lnTo>
                    <a:pt x="906784" y="945548"/>
                  </a:lnTo>
                  <a:lnTo>
                    <a:pt x="885162" y="913639"/>
                  </a:lnTo>
                  <a:lnTo>
                    <a:pt x="855920" y="885826"/>
                  </a:lnTo>
                  <a:lnTo>
                    <a:pt x="824678" y="865252"/>
                  </a:lnTo>
                  <a:lnTo>
                    <a:pt x="785721" y="817246"/>
                  </a:lnTo>
                  <a:lnTo>
                    <a:pt x="769243" y="774193"/>
                  </a:lnTo>
                  <a:lnTo>
                    <a:pt x="766766" y="743999"/>
                  </a:lnTo>
                  <a:lnTo>
                    <a:pt x="755051" y="712376"/>
                  </a:lnTo>
                  <a:lnTo>
                    <a:pt x="749050" y="692087"/>
                  </a:lnTo>
                  <a:lnTo>
                    <a:pt x="727428" y="684467"/>
                  </a:lnTo>
                  <a:lnTo>
                    <a:pt x="703616" y="671894"/>
                  </a:lnTo>
                  <a:lnTo>
                    <a:pt x="656848" y="663797"/>
                  </a:lnTo>
                  <a:lnTo>
                    <a:pt x="633512" y="650081"/>
                  </a:lnTo>
                  <a:lnTo>
                    <a:pt x="609223" y="643604"/>
                  </a:lnTo>
                  <a:lnTo>
                    <a:pt x="585791" y="648652"/>
                  </a:lnTo>
                  <a:lnTo>
                    <a:pt x="557216" y="647224"/>
                  </a:lnTo>
                  <a:lnTo>
                    <a:pt x="538547" y="642747"/>
                  </a:lnTo>
                  <a:lnTo>
                    <a:pt x="503876" y="595217"/>
                  </a:lnTo>
                  <a:lnTo>
                    <a:pt x="469301" y="573024"/>
                  </a:lnTo>
                  <a:lnTo>
                    <a:pt x="434630" y="564642"/>
                  </a:lnTo>
                  <a:lnTo>
                    <a:pt x="398911" y="562261"/>
                  </a:lnTo>
                  <a:lnTo>
                    <a:pt x="350905" y="567500"/>
                  </a:lnTo>
                  <a:lnTo>
                    <a:pt x="294136" y="576739"/>
                  </a:lnTo>
                  <a:lnTo>
                    <a:pt x="259560" y="573786"/>
                  </a:lnTo>
                  <a:lnTo>
                    <a:pt x="241082" y="556736"/>
                  </a:lnTo>
                  <a:lnTo>
                    <a:pt x="222698" y="502634"/>
                  </a:lnTo>
                  <a:lnTo>
                    <a:pt x="221365" y="471773"/>
                  </a:lnTo>
                  <a:lnTo>
                    <a:pt x="191266" y="453390"/>
                  </a:lnTo>
                  <a:lnTo>
                    <a:pt x="131544" y="430149"/>
                  </a:lnTo>
                  <a:lnTo>
                    <a:pt x="101255" y="402908"/>
                  </a:lnTo>
                  <a:lnTo>
                    <a:pt x="85729" y="374142"/>
                  </a:lnTo>
                  <a:lnTo>
                    <a:pt x="75728" y="348425"/>
                  </a:lnTo>
                  <a:lnTo>
                    <a:pt x="67917" y="322802"/>
                  </a:lnTo>
                  <a:lnTo>
                    <a:pt x="50391" y="300609"/>
                  </a:lnTo>
                  <a:lnTo>
                    <a:pt x="0" y="217075"/>
                  </a:lnTo>
                  <a:lnTo>
                    <a:pt x="11053" y="198596"/>
                  </a:lnTo>
                  <a:lnTo>
                    <a:pt x="35532" y="192977"/>
                  </a:lnTo>
                  <a:lnTo>
                    <a:pt x="71251" y="176593"/>
                  </a:lnTo>
                  <a:lnTo>
                    <a:pt x="95921" y="154972"/>
                  </a:lnTo>
                  <a:lnTo>
                    <a:pt x="103731" y="140875"/>
                  </a:lnTo>
                  <a:lnTo>
                    <a:pt x="120495" y="88583"/>
                  </a:lnTo>
                  <a:lnTo>
                    <a:pt x="132211" y="75629"/>
                  </a:lnTo>
                  <a:lnTo>
                    <a:pt x="176026" y="74962"/>
                  </a:lnTo>
                  <a:lnTo>
                    <a:pt x="194790" y="60674"/>
                  </a:lnTo>
                  <a:lnTo>
                    <a:pt x="212888" y="60769"/>
                  </a:lnTo>
                  <a:lnTo>
                    <a:pt x="241748" y="96298"/>
                  </a:lnTo>
                  <a:lnTo>
                    <a:pt x="271276" y="117062"/>
                  </a:lnTo>
                  <a:lnTo>
                    <a:pt x="293183" y="117539"/>
                  </a:lnTo>
                  <a:lnTo>
                    <a:pt x="299565" y="88106"/>
                  </a:lnTo>
                  <a:lnTo>
                    <a:pt x="303375" y="44958"/>
                  </a:lnTo>
                  <a:lnTo>
                    <a:pt x="313567" y="5239"/>
                  </a:lnTo>
                  <a:lnTo>
                    <a:pt x="313567" y="5239"/>
                  </a:lnTo>
                  <a:lnTo>
                    <a:pt x="336998" y="16002"/>
                  </a:lnTo>
                  <a:lnTo>
                    <a:pt x="409103" y="54388"/>
                  </a:lnTo>
                  <a:lnTo>
                    <a:pt x="805152" y="197072"/>
                  </a:lnTo>
                  <a:lnTo>
                    <a:pt x="940883" y="253746"/>
                  </a:lnTo>
                  <a:lnTo>
                    <a:pt x="1158149" y="126492"/>
                  </a:lnTo>
                  <a:lnTo>
                    <a:pt x="1364460" y="0"/>
                  </a:lnTo>
                  <a:close/>
                </a:path>
              </a:pathLst>
            </a:custGeom>
            <a:grpFill/>
            <a:ln w="9525" cap="flat">
              <a:solidFill>
                <a:srgbClr val="A02B93"/>
              </a:solidFill>
              <a:prstDash val="solid"/>
              <a:miter/>
            </a:ln>
          </p:spPr>
          <p:txBody>
            <a:bodyPr rtlCol="0" anchor="ctr"/>
            <a:lstStyle/>
            <a:p>
              <a:endParaRPr lang="es-HN"/>
            </a:p>
          </p:txBody>
        </p:sp>
        <p:sp>
          <p:nvSpPr>
            <p:cNvPr id="69" name="Forma libre: forma 68">
              <a:extLst>
                <a:ext uri="{FF2B5EF4-FFF2-40B4-BE49-F238E27FC236}">
                  <a16:creationId xmlns:a16="http://schemas.microsoft.com/office/drawing/2014/main" id="{17061510-6F83-5B16-F968-FB312EAE8D5D}"/>
                </a:ext>
              </a:extLst>
            </p:cNvPr>
            <p:cNvSpPr/>
            <p:nvPr/>
          </p:nvSpPr>
          <p:spPr>
            <a:xfrm>
              <a:off x="6405124" y="2471936"/>
              <a:ext cx="1404556" cy="1190625"/>
            </a:xfrm>
            <a:custGeom>
              <a:avLst/>
              <a:gdLst>
                <a:gd name="connsiteX0" fmla="*/ 258604 w 1404556"/>
                <a:gd name="connsiteY0" fmla="*/ 0 h 1190625"/>
                <a:gd name="connsiteX1" fmla="*/ 495205 w 1404556"/>
                <a:gd name="connsiteY1" fmla="*/ 126587 h 1190625"/>
                <a:gd name="connsiteX2" fmla="*/ 550831 w 1404556"/>
                <a:gd name="connsiteY2" fmla="*/ 158115 h 1190625"/>
                <a:gd name="connsiteX3" fmla="*/ 674846 w 1404556"/>
                <a:gd name="connsiteY3" fmla="*/ 210217 h 1190625"/>
                <a:gd name="connsiteX4" fmla="*/ 860679 w 1404556"/>
                <a:gd name="connsiteY4" fmla="*/ 298609 h 1190625"/>
                <a:gd name="connsiteX5" fmla="*/ 1163574 w 1404556"/>
                <a:gd name="connsiteY5" fmla="*/ 300228 h 1190625"/>
                <a:gd name="connsiteX6" fmla="*/ 1404556 w 1404556"/>
                <a:gd name="connsiteY6" fmla="*/ 298609 h 1190625"/>
                <a:gd name="connsiteX7" fmla="*/ 1393507 w 1404556"/>
                <a:gd name="connsiteY7" fmla="*/ 315373 h 1190625"/>
                <a:gd name="connsiteX8" fmla="*/ 1369123 w 1404556"/>
                <a:gd name="connsiteY8" fmla="*/ 326993 h 1190625"/>
                <a:gd name="connsiteX9" fmla="*/ 1360360 w 1404556"/>
                <a:gd name="connsiteY9" fmla="*/ 347091 h 1190625"/>
                <a:gd name="connsiteX10" fmla="*/ 1360932 w 1404556"/>
                <a:gd name="connsiteY10" fmla="*/ 367379 h 1190625"/>
                <a:gd name="connsiteX11" fmla="*/ 1335310 w 1404556"/>
                <a:gd name="connsiteY11" fmla="*/ 372523 h 1190625"/>
                <a:gd name="connsiteX12" fmla="*/ 1336357 w 1404556"/>
                <a:gd name="connsiteY12" fmla="*/ 412528 h 1190625"/>
                <a:gd name="connsiteX13" fmla="*/ 1343882 w 1404556"/>
                <a:gd name="connsiteY13" fmla="*/ 450247 h 1190625"/>
                <a:gd name="connsiteX14" fmla="*/ 1357313 w 1404556"/>
                <a:gd name="connsiteY14" fmla="*/ 481775 h 1190625"/>
                <a:gd name="connsiteX15" fmla="*/ 1357789 w 1404556"/>
                <a:gd name="connsiteY15" fmla="*/ 523494 h 1190625"/>
                <a:gd name="connsiteX16" fmla="*/ 1354360 w 1404556"/>
                <a:gd name="connsiteY16" fmla="*/ 536258 h 1190625"/>
                <a:gd name="connsiteX17" fmla="*/ 1368457 w 1404556"/>
                <a:gd name="connsiteY17" fmla="*/ 572643 h 1190625"/>
                <a:gd name="connsiteX18" fmla="*/ 1333786 w 1404556"/>
                <a:gd name="connsiteY18" fmla="*/ 611505 h 1190625"/>
                <a:gd name="connsiteX19" fmla="*/ 1263015 w 1404556"/>
                <a:gd name="connsiteY19" fmla="*/ 709613 h 1190625"/>
                <a:gd name="connsiteX20" fmla="*/ 1239012 w 1404556"/>
                <a:gd name="connsiteY20" fmla="*/ 736663 h 1190625"/>
                <a:gd name="connsiteX21" fmla="*/ 1218343 w 1404556"/>
                <a:gd name="connsiteY21" fmla="*/ 762953 h 1190625"/>
                <a:gd name="connsiteX22" fmla="*/ 1200531 w 1404556"/>
                <a:gd name="connsiteY22" fmla="*/ 793718 h 1190625"/>
                <a:gd name="connsiteX23" fmla="*/ 1198912 w 1404556"/>
                <a:gd name="connsiteY23" fmla="*/ 838772 h 1190625"/>
                <a:gd name="connsiteX24" fmla="*/ 1187387 w 1404556"/>
                <a:gd name="connsiteY24" fmla="*/ 877538 h 1190625"/>
                <a:gd name="connsiteX25" fmla="*/ 1148334 w 1404556"/>
                <a:gd name="connsiteY25" fmla="*/ 914781 h 1190625"/>
                <a:gd name="connsiteX26" fmla="*/ 1114520 w 1404556"/>
                <a:gd name="connsiteY26" fmla="*/ 940498 h 1190625"/>
                <a:gd name="connsiteX27" fmla="*/ 1014984 w 1404556"/>
                <a:gd name="connsiteY27" fmla="*/ 1032129 h 1190625"/>
                <a:gd name="connsiteX28" fmla="*/ 1027081 w 1404556"/>
                <a:gd name="connsiteY28" fmla="*/ 1052131 h 1190625"/>
                <a:gd name="connsiteX29" fmla="*/ 1039939 w 1404556"/>
                <a:gd name="connsiteY29" fmla="*/ 1084707 h 1190625"/>
                <a:gd name="connsiteX30" fmla="*/ 1043273 w 1404556"/>
                <a:gd name="connsiteY30" fmla="*/ 1109281 h 1190625"/>
                <a:gd name="connsiteX31" fmla="*/ 1040130 w 1404556"/>
                <a:gd name="connsiteY31" fmla="*/ 1135189 h 1190625"/>
                <a:gd name="connsiteX32" fmla="*/ 1046702 w 1404556"/>
                <a:gd name="connsiteY32" fmla="*/ 1155287 h 1190625"/>
                <a:gd name="connsiteX33" fmla="*/ 1055560 w 1404556"/>
                <a:gd name="connsiteY33" fmla="*/ 1190625 h 1190625"/>
                <a:gd name="connsiteX34" fmla="*/ 1055560 w 1404556"/>
                <a:gd name="connsiteY34" fmla="*/ 1190625 h 1190625"/>
                <a:gd name="connsiteX35" fmla="*/ 1015079 w 1404556"/>
                <a:gd name="connsiteY35" fmla="*/ 1171956 h 1190625"/>
                <a:gd name="connsiteX36" fmla="*/ 955738 w 1404556"/>
                <a:gd name="connsiteY36" fmla="*/ 1121378 h 1190625"/>
                <a:gd name="connsiteX37" fmla="*/ 930212 w 1404556"/>
                <a:gd name="connsiteY37" fmla="*/ 1111091 h 1190625"/>
                <a:gd name="connsiteX38" fmla="*/ 896017 w 1404556"/>
                <a:gd name="connsiteY38" fmla="*/ 1102709 h 1190625"/>
                <a:gd name="connsiteX39" fmla="*/ 850963 w 1404556"/>
                <a:gd name="connsiteY39" fmla="*/ 1074801 h 1190625"/>
                <a:gd name="connsiteX40" fmla="*/ 832104 w 1404556"/>
                <a:gd name="connsiteY40" fmla="*/ 1066038 h 1190625"/>
                <a:gd name="connsiteX41" fmla="*/ 810577 w 1404556"/>
                <a:gd name="connsiteY41" fmla="*/ 1040797 h 1190625"/>
                <a:gd name="connsiteX42" fmla="*/ 787908 w 1404556"/>
                <a:gd name="connsiteY42" fmla="*/ 1032605 h 1190625"/>
                <a:gd name="connsiteX43" fmla="*/ 768287 w 1404556"/>
                <a:gd name="connsiteY43" fmla="*/ 1035368 h 1190625"/>
                <a:gd name="connsiteX44" fmla="*/ 754856 w 1404556"/>
                <a:gd name="connsiteY44" fmla="*/ 1046702 h 1190625"/>
                <a:gd name="connsiteX45" fmla="*/ 744379 w 1404556"/>
                <a:gd name="connsiteY45" fmla="*/ 1066800 h 1190625"/>
                <a:gd name="connsiteX46" fmla="*/ 715232 w 1404556"/>
                <a:gd name="connsiteY46" fmla="*/ 1085755 h 1190625"/>
                <a:gd name="connsiteX47" fmla="*/ 692563 w 1404556"/>
                <a:gd name="connsiteY47" fmla="*/ 1074801 h 1190625"/>
                <a:gd name="connsiteX48" fmla="*/ 654939 w 1404556"/>
                <a:gd name="connsiteY48" fmla="*/ 1084040 h 1190625"/>
                <a:gd name="connsiteX49" fmla="*/ 633413 w 1404556"/>
                <a:gd name="connsiteY49" fmla="*/ 1078611 h 1190625"/>
                <a:gd name="connsiteX50" fmla="*/ 625221 w 1404556"/>
                <a:gd name="connsiteY50" fmla="*/ 1058513 h 1190625"/>
                <a:gd name="connsiteX51" fmla="*/ 598360 w 1404556"/>
                <a:gd name="connsiteY51" fmla="*/ 1057656 h 1190625"/>
                <a:gd name="connsiteX52" fmla="*/ 585025 w 1404556"/>
                <a:gd name="connsiteY52" fmla="*/ 1049179 h 1190625"/>
                <a:gd name="connsiteX53" fmla="*/ 577120 w 1404556"/>
                <a:gd name="connsiteY53" fmla="*/ 1021366 h 1190625"/>
                <a:gd name="connsiteX54" fmla="*/ 582644 w 1404556"/>
                <a:gd name="connsiteY54" fmla="*/ 997648 h 1190625"/>
                <a:gd name="connsiteX55" fmla="*/ 565690 w 1404556"/>
                <a:gd name="connsiteY55" fmla="*/ 999744 h 1190625"/>
                <a:gd name="connsiteX56" fmla="*/ 539496 w 1404556"/>
                <a:gd name="connsiteY56" fmla="*/ 989076 h 1190625"/>
                <a:gd name="connsiteX57" fmla="*/ 517493 w 1404556"/>
                <a:gd name="connsiteY57" fmla="*/ 983075 h 1190625"/>
                <a:gd name="connsiteX58" fmla="*/ 496919 w 1404556"/>
                <a:gd name="connsiteY58" fmla="*/ 973264 h 1190625"/>
                <a:gd name="connsiteX59" fmla="*/ 469392 w 1404556"/>
                <a:gd name="connsiteY59" fmla="*/ 967359 h 1190625"/>
                <a:gd name="connsiteX60" fmla="*/ 445960 w 1404556"/>
                <a:gd name="connsiteY60" fmla="*/ 949928 h 1190625"/>
                <a:gd name="connsiteX61" fmla="*/ 435959 w 1404556"/>
                <a:gd name="connsiteY61" fmla="*/ 924401 h 1190625"/>
                <a:gd name="connsiteX62" fmla="*/ 436150 w 1404556"/>
                <a:gd name="connsiteY62" fmla="*/ 889730 h 1190625"/>
                <a:gd name="connsiteX63" fmla="*/ 428149 w 1404556"/>
                <a:gd name="connsiteY63" fmla="*/ 875729 h 1190625"/>
                <a:gd name="connsiteX64" fmla="*/ 397288 w 1404556"/>
                <a:gd name="connsiteY64" fmla="*/ 870490 h 1190625"/>
                <a:gd name="connsiteX65" fmla="*/ 388144 w 1404556"/>
                <a:gd name="connsiteY65" fmla="*/ 875729 h 1190625"/>
                <a:gd name="connsiteX66" fmla="*/ 368332 w 1404556"/>
                <a:gd name="connsiteY66" fmla="*/ 872966 h 1190625"/>
                <a:gd name="connsiteX67" fmla="*/ 353949 w 1404556"/>
                <a:gd name="connsiteY67" fmla="*/ 865632 h 1190625"/>
                <a:gd name="connsiteX68" fmla="*/ 326422 w 1404556"/>
                <a:gd name="connsiteY68" fmla="*/ 838390 h 1190625"/>
                <a:gd name="connsiteX69" fmla="*/ 310134 w 1404556"/>
                <a:gd name="connsiteY69" fmla="*/ 846582 h 1190625"/>
                <a:gd name="connsiteX70" fmla="*/ 300704 w 1404556"/>
                <a:gd name="connsiteY70" fmla="*/ 841820 h 1190625"/>
                <a:gd name="connsiteX71" fmla="*/ 294894 w 1404556"/>
                <a:gd name="connsiteY71" fmla="*/ 829342 h 1190625"/>
                <a:gd name="connsiteX72" fmla="*/ 275463 w 1404556"/>
                <a:gd name="connsiteY72" fmla="*/ 816769 h 1190625"/>
                <a:gd name="connsiteX73" fmla="*/ 256222 w 1404556"/>
                <a:gd name="connsiteY73" fmla="*/ 815054 h 1190625"/>
                <a:gd name="connsiteX74" fmla="*/ 249364 w 1404556"/>
                <a:gd name="connsiteY74" fmla="*/ 804863 h 1190625"/>
                <a:gd name="connsiteX75" fmla="*/ 251650 w 1404556"/>
                <a:gd name="connsiteY75" fmla="*/ 786670 h 1190625"/>
                <a:gd name="connsiteX76" fmla="*/ 250317 w 1404556"/>
                <a:gd name="connsiteY76" fmla="*/ 758666 h 1190625"/>
                <a:gd name="connsiteX77" fmla="*/ 204406 w 1404556"/>
                <a:gd name="connsiteY77" fmla="*/ 738473 h 1190625"/>
                <a:gd name="connsiteX78" fmla="*/ 182689 w 1404556"/>
                <a:gd name="connsiteY78" fmla="*/ 705040 h 1190625"/>
                <a:gd name="connsiteX79" fmla="*/ 165640 w 1404556"/>
                <a:gd name="connsiteY79" fmla="*/ 660463 h 1190625"/>
                <a:gd name="connsiteX80" fmla="*/ 152114 w 1404556"/>
                <a:gd name="connsiteY80" fmla="*/ 666274 h 1190625"/>
                <a:gd name="connsiteX81" fmla="*/ 103632 w 1404556"/>
                <a:gd name="connsiteY81" fmla="*/ 695611 h 1190625"/>
                <a:gd name="connsiteX82" fmla="*/ 80581 w 1404556"/>
                <a:gd name="connsiteY82" fmla="*/ 696849 h 1190625"/>
                <a:gd name="connsiteX83" fmla="*/ 49054 w 1404556"/>
                <a:gd name="connsiteY83" fmla="*/ 704279 h 1190625"/>
                <a:gd name="connsiteX84" fmla="*/ 19431 w 1404556"/>
                <a:gd name="connsiteY84" fmla="*/ 702373 h 1190625"/>
                <a:gd name="connsiteX85" fmla="*/ 0 w 1404556"/>
                <a:gd name="connsiteY85" fmla="*/ 692468 h 1190625"/>
                <a:gd name="connsiteX86" fmla="*/ 8287 w 1404556"/>
                <a:gd name="connsiteY86" fmla="*/ 675132 h 1190625"/>
                <a:gd name="connsiteX87" fmla="*/ 5429 w 1404556"/>
                <a:gd name="connsiteY87" fmla="*/ 649986 h 1190625"/>
                <a:gd name="connsiteX88" fmla="*/ 16288 w 1404556"/>
                <a:gd name="connsiteY88" fmla="*/ 647510 h 1190625"/>
                <a:gd name="connsiteX89" fmla="*/ 50387 w 1404556"/>
                <a:gd name="connsiteY89" fmla="*/ 630650 h 1190625"/>
                <a:gd name="connsiteX90" fmla="*/ 85820 w 1404556"/>
                <a:gd name="connsiteY90" fmla="*/ 603790 h 1190625"/>
                <a:gd name="connsiteX91" fmla="*/ 104775 w 1404556"/>
                <a:gd name="connsiteY91" fmla="*/ 593408 h 1190625"/>
                <a:gd name="connsiteX92" fmla="*/ 109823 w 1404556"/>
                <a:gd name="connsiteY92" fmla="*/ 577405 h 1190625"/>
                <a:gd name="connsiteX93" fmla="*/ 135636 w 1404556"/>
                <a:gd name="connsiteY93" fmla="*/ 538734 h 1190625"/>
                <a:gd name="connsiteX94" fmla="*/ 145256 w 1404556"/>
                <a:gd name="connsiteY94" fmla="*/ 527495 h 1190625"/>
                <a:gd name="connsiteX95" fmla="*/ 153543 w 1404556"/>
                <a:gd name="connsiteY95" fmla="*/ 511302 h 1190625"/>
                <a:gd name="connsiteX96" fmla="*/ 161354 w 1404556"/>
                <a:gd name="connsiteY96" fmla="*/ 494633 h 1190625"/>
                <a:gd name="connsiteX97" fmla="*/ 161544 w 1404556"/>
                <a:gd name="connsiteY97" fmla="*/ 479774 h 1190625"/>
                <a:gd name="connsiteX98" fmla="*/ 152495 w 1404556"/>
                <a:gd name="connsiteY98" fmla="*/ 469583 h 1190625"/>
                <a:gd name="connsiteX99" fmla="*/ 134398 w 1404556"/>
                <a:gd name="connsiteY99" fmla="*/ 469011 h 1190625"/>
                <a:gd name="connsiteX100" fmla="*/ 104394 w 1404556"/>
                <a:gd name="connsiteY100" fmla="*/ 473107 h 1190625"/>
                <a:gd name="connsiteX101" fmla="*/ 106966 w 1404556"/>
                <a:gd name="connsiteY101" fmla="*/ 446151 h 1190625"/>
                <a:gd name="connsiteX102" fmla="*/ 133826 w 1404556"/>
                <a:gd name="connsiteY102" fmla="*/ 427292 h 1190625"/>
                <a:gd name="connsiteX103" fmla="*/ 156686 w 1404556"/>
                <a:gd name="connsiteY103" fmla="*/ 400241 h 1190625"/>
                <a:gd name="connsiteX104" fmla="*/ 158687 w 1404556"/>
                <a:gd name="connsiteY104" fmla="*/ 371570 h 1190625"/>
                <a:gd name="connsiteX105" fmla="*/ 171164 w 1404556"/>
                <a:gd name="connsiteY105" fmla="*/ 364712 h 1190625"/>
                <a:gd name="connsiteX106" fmla="*/ 249746 w 1404556"/>
                <a:gd name="connsiteY106" fmla="*/ 354330 h 1190625"/>
                <a:gd name="connsiteX107" fmla="*/ 276701 w 1404556"/>
                <a:gd name="connsiteY107" fmla="*/ 359569 h 1190625"/>
                <a:gd name="connsiteX108" fmla="*/ 309372 w 1404556"/>
                <a:gd name="connsiteY108" fmla="*/ 353187 h 1190625"/>
                <a:gd name="connsiteX109" fmla="*/ 328136 w 1404556"/>
                <a:gd name="connsiteY109" fmla="*/ 337280 h 1190625"/>
                <a:gd name="connsiteX110" fmla="*/ 343567 w 1404556"/>
                <a:gd name="connsiteY110" fmla="*/ 320421 h 1190625"/>
                <a:gd name="connsiteX111" fmla="*/ 360140 w 1404556"/>
                <a:gd name="connsiteY111" fmla="*/ 325469 h 1190625"/>
                <a:gd name="connsiteX112" fmla="*/ 373475 w 1404556"/>
                <a:gd name="connsiteY112" fmla="*/ 331184 h 1190625"/>
                <a:gd name="connsiteX113" fmla="*/ 406051 w 1404556"/>
                <a:gd name="connsiteY113" fmla="*/ 320897 h 1190625"/>
                <a:gd name="connsiteX114" fmla="*/ 414433 w 1404556"/>
                <a:gd name="connsiteY114" fmla="*/ 304133 h 1190625"/>
                <a:gd name="connsiteX115" fmla="*/ 401669 w 1404556"/>
                <a:gd name="connsiteY115" fmla="*/ 277559 h 1190625"/>
                <a:gd name="connsiteX116" fmla="*/ 396430 w 1404556"/>
                <a:gd name="connsiteY116" fmla="*/ 245840 h 1190625"/>
                <a:gd name="connsiteX117" fmla="*/ 395097 w 1404556"/>
                <a:gd name="connsiteY117" fmla="*/ 215646 h 1190625"/>
                <a:gd name="connsiteX118" fmla="*/ 381762 w 1404556"/>
                <a:gd name="connsiteY118" fmla="*/ 187928 h 1190625"/>
                <a:gd name="connsiteX119" fmla="*/ 353187 w 1404556"/>
                <a:gd name="connsiteY119" fmla="*/ 161830 h 1190625"/>
                <a:gd name="connsiteX120" fmla="*/ 315563 w 1404556"/>
                <a:gd name="connsiteY120" fmla="*/ 147447 h 1190625"/>
                <a:gd name="connsiteX121" fmla="*/ 295370 w 1404556"/>
                <a:gd name="connsiteY121" fmla="*/ 130397 h 1190625"/>
                <a:gd name="connsiteX122" fmla="*/ 274415 w 1404556"/>
                <a:gd name="connsiteY122" fmla="*/ 39719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404556" h="1190625">
                  <a:moveTo>
                    <a:pt x="258604" y="0"/>
                  </a:moveTo>
                  <a:lnTo>
                    <a:pt x="495205" y="126587"/>
                  </a:lnTo>
                  <a:lnTo>
                    <a:pt x="550831" y="158115"/>
                  </a:lnTo>
                  <a:lnTo>
                    <a:pt x="674846" y="210217"/>
                  </a:lnTo>
                  <a:lnTo>
                    <a:pt x="860679" y="298609"/>
                  </a:lnTo>
                  <a:lnTo>
                    <a:pt x="1163574" y="300228"/>
                  </a:lnTo>
                  <a:lnTo>
                    <a:pt x="1404556" y="298609"/>
                  </a:lnTo>
                  <a:lnTo>
                    <a:pt x="1393507" y="315373"/>
                  </a:lnTo>
                  <a:lnTo>
                    <a:pt x="1369123" y="326993"/>
                  </a:lnTo>
                  <a:lnTo>
                    <a:pt x="1360360" y="347091"/>
                  </a:lnTo>
                  <a:lnTo>
                    <a:pt x="1360932" y="367379"/>
                  </a:lnTo>
                  <a:lnTo>
                    <a:pt x="1335310" y="372523"/>
                  </a:lnTo>
                  <a:lnTo>
                    <a:pt x="1336357" y="412528"/>
                  </a:lnTo>
                  <a:lnTo>
                    <a:pt x="1343882" y="450247"/>
                  </a:lnTo>
                  <a:lnTo>
                    <a:pt x="1357313" y="481775"/>
                  </a:lnTo>
                  <a:lnTo>
                    <a:pt x="1357789" y="523494"/>
                  </a:lnTo>
                  <a:lnTo>
                    <a:pt x="1354360" y="536258"/>
                  </a:lnTo>
                  <a:lnTo>
                    <a:pt x="1368457" y="572643"/>
                  </a:lnTo>
                  <a:lnTo>
                    <a:pt x="1333786" y="611505"/>
                  </a:lnTo>
                  <a:lnTo>
                    <a:pt x="1263015" y="709613"/>
                  </a:lnTo>
                  <a:lnTo>
                    <a:pt x="1239012" y="736663"/>
                  </a:lnTo>
                  <a:lnTo>
                    <a:pt x="1218343" y="762953"/>
                  </a:lnTo>
                  <a:lnTo>
                    <a:pt x="1200531" y="793718"/>
                  </a:lnTo>
                  <a:lnTo>
                    <a:pt x="1198912" y="838772"/>
                  </a:lnTo>
                  <a:lnTo>
                    <a:pt x="1187387" y="877538"/>
                  </a:lnTo>
                  <a:lnTo>
                    <a:pt x="1148334" y="914781"/>
                  </a:lnTo>
                  <a:lnTo>
                    <a:pt x="1114520" y="940498"/>
                  </a:lnTo>
                  <a:lnTo>
                    <a:pt x="1014984" y="1032129"/>
                  </a:lnTo>
                  <a:lnTo>
                    <a:pt x="1027081" y="1052131"/>
                  </a:lnTo>
                  <a:lnTo>
                    <a:pt x="1039939" y="1084707"/>
                  </a:lnTo>
                  <a:lnTo>
                    <a:pt x="1043273" y="1109281"/>
                  </a:lnTo>
                  <a:lnTo>
                    <a:pt x="1040130" y="1135189"/>
                  </a:lnTo>
                  <a:lnTo>
                    <a:pt x="1046702" y="1155287"/>
                  </a:lnTo>
                  <a:lnTo>
                    <a:pt x="1055560" y="1190625"/>
                  </a:lnTo>
                  <a:lnTo>
                    <a:pt x="1055560" y="1190625"/>
                  </a:lnTo>
                  <a:lnTo>
                    <a:pt x="1015079" y="1171956"/>
                  </a:lnTo>
                  <a:lnTo>
                    <a:pt x="955738" y="1121378"/>
                  </a:lnTo>
                  <a:lnTo>
                    <a:pt x="930212" y="1111091"/>
                  </a:lnTo>
                  <a:lnTo>
                    <a:pt x="896017" y="1102709"/>
                  </a:lnTo>
                  <a:lnTo>
                    <a:pt x="850963" y="1074801"/>
                  </a:lnTo>
                  <a:lnTo>
                    <a:pt x="832104" y="1066038"/>
                  </a:lnTo>
                  <a:lnTo>
                    <a:pt x="810577" y="1040797"/>
                  </a:lnTo>
                  <a:lnTo>
                    <a:pt x="787908" y="1032605"/>
                  </a:lnTo>
                  <a:lnTo>
                    <a:pt x="768287" y="1035368"/>
                  </a:lnTo>
                  <a:lnTo>
                    <a:pt x="754856" y="1046702"/>
                  </a:lnTo>
                  <a:lnTo>
                    <a:pt x="744379" y="1066800"/>
                  </a:lnTo>
                  <a:lnTo>
                    <a:pt x="715232" y="1085755"/>
                  </a:lnTo>
                  <a:lnTo>
                    <a:pt x="692563" y="1074801"/>
                  </a:lnTo>
                  <a:lnTo>
                    <a:pt x="654939" y="1084040"/>
                  </a:lnTo>
                  <a:lnTo>
                    <a:pt x="633413" y="1078611"/>
                  </a:lnTo>
                  <a:lnTo>
                    <a:pt x="625221" y="1058513"/>
                  </a:lnTo>
                  <a:lnTo>
                    <a:pt x="598360" y="1057656"/>
                  </a:lnTo>
                  <a:lnTo>
                    <a:pt x="585025" y="1049179"/>
                  </a:lnTo>
                  <a:lnTo>
                    <a:pt x="577120" y="1021366"/>
                  </a:lnTo>
                  <a:lnTo>
                    <a:pt x="582644" y="997648"/>
                  </a:lnTo>
                  <a:lnTo>
                    <a:pt x="565690" y="999744"/>
                  </a:lnTo>
                  <a:lnTo>
                    <a:pt x="539496" y="989076"/>
                  </a:lnTo>
                  <a:lnTo>
                    <a:pt x="517493" y="983075"/>
                  </a:lnTo>
                  <a:lnTo>
                    <a:pt x="496919" y="973264"/>
                  </a:lnTo>
                  <a:lnTo>
                    <a:pt x="469392" y="967359"/>
                  </a:lnTo>
                  <a:lnTo>
                    <a:pt x="445960" y="949928"/>
                  </a:lnTo>
                  <a:lnTo>
                    <a:pt x="435959" y="924401"/>
                  </a:lnTo>
                  <a:lnTo>
                    <a:pt x="436150" y="889730"/>
                  </a:lnTo>
                  <a:lnTo>
                    <a:pt x="428149" y="875729"/>
                  </a:lnTo>
                  <a:lnTo>
                    <a:pt x="397288" y="870490"/>
                  </a:lnTo>
                  <a:lnTo>
                    <a:pt x="388144" y="875729"/>
                  </a:lnTo>
                  <a:lnTo>
                    <a:pt x="368332" y="872966"/>
                  </a:lnTo>
                  <a:lnTo>
                    <a:pt x="353949" y="865632"/>
                  </a:lnTo>
                  <a:lnTo>
                    <a:pt x="326422" y="838390"/>
                  </a:lnTo>
                  <a:lnTo>
                    <a:pt x="310134" y="846582"/>
                  </a:lnTo>
                  <a:lnTo>
                    <a:pt x="300704" y="841820"/>
                  </a:lnTo>
                  <a:lnTo>
                    <a:pt x="294894" y="829342"/>
                  </a:lnTo>
                  <a:lnTo>
                    <a:pt x="275463" y="816769"/>
                  </a:lnTo>
                  <a:lnTo>
                    <a:pt x="256222" y="815054"/>
                  </a:lnTo>
                  <a:lnTo>
                    <a:pt x="249364" y="804863"/>
                  </a:lnTo>
                  <a:lnTo>
                    <a:pt x="251650" y="786670"/>
                  </a:lnTo>
                  <a:lnTo>
                    <a:pt x="250317" y="758666"/>
                  </a:lnTo>
                  <a:lnTo>
                    <a:pt x="204406" y="738473"/>
                  </a:lnTo>
                  <a:lnTo>
                    <a:pt x="182689" y="705040"/>
                  </a:lnTo>
                  <a:lnTo>
                    <a:pt x="165640" y="660463"/>
                  </a:lnTo>
                  <a:lnTo>
                    <a:pt x="152114" y="666274"/>
                  </a:lnTo>
                  <a:lnTo>
                    <a:pt x="103632" y="695611"/>
                  </a:lnTo>
                  <a:lnTo>
                    <a:pt x="80581" y="696849"/>
                  </a:lnTo>
                  <a:lnTo>
                    <a:pt x="49054" y="704279"/>
                  </a:lnTo>
                  <a:lnTo>
                    <a:pt x="19431" y="702373"/>
                  </a:lnTo>
                  <a:lnTo>
                    <a:pt x="0" y="692468"/>
                  </a:lnTo>
                  <a:lnTo>
                    <a:pt x="8287" y="675132"/>
                  </a:lnTo>
                  <a:lnTo>
                    <a:pt x="5429" y="649986"/>
                  </a:lnTo>
                  <a:lnTo>
                    <a:pt x="16288" y="647510"/>
                  </a:lnTo>
                  <a:lnTo>
                    <a:pt x="50387" y="630650"/>
                  </a:lnTo>
                  <a:lnTo>
                    <a:pt x="85820" y="603790"/>
                  </a:lnTo>
                  <a:lnTo>
                    <a:pt x="104775" y="593408"/>
                  </a:lnTo>
                  <a:lnTo>
                    <a:pt x="109823" y="577405"/>
                  </a:lnTo>
                  <a:lnTo>
                    <a:pt x="135636" y="538734"/>
                  </a:lnTo>
                  <a:lnTo>
                    <a:pt x="145256" y="527495"/>
                  </a:lnTo>
                  <a:lnTo>
                    <a:pt x="153543" y="511302"/>
                  </a:lnTo>
                  <a:lnTo>
                    <a:pt x="161354" y="494633"/>
                  </a:lnTo>
                  <a:lnTo>
                    <a:pt x="161544" y="479774"/>
                  </a:lnTo>
                  <a:lnTo>
                    <a:pt x="152495" y="469583"/>
                  </a:lnTo>
                  <a:lnTo>
                    <a:pt x="134398" y="469011"/>
                  </a:lnTo>
                  <a:lnTo>
                    <a:pt x="104394" y="473107"/>
                  </a:lnTo>
                  <a:lnTo>
                    <a:pt x="106966" y="446151"/>
                  </a:lnTo>
                  <a:lnTo>
                    <a:pt x="133826" y="427292"/>
                  </a:lnTo>
                  <a:lnTo>
                    <a:pt x="156686" y="400241"/>
                  </a:lnTo>
                  <a:lnTo>
                    <a:pt x="158687" y="371570"/>
                  </a:lnTo>
                  <a:lnTo>
                    <a:pt x="171164" y="364712"/>
                  </a:lnTo>
                  <a:lnTo>
                    <a:pt x="249746" y="354330"/>
                  </a:lnTo>
                  <a:lnTo>
                    <a:pt x="276701" y="359569"/>
                  </a:lnTo>
                  <a:lnTo>
                    <a:pt x="309372" y="353187"/>
                  </a:lnTo>
                  <a:lnTo>
                    <a:pt x="328136" y="337280"/>
                  </a:lnTo>
                  <a:lnTo>
                    <a:pt x="343567" y="320421"/>
                  </a:lnTo>
                  <a:lnTo>
                    <a:pt x="360140" y="325469"/>
                  </a:lnTo>
                  <a:lnTo>
                    <a:pt x="373475" y="331184"/>
                  </a:lnTo>
                  <a:lnTo>
                    <a:pt x="406051" y="320897"/>
                  </a:lnTo>
                  <a:lnTo>
                    <a:pt x="414433" y="304133"/>
                  </a:lnTo>
                  <a:lnTo>
                    <a:pt x="401669" y="277559"/>
                  </a:lnTo>
                  <a:lnTo>
                    <a:pt x="396430" y="245840"/>
                  </a:lnTo>
                  <a:lnTo>
                    <a:pt x="395097" y="215646"/>
                  </a:lnTo>
                  <a:lnTo>
                    <a:pt x="381762" y="187928"/>
                  </a:lnTo>
                  <a:lnTo>
                    <a:pt x="353187" y="161830"/>
                  </a:lnTo>
                  <a:lnTo>
                    <a:pt x="315563" y="147447"/>
                  </a:lnTo>
                  <a:lnTo>
                    <a:pt x="295370" y="130397"/>
                  </a:lnTo>
                  <a:lnTo>
                    <a:pt x="274415" y="39719"/>
                  </a:lnTo>
                  <a:close/>
                </a:path>
              </a:pathLst>
            </a:custGeom>
            <a:grpFill/>
            <a:ln w="9525" cap="flat">
              <a:solidFill>
                <a:srgbClr val="A02B93"/>
              </a:solidFill>
              <a:prstDash val="solid"/>
              <a:miter/>
            </a:ln>
          </p:spPr>
          <p:txBody>
            <a:bodyPr rtlCol="0" anchor="ctr"/>
            <a:lstStyle/>
            <a:p>
              <a:endParaRPr lang="es-HN"/>
            </a:p>
          </p:txBody>
        </p:sp>
        <p:sp>
          <p:nvSpPr>
            <p:cNvPr id="70" name="Forma libre: forma 69">
              <a:extLst>
                <a:ext uri="{FF2B5EF4-FFF2-40B4-BE49-F238E27FC236}">
                  <a16:creationId xmlns:a16="http://schemas.microsoft.com/office/drawing/2014/main" id="{D75C3268-92B5-0D74-BFF7-CA463CD53F2C}"/>
                </a:ext>
              </a:extLst>
            </p:cNvPr>
            <p:cNvSpPr/>
            <p:nvPr/>
          </p:nvSpPr>
          <p:spPr>
            <a:xfrm>
              <a:off x="3015459" y="511976"/>
              <a:ext cx="2143700" cy="2733104"/>
            </a:xfrm>
            <a:custGeom>
              <a:avLst/>
              <a:gdLst>
                <a:gd name="connsiteX0" fmla="*/ 65056 w 2143700"/>
                <a:gd name="connsiteY0" fmla="*/ 666941 h 2733104"/>
                <a:gd name="connsiteX1" fmla="*/ 70866 w 2143700"/>
                <a:gd name="connsiteY1" fmla="*/ 679228 h 2733104"/>
                <a:gd name="connsiteX2" fmla="*/ 61532 w 2143700"/>
                <a:gd name="connsiteY2" fmla="*/ 680847 h 2733104"/>
                <a:gd name="connsiteX3" fmla="*/ 55626 w 2143700"/>
                <a:gd name="connsiteY3" fmla="*/ 674466 h 2733104"/>
                <a:gd name="connsiteX4" fmla="*/ 47149 w 2143700"/>
                <a:gd name="connsiteY4" fmla="*/ 675704 h 2733104"/>
                <a:gd name="connsiteX5" fmla="*/ 44196 w 2143700"/>
                <a:gd name="connsiteY5" fmla="*/ 672275 h 2733104"/>
                <a:gd name="connsiteX6" fmla="*/ 54769 w 2143700"/>
                <a:gd name="connsiteY6" fmla="*/ 669798 h 2733104"/>
                <a:gd name="connsiteX7" fmla="*/ 58579 w 2143700"/>
                <a:gd name="connsiteY7" fmla="*/ 666465 h 2733104"/>
                <a:gd name="connsiteX8" fmla="*/ 65056 w 2143700"/>
                <a:gd name="connsiteY8" fmla="*/ 666941 h 2733104"/>
                <a:gd name="connsiteX9" fmla="*/ 781240 w 2143700"/>
                <a:gd name="connsiteY9" fmla="*/ 99918 h 2733104"/>
                <a:gd name="connsiteX10" fmla="*/ 973554 w 2143700"/>
                <a:gd name="connsiteY10" fmla="*/ 170593 h 2733104"/>
                <a:gd name="connsiteX11" fmla="*/ 1077186 w 2143700"/>
                <a:gd name="connsiteY11" fmla="*/ 170212 h 2733104"/>
                <a:gd name="connsiteX12" fmla="*/ 1186057 w 2143700"/>
                <a:gd name="connsiteY12" fmla="*/ 226410 h 2733104"/>
                <a:gd name="connsiteX13" fmla="*/ 1255589 w 2143700"/>
                <a:gd name="connsiteY13" fmla="*/ 258318 h 2733104"/>
                <a:gd name="connsiteX14" fmla="*/ 1255589 w 2143700"/>
                <a:gd name="connsiteY14" fmla="*/ 258318 h 2733104"/>
                <a:gd name="connsiteX15" fmla="*/ 1245493 w 2143700"/>
                <a:gd name="connsiteY15" fmla="*/ 298038 h 2733104"/>
                <a:gd name="connsiteX16" fmla="*/ 1241683 w 2143700"/>
                <a:gd name="connsiteY16" fmla="*/ 341186 h 2733104"/>
                <a:gd name="connsiteX17" fmla="*/ 1235301 w 2143700"/>
                <a:gd name="connsiteY17" fmla="*/ 370618 h 2733104"/>
                <a:gd name="connsiteX18" fmla="*/ 1213393 w 2143700"/>
                <a:gd name="connsiteY18" fmla="*/ 370142 h 2733104"/>
                <a:gd name="connsiteX19" fmla="*/ 1183866 w 2143700"/>
                <a:gd name="connsiteY19" fmla="*/ 349473 h 2733104"/>
                <a:gd name="connsiteX20" fmla="*/ 1155005 w 2143700"/>
                <a:gd name="connsiteY20" fmla="*/ 313849 h 2733104"/>
                <a:gd name="connsiteX21" fmla="*/ 1136908 w 2143700"/>
                <a:gd name="connsiteY21" fmla="*/ 313754 h 2733104"/>
                <a:gd name="connsiteX22" fmla="*/ 1118143 w 2143700"/>
                <a:gd name="connsiteY22" fmla="*/ 328041 h 2733104"/>
                <a:gd name="connsiteX23" fmla="*/ 1074328 w 2143700"/>
                <a:gd name="connsiteY23" fmla="*/ 328708 h 2733104"/>
                <a:gd name="connsiteX24" fmla="*/ 1062613 w 2143700"/>
                <a:gd name="connsiteY24" fmla="*/ 341757 h 2733104"/>
                <a:gd name="connsiteX25" fmla="*/ 1045944 w 2143700"/>
                <a:gd name="connsiteY25" fmla="*/ 394050 h 2733104"/>
                <a:gd name="connsiteX26" fmla="*/ 1038133 w 2143700"/>
                <a:gd name="connsiteY26" fmla="*/ 408051 h 2733104"/>
                <a:gd name="connsiteX27" fmla="*/ 1013464 w 2143700"/>
                <a:gd name="connsiteY27" fmla="*/ 429673 h 2733104"/>
                <a:gd name="connsiteX28" fmla="*/ 977745 w 2143700"/>
                <a:gd name="connsiteY28" fmla="*/ 446056 h 2733104"/>
                <a:gd name="connsiteX29" fmla="*/ 953266 w 2143700"/>
                <a:gd name="connsiteY29" fmla="*/ 451676 h 2733104"/>
                <a:gd name="connsiteX30" fmla="*/ 942213 w 2143700"/>
                <a:gd name="connsiteY30" fmla="*/ 470154 h 2733104"/>
                <a:gd name="connsiteX31" fmla="*/ 992604 w 2143700"/>
                <a:gd name="connsiteY31" fmla="*/ 553689 h 2733104"/>
                <a:gd name="connsiteX32" fmla="*/ 1010130 w 2143700"/>
                <a:gd name="connsiteY32" fmla="*/ 575787 h 2733104"/>
                <a:gd name="connsiteX33" fmla="*/ 1017940 w 2143700"/>
                <a:gd name="connsiteY33" fmla="*/ 601504 h 2733104"/>
                <a:gd name="connsiteX34" fmla="*/ 1027942 w 2143700"/>
                <a:gd name="connsiteY34" fmla="*/ 627126 h 2733104"/>
                <a:gd name="connsiteX35" fmla="*/ 1043467 w 2143700"/>
                <a:gd name="connsiteY35" fmla="*/ 655892 h 2733104"/>
                <a:gd name="connsiteX36" fmla="*/ 1073757 w 2143700"/>
                <a:gd name="connsiteY36" fmla="*/ 683229 h 2733104"/>
                <a:gd name="connsiteX37" fmla="*/ 1133479 w 2143700"/>
                <a:gd name="connsiteY37" fmla="*/ 706374 h 2733104"/>
                <a:gd name="connsiteX38" fmla="*/ 1163578 w 2143700"/>
                <a:gd name="connsiteY38" fmla="*/ 724853 h 2733104"/>
                <a:gd name="connsiteX39" fmla="*/ 1164911 w 2143700"/>
                <a:gd name="connsiteY39" fmla="*/ 755714 h 2733104"/>
                <a:gd name="connsiteX40" fmla="*/ 1183294 w 2143700"/>
                <a:gd name="connsiteY40" fmla="*/ 809816 h 2733104"/>
                <a:gd name="connsiteX41" fmla="*/ 1201868 w 2143700"/>
                <a:gd name="connsiteY41" fmla="*/ 826961 h 2733104"/>
                <a:gd name="connsiteX42" fmla="*/ 1236444 w 2143700"/>
                <a:gd name="connsiteY42" fmla="*/ 829914 h 2733104"/>
                <a:gd name="connsiteX43" fmla="*/ 1293213 w 2143700"/>
                <a:gd name="connsiteY43" fmla="*/ 820674 h 2733104"/>
                <a:gd name="connsiteX44" fmla="*/ 1341314 w 2143700"/>
                <a:gd name="connsiteY44" fmla="*/ 815531 h 2733104"/>
                <a:gd name="connsiteX45" fmla="*/ 1376938 w 2143700"/>
                <a:gd name="connsiteY45" fmla="*/ 817817 h 2733104"/>
                <a:gd name="connsiteX46" fmla="*/ 1411704 w 2143700"/>
                <a:gd name="connsiteY46" fmla="*/ 826294 h 2733104"/>
                <a:gd name="connsiteX47" fmla="*/ 1446280 w 2143700"/>
                <a:gd name="connsiteY47" fmla="*/ 848487 h 2733104"/>
                <a:gd name="connsiteX48" fmla="*/ 1480951 w 2143700"/>
                <a:gd name="connsiteY48" fmla="*/ 896017 h 2733104"/>
                <a:gd name="connsiteX49" fmla="*/ 1499715 w 2143700"/>
                <a:gd name="connsiteY49" fmla="*/ 900494 h 2733104"/>
                <a:gd name="connsiteX50" fmla="*/ 1528195 w 2143700"/>
                <a:gd name="connsiteY50" fmla="*/ 901923 h 2733104"/>
                <a:gd name="connsiteX51" fmla="*/ 1551626 w 2143700"/>
                <a:gd name="connsiteY51" fmla="*/ 896874 h 2733104"/>
                <a:gd name="connsiteX52" fmla="*/ 1575915 w 2143700"/>
                <a:gd name="connsiteY52" fmla="*/ 903351 h 2733104"/>
                <a:gd name="connsiteX53" fmla="*/ 1599251 w 2143700"/>
                <a:gd name="connsiteY53" fmla="*/ 917067 h 2733104"/>
                <a:gd name="connsiteX54" fmla="*/ 1646019 w 2143700"/>
                <a:gd name="connsiteY54" fmla="*/ 925164 h 2733104"/>
                <a:gd name="connsiteX55" fmla="*/ 1669927 w 2143700"/>
                <a:gd name="connsiteY55" fmla="*/ 937737 h 2733104"/>
                <a:gd name="connsiteX56" fmla="*/ 1691453 w 2143700"/>
                <a:gd name="connsiteY56" fmla="*/ 945452 h 2733104"/>
                <a:gd name="connsiteX57" fmla="*/ 1697454 w 2143700"/>
                <a:gd name="connsiteY57" fmla="*/ 965646 h 2733104"/>
                <a:gd name="connsiteX58" fmla="*/ 1709265 w 2143700"/>
                <a:gd name="connsiteY58" fmla="*/ 997269 h 2733104"/>
                <a:gd name="connsiteX59" fmla="*/ 1711741 w 2143700"/>
                <a:gd name="connsiteY59" fmla="*/ 1027463 h 2733104"/>
                <a:gd name="connsiteX60" fmla="*/ 1728220 w 2143700"/>
                <a:gd name="connsiteY60" fmla="*/ 1070516 h 2733104"/>
                <a:gd name="connsiteX61" fmla="*/ 1767272 w 2143700"/>
                <a:gd name="connsiteY61" fmla="*/ 1118522 h 2733104"/>
                <a:gd name="connsiteX62" fmla="*/ 1798514 w 2143700"/>
                <a:gd name="connsiteY62" fmla="*/ 1139191 h 2733104"/>
                <a:gd name="connsiteX63" fmla="*/ 1827661 w 2143700"/>
                <a:gd name="connsiteY63" fmla="*/ 1167004 h 2733104"/>
                <a:gd name="connsiteX64" fmla="*/ 1849282 w 2143700"/>
                <a:gd name="connsiteY64" fmla="*/ 1198913 h 2733104"/>
                <a:gd name="connsiteX65" fmla="*/ 1923196 w 2143700"/>
                <a:gd name="connsiteY65" fmla="*/ 1199675 h 2733104"/>
                <a:gd name="connsiteX66" fmla="*/ 1974917 w 2143700"/>
                <a:gd name="connsiteY66" fmla="*/ 1227964 h 2733104"/>
                <a:gd name="connsiteX67" fmla="*/ 2018256 w 2143700"/>
                <a:gd name="connsiteY67" fmla="*/ 1274161 h 2733104"/>
                <a:gd name="connsiteX68" fmla="*/ 2056737 w 2143700"/>
                <a:gd name="connsiteY68" fmla="*/ 1300069 h 2733104"/>
                <a:gd name="connsiteX69" fmla="*/ 2085693 w 2143700"/>
                <a:gd name="connsiteY69" fmla="*/ 1317976 h 2733104"/>
                <a:gd name="connsiteX70" fmla="*/ 2114839 w 2143700"/>
                <a:gd name="connsiteY70" fmla="*/ 1322167 h 2733104"/>
                <a:gd name="connsiteX71" fmla="*/ 2114268 w 2143700"/>
                <a:gd name="connsiteY71" fmla="*/ 1343598 h 2733104"/>
                <a:gd name="connsiteX72" fmla="*/ 2115982 w 2143700"/>
                <a:gd name="connsiteY72" fmla="*/ 1366077 h 2733104"/>
                <a:gd name="connsiteX73" fmla="*/ 2115982 w 2143700"/>
                <a:gd name="connsiteY73" fmla="*/ 1366077 h 2733104"/>
                <a:gd name="connsiteX74" fmla="*/ 2091122 w 2143700"/>
                <a:gd name="connsiteY74" fmla="*/ 1376650 h 2733104"/>
                <a:gd name="connsiteX75" fmla="*/ 2064262 w 2143700"/>
                <a:gd name="connsiteY75" fmla="*/ 1375221 h 2733104"/>
                <a:gd name="connsiteX76" fmla="*/ 2011969 w 2143700"/>
                <a:gd name="connsiteY76" fmla="*/ 1323214 h 2733104"/>
                <a:gd name="connsiteX77" fmla="*/ 1994920 w 2143700"/>
                <a:gd name="connsiteY77" fmla="*/ 1298354 h 2733104"/>
                <a:gd name="connsiteX78" fmla="*/ 1958058 w 2143700"/>
                <a:gd name="connsiteY78" fmla="*/ 1270160 h 2733104"/>
                <a:gd name="connsiteX79" fmla="*/ 1929197 w 2143700"/>
                <a:gd name="connsiteY79" fmla="*/ 1253872 h 2733104"/>
                <a:gd name="connsiteX80" fmla="*/ 1901670 w 2143700"/>
                <a:gd name="connsiteY80" fmla="*/ 1249681 h 2733104"/>
                <a:gd name="connsiteX81" fmla="*/ 1901194 w 2143700"/>
                <a:gd name="connsiteY81" fmla="*/ 1232632 h 2733104"/>
                <a:gd name="connsiteX82" fmla="*/ 1903670 w 2143700"/>
                <a:gd name="connsiteY82" fmla="*/ 1223202 h 2733104"/>
                <a:gd name="connsiteX83" fmla="*/ 1896907 w 2143700"/>
                <a:gd name="connsiteY83" fmla="*/ 1215677 h 2733104"/>
                <a:gd name="connsiteX84" fmla="*/ 1888240 w 2143700"/>
                <a:gd name="connsiteY84" fmla="*/ 1220344 h 2733104"/>
                <a:gd name="connsiteX85" fmla="*/ 1859474 w 2143700"/>
                <a:gd name="connsiteY85" fmla="*/ 1207390 h 2733104"/>
                <a:gd name="connsiteX86" fmla="*/ 1854997 w 2143700"/>
                <a:gd name="connsiteY86" fmla="*/ 1225678 h 2733104"/>
                <a:gd name="connsiteX87" fmla="*/ 1836519 w 2143700"/>
                <a:gd name="connsiteY87" fmla="*/ 1232251 h 2733104"/>
                <a:gd name="connsiteX88" fmla="*/ 1825279 w 2143700"/>
                <a:gd name="connsiteY88" fmla="*/ 1222630 h 2733104"/>
                <a:gd name="connsiteX89" fmla="*/ 1796704 w 2143700"/>
                <a:gd name="connsiteY89" fmla="*/ 1219582 h 2733104"/>
                <a:gd name="connsiteX90" fmla="*/ 1793085 w 2143700"/>
                <a:gd name="connsiteY90" fmla="*/ 1229584 h 2733104"/>
                <a:gd name="connsiteX91" fmla="*/ 1782703 w 2143700"/>
                <a:gd name="connsiteY91" fmla="*/ 1231012 h 2733104"/>
                <a:gd name="connsiteX92" fmla="*/ 1758033 w 2143700"/>
                <a:gd name="connsiteY92" fmla="*/ 1229488 h 2733104"/>
                <a:gd name="connsiteX93" fmla="*/ 1806229 w 2143700"/>
                <a:gd name="connsiteY93" fmla="*/ 1271684 h 2733104"/>
                <a:gd name="connsiteX94" fmla="*/ 1839757 w 2143700"/>
                <a:gd name="connsiteY94" fmla="*/ 1297783 h 2733104"/>
                <a:gd name="connsiteX95" fmla="*/ 1856331 w 2143700"/>
                <a:gd name="connsiteY95" fmla="*/ 1301212 h 2733104"/>
                <a:gd name="connsiteX96" fmla="*/ 1854807 w 2143700"/>
                <a:gd name="connsiteY96" fmla="*/ 1284733 h 2733104"/>
                <a:gd name="connsiteX97" fmla="*/ 1876810 w 2143700"/>
                <a:gd name="connsiteY97" fmla="*/ 1288543 h 2733104"/>
                <a:gd name="connsiteX98" fmla="*/ 1898812 w 2143700"/>
                <a:gd name="connsiteY98" fmla="*/ 1313308 h 2733104"/>
                <a:gd name="connsiteX99" fmla="*/ 1929864 w 2143700"/>
                <a:gd name="connsiteY99" fmla="*/ 1328929 h 2733104"/>
                <a:gd name="connsiteX100" fmla="*/ 1960153 w 2143700"/>
                <a:gd name="connsiteY100" fmla="*/ 1334740 h 2733104"/>
                <a:gd name="connsiteX101" fmla="*/ 1983299 w 2143700"/>
                <a:gd name="connsiteY101" fmla="*/ 1341217 h 2733104"/>
                <a:gd name="connsiteX102" fmla="*/ 2009493 w 2143700"/>
                <a:gd name="connsiteY102" fmla="*/ 1359790 h 2733104"/>
                <a:gd name="connsiteX103" fmla="*/ 2013208 w 2143700"/>
                <a:gd name="connsiteY103" fmla="*/ 1396557 h 2733104"/>
                <a:gd name="connsiteX104" fmla="*/ 2055022 w 2143700"/>
                <a:gd name="connsiteY104" fmla="*/ 1403129 h 2733104"/>
                <a:gd name="connsiteX105" fmla="*/ 2096551 w 2143700"/>
                <a:gd name="connsiteY105" fmla="*/ 1420655 h 2733104"/>
                <a:gd name="connsiteX106" fmla="*/ 2128174 w 2143700"/>
                <a:gd name="connsiteY106" fmla="*/ 1435800 h 2733104"/>
                <a:gd name="connsiteX107" fmla="*/ 2128174 w 2143700"/>
                <a:gd name="connsiteY107" fmla="*/ 1435800 h 2733104"/>
                <a:gd name="connsiteX108" fmla="*/ 2127317 w 2143700"/>
                <a:gd name="connsiteY108" fmla="*/ 1466661 h 2733104"/>
                <a:gd name="connsiteX109" fmla="*/ 2119697 w 2143700"/>
                <a:gd name="connsiteY109" fmla="*/ 1532383 h 2733104"/>
                <a:gd name="connsiteX110" fmla="*/ 2143700 w 2143700"/>
                <a:gd name="connsiteY110" fmla="*/ 1569150 h 2733104"/>
                <a:gd name="connsiteX111" fmla="*/ 2132937 w 2143700"/>
                <a:gd name="connsiteY111" fmla="*/ 1576008 h 2733104"/>
                <a:gd name="connsiteX112" fmla="*/ 2119792 w 2143700"/>
                <a:gd name="connsiteY112" fmla="*/ 1618204 h 2733104"/>
                <a:gd name="connsiteX113" fmla="*/ 2097028 w 2143700"/>
                <a:gd name="connsiteY113" fmla="*/ 1655827 h 2733104"/>
                <a:gd name="connsiteX114" fmla="*/ 2097028 w 2143700"/>
                <a:gd name="connsiteY114" fmla="*/ 1655827 h 2733104"/>
                <a:gd name="connsiteX115" fmla="*/ 2066738 w 2143700"/>
                <a:gd name="connsiteY115" fmla="*/ 1630777 h 2733104"/>
                <a:gd name="connsiteX116" fmla="*/ 2025304 w 2143700"/>
                <a:gd name="connsiteY116" fmla="*/ 1618680 h 2733104"/>
                <a:gd name="connsiteX117" fmla="*/ 1992824 w 2143700"/>
                <a:gd name="connsiteY117" fmla="*/ 1633825 h 2733104"/>
                <a:gd name="connsiteX118" fmla="*/ 1963201 w 2143700"/>
                <a:gd name="connsiteY118" fmla="*/ 1674306 h 2733104"/>
                <a:gd name="connsiteX119" fmla="*/ 1953391 w 2143700"/>
                <a:gd name="connsiteY119" fmla="*/ 1716406 h 2733104"/>
                <a:gd name="connsiteX120" fmla="*/ 1950724 w 2143700"/>
                <a:gd name="connsiteY120" fmla="*/ 1740124 h 2733104"/>
                <a:gd name="connsiteX121" fmla="*/ 1919005 w 2143700"/>
                <a:gd name="connsiteY121" fmla="*/ 1824610 h 2733104"/>
                <a:gd name="connsiteX122" fmla="*/ 1929007 w 2143700"/>
                <a:gd name="connsiteY122" fmla="*/ 1890428 h 2733104"/>
                <a:gd name="connsiteX123" fmla="*/ 1891954 w 2143700"/>
                <a:gd name="connsiteY123" fmla="*/ 1899667 h 2733104"/>
                <a:gd name="connsiteX124" fmla="*/ 1852330 w 2143700"/>
                <a:gd name="connsiteY124" fmla="*/ 1935958 h 2733104"/>
                <a:gd name="connsiteX125" fmla="*/ 1859284 w 2143700"/>
                <a:gd name="connsiteY125" fmla="*/ 1972057 h 2733104"/>
                <a:gd name="connsiteX126" fmla="*/ 1836233 w 2143700"/>
                <a:gd name="connsiteY126" fmla="*/ 2013396 h 2733104"/>
                <a:gd name="connsiteX127" fmla="*/ 1812135 w 2143700"/>
                <a:gd name="connsiteY127" fmla="*/ 2014063 h 2733104"/>
                <a:gd name="connsiteX128" fmla="*/ 1772606 w 2143700"/>
                <a:gd name="connsiteY128" fmla="*/ 1990345 h 2733104"/>
                <a:gd name="connsiteX129" fmla="*/ 1676785 w 2143700"/>
                <a:gd name="connsiteY129" fmla="*/ 1952245 h 2733104"/>
                <a:gd name="connsiteX130" fmla="*/ 1634589 w 2143700"/>
                <a:gd name="connsiteY130" fmla="*/ 1929195 h 2733104"/>
                <a:gd name="connsiteX131" fmla="*/ 1599537 w 2143700"/>
                <a:gd name="connsiteY131" fmla="*/ 1930147 h 2733104"/>
                <a:gd name="connsiteX132" fmla="*/ 1605728 w 2143700"/>
                <a:gd name="connsiteY132" fmla="*/ 1996918 h 2733104"/>
                <a:gd name="connsiteX133" fmla="*/ 1605728 w 2143700"/>
                <a:gd name="connsiteY133" fmla="*/ 1996918 h 2733104"/>
                <a:gd name="connsiteX134" fmla="*/ 1587726 w 2143700"/>
                <a:gd name="connsiteY134" fmla="*/ 1993679 h 2733104"/>
                <a:gd name="connsiteX135" fmla="*/ 1584011 w 2143700"/>
                <a:gd name="connsiteY135" fmla="*/ 1988631 h 2733104"/>
                <a:gd name="connsiteX136" fmla="*/ 1584868 w 2143700"/>
                <a:gd name="connsiteY136" fmla="*/ 1983964 h 2733104"/>
                <a:gd name="connsiteX137" fmla="*/ 1570295 w 2143700"/>
                <a:gd name="connsiteY137" fmla="*/ 1966914 h 2733104"/>
                <a:gd name="connsiteX138" fmla="*/ 1550197 w 2143700"/>
                <a:gd name="connsiteY138" fmla="*/ 1951483 h 2733104"/>
                <a:gd name="connsiteX139" fmla="*/ 1552388 w 2143700"/>
                <a:gd name="connsiteY139" fmla="*/ 1943959 h 2733104"/>
                <a:gd name="connsiteX140" fmla="*/ 1561627 w 2143700"/>
                <a:gd name="connsiteY140" fmla="*/ 1945768 h 2733104"/>
                <a:gd name="connsiteX141" fmla="*/ 1567914 w 2143700"/>
                <a:gd name="connsiteY141" fmla="*/ 1951769 h 2733104"/>
                <a:gd name="connsiteX142" fmla="*/ 1581344 w 2143700"/>
                <a:gd name="connsiteY142" fmla="*/ 1954436 h 2733104"/>
                <a:gd name="connsiteX143" fmla="*/ 1586392 w 2143700"/>
                <a:gd name="connsiteY143" fmla="*/ 1951579 h 2733104"/>
                <a:gd name="connsiteX144" fmla="*/ 1588583 w 2143700"/>
                <a:gd name="connsiteY144" fmla="*/ 1947007 h 2733104"/>
                <a:gd name="connsiteX145" fmla="*/ 1584011 w 2143700"/>
                <a:gd name="connsiteY145" fmla="*/ 1936053 h 2733104"/>
                <a:gd name="connsiteX146" fmla="*/ 1572581 w 2143700"/>
                <a:gd name="connsiteY146" fmla="*/ 1940530 h 2733104"/>
                <a:gd name="connsiteX147" fmla="*/ 1539434 w 2143700"/>
                <a:gd name="connsiteY147" fmla="*/ 1928814 h 2733104"/>
                <a:gd name="connsiteX148" fmla="*/ 1529814 w 2143700"/>
                <a:gd name="connsiteY148" fmla="*/ 1921099 h 2733104"/>
                <a:gd name="connsiteX149" fmla="*/ 1517622 w 2143700"/>
                <a:gd name="connsiteY149" fmla="*/ 1918908 h 2733104"/>
                <a:gd name="connsiteX150" fmla="*/ 1490095 w 2143700"/>
                <a:gd name="connsiteY150" fmla="*/ 1930433 h 2733104"/>
                <a:gd name="connsiteX151" fmla="*/ 1478950 w 2143700"/>
                <a:gd name="connsiteY151" fmla="*/ 1944625 h 2733104"/>
                <a:gd name="connsiteX152" fmla="*/ 1465425 w 2143700"/>
                <a:gd name="connsiteY152" fmla="*/ 1947864 h 2733104"/>
                <a:gd name="connsiteX153" fmla="*/ 1460377 w 2143700"/>
                <a:gd name="connsiteY153" fmla="*/ 1942720 h 2733104"/>
                <a:gd name="connsiteX154" fmla="*/ 1451995 w 2143700"/>
                <a:gd name="connsiteY154" fmla="*/ 1941387 h 2733104"/>
                <a:gd name="connsiteX155" fmla="*/ 1445327 w 2143700"/>
                <a:gd name="connsiteY155" fmla="*/ 1937101 h 2733104"/>
                <a:gd name="connsiteX156" fmla="*/ 1432278 w 2143700"/>
                <a:gd name="connsiteY156" fmla="*/ 1938625 h 2733104"/>
                <a:gd name="connsiteX157" fmla="*/ 1412942 w 2143700"/>
                <a:gd name="connsiteY157" fmla="*/ 1928338 h 2733104"/>
                <a:gd name="connsiteX158" fmla="*/ 1389796 w 2143700"/>
                <a:gd name="connsiteY158" fmla="*/ 1924718 h 2733104"/>
                <a:gd name="connsiteX159" fmla="*/ 1384272 w 2143700"/>
                <a:gd name="connsiteY159" fmla="*/ 1927576 h 2733104"/>
                <a:gd name="connsiteX160" fmla="*/ 1368270 w 2143700"/>
                <a:gd name="connsiteY160" fmla="*/ 1923194 h 2733104"/>
                <a:gd name="connsiteX161" fmla="*/ 1357411 w 2143700"/>
                <a:gd name="connsiteY161" fmla="*/ 1917574 h 2733104"/>
                <a:gd name="connsiteX162" fmla="*/ 1343505 w 2143700"/>
                <a:gd name="connsiteY162" fmla="*/ 1914431 h 2733104"/>
                <a:gd name="connsiteX163" fmla="*/ 1329217 w 2143700"/>
                <a:gd name="connsiteY163" fmla="*/ 1905001 h 2733104"/>
                <a:gd name="connsiteX164" fmla="*/ 1314168 w 2143700"/>
                <a:gd name="connsiteY164" fmla="*/ 1890523 h 2733104"/>
                <a:gd name="connsiteX165" fmla="*/ 1310548 w 2143700"/>
                <a:gd name="connsiteY165" fmla="*/ 1871569 h 2733104"/>
                <a:gd name="connsiteX166" fmla="*/ 1299785 w 2143700"/>
                <a:gd name="connsiteY166" fmla="*/ 1848709 h 2733104"/>
                <a:gd name="connsiteX167" fmla="*/ 1306548 w 2143700"/>
                <a:gd name="connsiteY167" fmla="*/ 1844994 h 2733104"/>
                <a:gd name="connsiteX168" fmla="*/ 1310453 w 2143700"/>
                <a:gd name="connsiteY168" fmla="*/ 1831564 h 2733104"/>
                <a:gd name="connsiteX169" fmla="*/ 1308453 w 2143700"/>
                <a:gd name="connsiteY169" fmla="*/ 1818895 h 2733104"/>
                <a:gd name="connsiteX170" fmla="*/ 1296832 w 2143700"/>
                <a:gd name="connsiteY170" fmla="*/ 1799845 h 2733104"/>
                <a:gd name="connsiteX171" fmla="*/ 1283021 w 2143700"/>
                <a:gd name="connsiteY171" fmla="*/ 1786225 h 2733104"/>
                <a:gd name="connsiteX172" fmla="*/ 1281783 w 2143700"/>
                <a:gd name="connsiteY172" fmla="*/ 1778605 h 2733104"/>
                <a:gd name="connsiteX173" fmla="*/ 1270448 w 2143700"/>
                <a:gd name="connsiteY173" fmla="*/ 1774318 h 2733104"/>
                <a:gd name="connsiteX174" fmla="*/ 1259971 w 2143700"/>
                <a:gd name="connsiteY174" fmla="*/ 1765365 h 2733104"/>
                <a:gd name="connsiteX175" fmla="*/ 1232729 w 2143700"/>
                <a:gd name="connsiteY175" fmla="*/ 1750315 h 2733104"/>
                <a:gd name="connsiteX176" fmla="*/ 1215108 w 2143700"/>
                <a:gd name="connsiteY176" fmla="*/ 1744219 h 2733104"/>
                <a:gd name="connsiteX177" fmla="*/ 1207583 w 2143700"/>
                <a:gd name="connsiteY177" fmla="*/ 1736504 h 2733104"/>
                <a:gd name="connsiteX178" fmla="*/ 1218346 w 2143700"/>
                <a:gd name="connsiteY178" fmla="*/ 1715549 h 2733104"/>
                <a:gd name="connsiteX179" fmla="*/ 1217584 w 2143700"/>
                <a:gd name="connsiteY179" fmla="*/ 1707072 h 2733104"/>
                <a:gd name="connsiteX180" fmla="*/ 1189200 w 2143700"/>
                <a:gd name="connsiteY180" fmla="*/ 1678497 h 2733104"/>
                <a:gd name="connsiteX181" fmla="*/ 1179103 w 2143700"/>
                <a:gd name="connsiteY181" fmla="*/ 1675449 h 2733104"/>
                <a:gd name="connsiteX182" fmla="*/ 1171198 w 2143700"/>
                <a:gd name="connsiteY182" fmla="*/ 1668210 h 2733104"/>
                <a:gd name="connsiteX183" fmla="*/ 1165864 w 2143700"/>
                <a:gd name="connsiteY183" fmla="*/ 1654684 h 2733104"/>
                <a:gd name="connsiteX184" fmla="*/ 1151671 w 2143700"/>
                <a:gd name="connsiteY184" fmla="*/ 1641921 h 2733104"/>
                <a:gd name="connsiteX185" fmla="*/ 1100236 w 2143700"/>
                <a:gd name="connsiteY185" fmla="*/ 1640587 h 2733104"/>
                <a:gd name="connsiteX186" fmla="*/ 1092616 w 2143700"/>
                <a:gd name="connsiteY186" fmla="*/ 1642588 h 2733104"/>
                <a:gd name="connsiteX187" fmla="*/ 1082806 w 2143700"/>
                <a:gd name="connsiteY187" fmla="*/ 1651732 h 2733104"/>
                <a:gd name="connsiteX188" fmla="*/ 1070233 w 2143700"/>
                <a:gd name="connsiteY188" fmla="*/ 1642302 h 2733104"/>
                <a:gd name="connsiteX189" fmla="*/ 1056326 w 2143700"/>
                <a:gd name="connsiteY189" fmla="*/ 1642969 h 2733104"/>
                <a:gd name="connsiteX190" fmla="*/ 1068042 w 2143700"/>
                <a:gd name="connsiteY190" fmla="*/ 1650208 h 2733104"/>
                <a:gd name="connsiteX191" fmla="*/ 1075567 w 2143700"/>
                <a:gd name="connsiteY191" fmla="*/ 1660876 h 2733104"/>
                <a:gd name="connsiteX192" fmla="*/ 1081853 w 2143700"/>
                <a:gd name="connsiteY192" fmla="*/ 1662590 h 2733104"/>
                <a:gd name="connsiteX193" fmla="*/ 1089473 w 2143700"/>
                <a:gd name="connsiteY193" fmla="*/ 1657161 h 2733104"/>
                <a:gd name="connsiteX194" fmla="*/ 1103380 w 2143700"/>
                <a:gd name="connsiteY194" fmla="*/ 1660685 h 2733104"/>
                <a:gd name="connsiteX195" fmla="*/ 1126240 w 2143700"/>
                <a:gd name="connsiteY195" fmla="*/ 1649922 h 2733104"/>
                <a:gd name="connsiteX196" fmla="*/ 1134717 w 2143700"/>
                <a:gd name="connsiteY196" fmla="*/ 1649636 h 2733104"/>
                <a:gd name="connsiteX197" fmla="*/ 1151100 w 2143700"/>
                <a:gd name="connsiteY197" fmla="*/ 1656494 h 2733104"/>
                <a:gd name="connsiteX198" fmla="*/ 1165292 w 2143700"/>
                <a:gd name="connsiteY198" fmla="*/ 1671829 h 2733104"/>
                <a:gd name="connsiteX199" fmla="*/ 1176055 w 2143700"/>
                <a:gd name="connsiteY199" fmla="*/ 1689260 h 2733104"/>
                <a:gd name="connsiteX200" fmla="*/ 1199106 w 2143700"/>
                <a:gd name="connsiteY200" fmla="*/ 1703833 h 2733104"/>
                <a:gd name="connsiteX201" fmla="*/ 1203678 w 2143700"/>
                <a:gd name="connsiteY201" fmla="*/ 1712692 h 2733104"/>
                <a:gd name="connsiteX202" fmla="*/ 1203583 w 2143700"/>
                <a:gd name="connsiteY202" fmla="*/ 1719454 h 2733104"/>
                <a:gd name="connsiteX203" fmla="*/ 1197106 w 2143700"/>
                <a:gd name="connsiteY203" fmla="*/ 1736695 h 2733104"/>
                <a:gd name="connsiteX204" fmla="*/ 1199106 w 2143700"/>
                <a:gd name="connsiteY204" fmla="*/ 1751077 h 2733104"/>
                <a:gd name="connsiteX205" fmla="*/ 1204535 w 2143700"/>
                <a:gd name="connsiteY205" fmla="*/ 1757459 h 2733104"/>
                <a:gd name="connsiteX206" fmla="*/ 1224728 w 2143700"/>
                <a:gd name="connsiteY206" fmla="*/ 1761841 h 2733104"/>
                <a:gd name="connsiteX207" fmla="*/ 1239778 w 2143700"/>
                <a:gd name="connsiteY207" fmla="*/ 1770413 h 2733104"/>
                <a:gd name="connsiteX208" fmla="*/ 1278259 w 2143700"/>
                <a:gd name="connsiteY208" fmla="*/ 1803274 h 2733104"/>
                <a:gd name="connsiteX209" fmla="*/ 1283116 w 2143700"/>
                <a:gd name="connsiteY209" fmla="*/ 1826134 h 2733104"/>
                <a:gd name="connsiteX210" fmla="*/ 1278735 w 2143700"/>
                <a:gd name="connsiteY210" fmla="*/ 1838326 h 2733104"/>
                <a:gd name="connsiteX211" fmla="*/ 1277687 w 2143700"/>
                <a:gd name="connsiteY211" fmla="*/ 1863568 h 2733104"/>
                <a:gd name="connsiteX212" fmla="*/ 1282545 w 2143700"/>
                <a:gd name="connsiteY212" fmla="*/ 1881760 h 2733104"/>
                <a:gd name="connsiteX213" fmla="*/ 1277401 w 2143700"/>
                <a:gd name="connsiteY213" fmla="*/ 1891762 h 2733104"/>
                <a:gd name="connsiteX214" fmla="*/ 1280545 w 2143700"/>
                <a:gd name="connsiteY214" fmla="*/ 1914145 h 2733104"/>
                <a:gd name="connsiteX215" fmla="*/ 1278354 w 2143700"/>
                <a:gd name="connsiteY215" fmla="*/ 1918717 h 2733104"/>
                <a:gd name="connsiteX216" fmla="*/ 1272448 w 2143700"/>
                <a:gd name="connsiteY216" fmla="*/ 1921575 h 2733104"/>
                <a:gd name="connsiteX217" fmla="*/ 1271115 w 2143700"/>
                <a:gd name="connsiteY217" fmla="*/ 1929957 h 2733104"/>
                <a:gd name="connsiteX218" fmla="*/ 1283688 w 2143700"/>
                <a:gd name="connsiteY218" fmla="*/ 1979011 h 2733104"/>
                <a:gd name="connsiteX219" fmla="*/ 1304833 w 2143700"/>
                <a:gd name="connsiteY219" fmla="*/ 2014158 h 2733104"/>
                <a:gd name="connsiteX220" fmla="*/ 1281878 w 2143700"/>
                <a:gd name="connsiteY220" fmla="*/ 1993298 h 2733104"/>
                <a:gd name="connsiteX221" fmla="*/ 1270543 w 2143700"/>
                <a:gd name="connsiteY221" fmla="*/ 1991488 h 2733104"/>
                <a:gd name="connsiteX222" fmla="*/ 1268448 w 2143700"/>
                <a:gd name="connsiteY222" fmla="*/ 1988536 h 2733104"/>
                <a:gd name="connsiteX223" fmla="*/ 1256256 w 2143700"/>
                <a:gd name="connsiteY223" fmla="*/ 1988821 h 2733104"/>
                <a:gd name="connsiteX224" fmla="*/ 1249969 w 2143700"/>
                <a:gd name="connsiteY224" fmla="*/ 1981201 h 2733104"/>
                <a:gd name="connsiteX225" fmla="*/ 1214917 w 2143700"/>
                <a:gd name="connsiteY225" fmla="*/ 1989298 h 2733104"/>
                <a:gd name="connsiteX226" fmla="*/ 1203868 w 2143700"/>
                <a:gd name="connsiteY226" fmla="*/ 2001013 h 2733104"/>
                <a:gd name="connsiteX227" fmla="*/ 1210631 w 2143700"/>
                <a:gd name="connsiteY227" fmla="*/ 2005300 h 2733104"/>
                <a:gd name="connsiteX228" fmla="*/ 1218251 w 2143700"/>
                <a:gd name="connsiteY228" fmla="*/ 1994822 h 2733104"/>
                <a:gd name="connsiteX229" fmla="*/ 1228348 w 2143700"/>
                <a:gd name="connsiteY229" fmla="*/ 1995298 h 2733104"/>
                <a:gd name="connsiteX230" fmla="*/ 1235015 w 2143700"/>
                <a:gd name="connsiteY230" fmla="*/ 2003776 h 2733104"/>
                <a:gd name="connsiteX231" fmla="*/ 1226919 w 2143700"/>
                <a:gd name="connsiteY231" fmla="*/ 2008729 h 2733104"/>
                <a:gd name="connsiteX232" fmla="*/ 1220918 w 2143700"/>
                <a:gd name="connsiteY232" fmla="*/ 2016634 h 2733104"/>
                <a:gd name="connsiteX233" fmla="*/ 1223014 w 2143700"/>
                <a:gd name="connsiteY233" fmla="*/ 2020825 h 2733104"/>
                <a:gd name="connsiteX234" fmla="*/ 1228062 w 2143700"/>
                <a:gd name="connsiteY234" fmla="*/ 2020444 h 2733104"/>
                <a:gd name="connsiteX235" fmla="*/ 1243778 w 2143700"/>
                <a:gd name="connsiteY235" fmla="*/ 2006728 h 2733104"/>
                <a:gd name="connsiteX236" fmla="*/ 1244635 w 2143700"/>
                <a:gd name="connsiteY236" fmla="*/ 2001680 h 2733104"/>
                <a:gd name="connsiteX237" fmla="*/ 1241302 w 2143700"/>
                <a:gd name="connsiteY237" fmla="*/ 1995775 h 2733104"/>
                <a:gd name="connsiteX238" fmla="*/ 1246826 w 2143700"/>
                <a:gd name="connsiteY238" fmla="*/ 1994155 h 2733104"/>
                <a:gd name="connsiteX239" fmla="*/ 1253970 w 2143700"/>
                <a:gd name="connsiteY239" fmla="*/ 1998823 h 2733104"/>
                <a:gd name="connsiteX240" fmla="*/ 1276735 w 2143700"/>
                <a:gd name="connsiteY240" fmla="*/ 1999489 h 2733104"/>
                <a:gd name="connsiteX241" fmla="*/ 1286355 w 2143700"/>
                <a:gd name="connsiteY241" fmla="*/ 2005871 h 2733104"/>
                <a:gd name="connsiteX242" fmla="*/ 1290070 w 2143700"/>
                <a:gd name="connsiteY242" fmla="*/ 2014729 h 2733104"/>
                <a:gd name="connsiteX243" fmla="*/ 1288355 w 2143700"/>
                <a:gd name="connsiteY243" fmla="*/ 2018539 h 2733104"/>
                <a:gd name="connsiteX244" fmla="*/ 1277782 w 2143700"/>
                <a:gd name="connsiteY244" fmla="*/ 2020540 h 2733104"/>
                <a:gd name="connsiteX245" fmla="*/ 1289117 w 2143700"/>
                <a:gd name="connsiteY245" fmla="*/ 2027398 h 2733104"/>
                <a:gd name="connsiteX246" fmla="*/ 1291213 w 2143700"/>
                <a:gd name="connsiteY246" fmla="*/ 2033303 h 2733104"/>
                <a:gd name="connsiteX247" fmla="*/ 1282259 w 2143700"/>
                <a:gd name="connsiteY247" fmla="*/ 2043304 h 2733104"/>
                <a:gd name="connsiteX248" fmla="*/ 1287117 w 2143700"/>
                <a:gd name="connsiteY248" fmla="*/ 2058925 h 2733104"/>
                <a:gd name="connsiteX249" fmla="*/ 1292641 w 2143700"/>
                <a:gd name="connsiteY249" fmla="*/ 2053496 h 2733104"/>
                <a:gd name="connsiteX250" fmla="*/ 1313120 w 2143700"/>
                <a:gd name="connsiteY250" fmla="*/ 2074737 h 2733104"/>
                <a:gd name="connsiteX251" fmla="*/ 1326074 w 2143700"/>
                <a:gd name="connsiteY251" fmla="*/ 2084167 h 2733104"/>
                <a:gd name="connsiteX252" fmla="*/ 1366365 w 2143700"/>
                <a:gd name="connsiteY252" fmla="*/ 2101026 h 2733104"/>
                <a:gd name="connsiteX253" fmla="*/ 1375604 w 2143700"/>
                <a:gd name="connsiteY253" fmla="*/ 2109599 h 2733104"/>
                <a:gd name="connsiteX254" fmla="*/ 1380938 w 2143700"/>
                <a:gd name="connsiteY254" fmla="*/ 2126458 h 2733104"/>
                <a:gd name="connsiteX255" fmla="*/ 1391416 w 2143700"/>
                <a:gd name="connsiteY255" fmla="*/ 2131220 h 2733104"/>
                <a:gd name="connsiteX256" fmla="*/ 1405894 w 2143700"/>
                <a:gd name="connsiteY256" fmla="*/ 2153318 h 2733104"/>
                <a:gd name="connsiteX257" fmla="*/ 1425610 w 2143700"/>
                <a:gd name="connsiteY257" fmla="*/ 2163605 h 2733104"/>
                <a:gd name="connsiteX258" fmla="*/ 1436088 w 2143700"/>
                <a:gd name="connsiteY258" fmla="*/ 2163700 h 2733104"/>
                <a:gd name="connsiteX259" fmla="*/ 1442470 w 2143700"/>
                <a:gd name="connsiteY259" fmla="*/ 2157033 h 2733104"/>
                <a:gd name="connsiteX260" fmla="*/ 1446184 w 2143700"/>
                <a:gd name="connsiteY260" fmla="*/ 2162938 h 2733104"/>
                <a:gd name="connsiteX261" fmla="*/ 1444375 w 2143700"/>
                <a:gd name="connsiteY261" fmla="*/ 2180179 h 2733104"/>
                <a:gd name="connsiteX262" fmla="*/ 1440946 w 2143700"/>
                <a:gd name="connsiteY262" fmla="*/ 2186084 h 2733104"/>
                <a:gd name="connsiteX263" fmla="*/ 1434659 w 2143700"/>
                <a:gd name="connsiteY263" fmla="*/ 2185227 h 2733104"/>
                <a:gd name="connsiteX264" fmla="*/ 1424658 w 2143700"/>
                <a:gd name="connsiteY264" fmla="*/ 2175416 h 2733104"/>
                <a:gd name="connsiteX265" fmla="*/ 1406084 w 2143700"/>
                <a:gd name="connsiteY265" fmla="*/ 2173987 h 2733104"/>
                <a:gd name="connsiteX266" fmla="*/ 1396845 w 2143700"/>
                <a:gd name="connsiteY266" fmla="*/ 2168463 h 2733104"/>
                <a:gd name="connsiteX267" fmla="*/ 1385986 w 2143700"/>
                <a:gd name="connsiteY267" fmla="*/ 2158271 h 2733104"/>
                <a:gd name="connsiteX268" fmla="*/ 1378557 w 2143700"/>
                <a:gd name="connsiteY268" fmla="*/ 2144269 h 2733104"/>
                <a:gd name="connsiteX269" fmla="*/ 1369603 w 2143700"/>
                <a:gd name="connsiteY269" fmla="*/ 2152652 h 2733104"/>
                <a:gd name="connsiteX270" fmla="*/ 1363698 w 2143700"/>
                <a:gd name="connsiteY270" fmla="*/ 2151318 h 2733104"/>
                <a:gd name="connsiteX271" fmla="*/ 1359031 w 2143700"/>
                <a:gd name="connsiteY271" fmla="*/ 2155033 h 2733104"/>
                <a:gd name="connsiteX272" fmla="*/ 1366079 w 2143700"/>
                <a:gd name="connsiteY272" fmla="*/ 2162272 h 2733104"/>
                <a:gd name="connsiteX273" fmla="*/ 1377509 w 2143700"/>
                <a:gd name="connsiteY273" fmla="*/ 2161129 h 2733104"/>
                <a:gd name="connsiteX274" fmla="*/ 1387034 w 2143700"/>
                <a:gd name="connsiteY274" fmla="*/ 2178464 h 2733104"/>
                <a:gd name="connsiteX275" fmla="*/ 1395035 w 2143700"/>
                <a:gd name="connsiteY275" fmla="*/ 2180274 h 2733104"/>
                <a:gd name="connsiteX276" fmla="*/ 1400845 w 2143700"/>
                <a:gd name="connsiteY276" fmla="*/ 2190466 h 2733104"/>
                <a:gd name="connsiteX277" fmla="*/ 1413514 w 2143700"/>
                <a:gd name="connsiteY277" fmla="*/ 2187227 h 2733104"/>
                <a:gd name="connsiteX278" fmla="*/ 1420943 w 2143700"/>
                <a:gd name="connsiteY278" fmla="*/ 2199991 h 2733104"/>
                <a:gd name="connsiteX279" fmla="*/ 1425134 w 2143700"/>
                <a:gd name="connsiteY279" fmla="*/ 2200467 h 2733104"/>
                <a:gd name="connsiteX280" fmla="*/ 1427706 w 2143700"/>
                <a:gd name="connsiteY280" fmla="*/ 2205611 h 2733104"/>
                <a:gd name="connsiteX281" fmla="*/ 1427706 w 2143700"/>
                <a:gd name="connsiteY281" fmla="*/ 2205611 h 2733104"/>
                <a:gd name="connsiteX282" fmla="*/ 1419419 w 2143700"/>
                <a:gd name="connsiteY282" fmla="*/ 2217136 h 2733104"/>
                <a:gd name="connsiteX283" fmla="*/ 1404274 w 2143700"/>
                <a:gd name="connsiteY283" fmla="*/ 2265428 h 2733104"/>
                <a:gd name="connsiteX284" fmla="*/ 1382938 w 2143700"/>
                <a:gd name="connsiteY284" fmla="*/ 2286859 h 2733104"/>
                <a:gd name="connsiteX285" fmla="*/ 1361126 w 2143700"/>
                <a:gd name="connsiteY285" fmla="*/ 2291812 h 2733104"/>
                <a:gd name="connsiteX286" fmla="*/ 1326550 w 2143700"/>
                <a:gd name="connsiteY286" fmla="*/ 2288859 h 2733104"/>
                <a:gd name="connsiteX287" fmla="*/ 1316454 w 2143700"/>
                <a:gd name="connsiteY287" fmla="*/ 2299622 h 2733104"/>
                <a:gd name="connsiteX288" fmla="*/ 1276639 w 2143700"/>
                <a:gd name="connsiteY288" fmla="*/ 2307814 h 2733104"/>
                <a:gd name="connsiteX289" fmla="*/ 1250065 w 2143700"/>
                <a:gd name="connsiteY289" fmla="*/ 2316196 h 2733104"/>
                <a:gd name="connsiteX290" fmla="*/ 1213489 w 2143700"/>
                <a:gd name="connsiteY290" fmla="*/ 2320482 h 2733104"/>
                <a:gd name="connsiteX291" fmla="*/ 1184628 w 2143700"/>
                <a:gd name="connsiteY291" fmla="*/ 2348200 h 2733104"/>
                <a:gd name="connsiteX292" fmla="*/ 1184818 w 2143700"/>
                <a:gd name="connsiteY292" fmla="*/ 2375727 h 2733104"/>
                <a:gd name="connsiteX293" fmla="*/ 1204345 w 2143700"/>
                <a:gd name="connsiteY293" fmla="*/ 2390586 h 2733104"/>
                <a:gd name="connsiteX294" fmla="*/ 1243492 w 2143700"/>
                <a:gd name="connsiteY294" fmla="*/ 2399444 h 2733104"/>
                <a:gd name="connsiteX295" fmla="*/ 1278163 w 2143700"/>
                <a:gd name="connsiteY295" fmla="*/ 2404016 h 2733104"/>
                <a:gd name="connsiteX296" fmla="*/ 1320740 w 2143700"/>
                <a:gd name="connsiteY296" fmla="*/ 2418780 h 2733104"/>
                <a:gd name="connsiteX297" fmla="*/ 1362745 w 2143700"/>
                <a:gd name="connsiteY297" fmla="*/ 2494028 h 2733104"/>
                <a:gd name="connsiteX298" fmla="*/ 1402369 w 2143700"/>
                <a:gd name="connsiteY298" fmla="*/ 2499552 h 2733104"/>
                <a:gd name="connsiteX299" fmla="*/ 1389415 w 2143700"/>
                <a:gd name="connsiteY299" fmla="*/ 2527365 h 2733104"/>
                <a:gd name="connsiteX300" fmla="*/ 1374175 w 2143700"/>
                <a:gd name="connsiteY300" fmla="*/ 2553082 h 2733104"/>
                <a:gd name="connsiteX301" fmla="*/ 1365127 w 2143700"/>
                <a:gd name="connsiteY301" fmla="*/ 2582991 h 2733104"/>
                <a:gd name="connsiteX302" fmla="*/ 1371889 w 2143700"/>
                <a:gd name="connsiteY302" fmla="*/ 2631187 h 2733104"/>
                <a:gd name="connsiteX303" fmla="*/ 1350649 w 2143700"/>
                <a:gd name="connsiteY303" fmla="*/ 2677955 h 2733104"/>
                <a:gd name="connsiteX304" fmla="*/ 1323883 w 2143700"/>
                <a:gd name="connsiteY304" fmla="*/ 2701196 h 2733104"/>
                <a:gd name="connsiteX305" fmla="*/ 1300166 w 2143700"/>
                <a:gd name="connsiteY305" fmla="*/ 2733105 h 2733104"/>
                <a:gd name="connsiteX306" fmla="*/ 1300166 w 2143700"/>
                <a:gd name="connsiteY306" fmla="*/ 2733105 h 2733104"/>
                <a:gd name="connsiteX307" fmla="*/ 1291594 w 2143700"/>
                <a:gd name="connsiteY307" fmla="*/ 2724056 h 2733104"/>
                <a:gd name="connsiteX308" fmla="*/ 1264447 w 2143700"/>
                <a:gd name="connsiteY308" fmla="*/ 2703196 h 2733104"/>
                <a:gd name="connsiteX309" fmla="*/ 1231396 w 2143700"/>
                <a:gd name="connsiteY309" fmla="*/ 2686052 h 2733104"/>
                <a:gd name="connsiteX310" fmla="*/ 1231015 w 2143700"/>
                <a:gd name="connsiteY310" fmla="*/ 2678908 h 2733104"/>
                <a:gd name="connsiteX311" fmla="*/ 1236063 w 2143700"/>
                <a:gd name="connsiteY311" fmla="*/ 2673955 h 2733104"/>
                <a:gd name="connsiteX312" fmla="*/ 1238254 w 2143700"/>
                <a:gd name="connsiteY312" fmla="*/ 2665573 h 2733104"/>
                <a:gd name="connsiteX313" fmla="*/ 1227586 w 2143700"/>
                <a:gd name="connsiteY313" fmla="*/ 2637284 h 2733104"/>
                <a:gd name="connsiteX314" fmla="*/ 1178246 w 2143700"/>
                <a:gd name="connsiteY314" fmla="*/ 2598898 h 2733104"/>
                <a:gd name="connsiteX315" fmla="*/ 1161482 w 2143700"/>
                <a:gd name="connsiteY315" fmla="*/ 2589468 h 2733104"/>
                <a:gd name="connsiteX316" fmla="*/ 1141765 w 2143700"/>
                <a:gd name="connsiteY316" fmla="*/ 2582991 h 2733104"/>
                <a:gd name="connsiteX317" fmla="*/ 1121191 w 2143700"/>
                <a:gd name="connsiteY317" fmla="*/ 2579848 h 2733104"/>
                <a:gd name="connsiteX318" fmla="*/ 1120906 w 2143700"/>
                <a:gd name="connsiteY318" fmla="*/ 2570609 h 2733104"/>
                <a:gd name="connsiteX319" fmla="*/ 1106332 w 2143700"/>
                <a:gd name="connsiteY319" fmla="*/ 2558226 h 2733104"/>
                <a:gd name="connsiteX320" fmla="*/ 1064899 w 2143700"/>
                <a:gd name="connsiteY320" fmla="*/ 2532985 h 2733104"/>
                <a:gd name="connsiteX321" fmla="*/ 1047277 w 2143700"/>
                <a:gd name="connsiteY321" fmla="*/ 2529842 h 2733104"/>
                <a:gd name="connsiteX322" fmla="*/ 1017940 w 2143700"/>
                <a:gd name="connsiteY322" fmla="*/ 2515649 h 2733104"/>
                <a:gd name="connsiteX323" fmla="*/ 1000700 w 2143700"/>
                <a:gd name="connsiteY323" fmla="*/ 2510411 h 2733104"/>
                <a:gd name="connsiteX324" fmla="*/ 993937 w 2143700"/>
                <a:gd name="connsiteY324" fmla="*/ 2510792 h 2733104"/>
                <a:gd name="connsiteX325" fmla="*/ 988794 w 2143700"/>
                <a:gd name="connsiteY325" fmla="*/ 2521269 h 2733104"/>
                <a:gd name="connsiteX326" fmla="*/ 972792 w 2143700"/>
                <a:gd name="connsiteY326" fmla="*/ 2519459 h 2733104"/>
                <a:gd name="connsiteX327" fmla="*/ 951837 w 2143700"/>
                <a:gd name="connsiteY327" fmla="*/ 2510792 h 2733104"/>
                <a:gd name="connsiteX328" fmla="*/ 943070 w 2143700"/>
                <a:gd name="connsiteY328" fmla="*/ 2501457 h 2733104"/>
                <a:gd name="connsiteX329" fmla="*/ 933831 w 2143700"/>
                <a:gd name="connsiteY329" fmla="*/ 2496694 h 2733104"/>
                <a:gd name="connsiteX330" fmla="*/ 914876 w 2143700"/>
                <a:gd name="connsiteY330" fmla="*/ 2493551 h 2733104"/>
                <a:gd name="connsiteX331" fmla="*/ 890873 w 2143700"/>
                <a:gd name="connsiteY331" fmla="*/ 2497171 h 2733104"/>
                <a:gd name="connsiteX332" fmla="*/ 885253 w 2143700"/>
                <a:gd name="connsiteY332" fmla="*/ 2512696 h 2733104"/>
                <a:gd name="connsiteX333" fmla="*/ 880110 w 2143700"/>
                <a:gd name="connsiteY333" fmla="*/ 2516887 h 2733104"/>
                <a:gd name="connsiteX334" fmla="*/ 872490 w 2143700"/>
                <a:gd name="connsiteY334" fmla="*/ 2516411 h 2733104"/>
                <a:gd name="connsiteX335" fmla="*/ 838962 w 2143700"/>
                <a:gd name="connsiteY335" fmla="*/ 2497171 h 2733104"/>
                <a:gd name="connsiteX336" fmla="*/ 835723 w 2143700"/>
                <a:gd name="connsiteY336" fmla="*/ 2485360 h 2733104"/>
                <a:gd name="connsiteX337" fmla="*/ 829913 w 2143700"/>
                <a:gd name="connsiteY337" fmla="*/ 2481550 h 2733104"/>
                <a:gd name="connsiteX338" fmla="*/ 811720 w 2143700"/>
                <a:gd name="connsiteY338" fmla="*/ 2493170 h 2733104"/>
                <a:gd name="connsiteX339" fmla="*/ 802862 w 2143700"/>
                <a:gd name="connsiteY339" fmla="*/ 2491837 h 2733104"/>
                <a:gd name="connsiteX340" fmla="*/ 799433 w 2143700"/>
                <a:gd name="connsiteY340" fmla="*/ 2496885 h 2733104"/>
                <a:gd name="connsiteX341" fmla="*/ 794861 w 2143700"/>
                <a:gd name="connsiteY341" fmla="*/ 2495552 h 2733104"/>
                <a:gd name="connsiteX342" fmla="*/ 793337 w 2143700"/>
                <a:gd name="connsiteY342" fmla="*/ 2479930 h 2733104"/>
                <a:gd name="connsiteX343" fmla="*/ 774954 w 2143700"/>
                <a:gd name="connsiteY343" fmla="*/ 2464976 h 2733104"/>
                <a:gd name="connsiteX344" fmla="*/ 767334 w 2143700"/>
                <a:gd name="connsiteY344" fmla="*/ 2464119 h 2733104"/>
                <a:gd name="connsiteX345" fmla="*/ 750855 w 2143700"/>
                <a:gd name="connsiteY345" fmla="*/ 2472406 h 2733104"/>
                <a:gd name="connsiteX346" fmla="*/ 731520 w 2143700"/>
                <a:gd name="connsiteY346" fmla="*/ 2472215 h 2733104"/>
                <a:gd name="connsiteX347" fmla="*/ 707612 w 2143700"/>
                <a:gd name="connsiteY347" fmla="*/ 2463167 h 2733104"/>
                <a:gd name="connsiteX348" fmla="*/ 687800 w 2143700"/>
                <a:gd name="connsiteY348" fmla="*/ 2468501 h 2733104"/>
                <a:gd name="connsiteX349" fmla="*/ 676942 w 2143700"/>
                <a:gd name="connsiteY349" fmla="*/ 2460785 h 2733104"/>
                <a:gd name="connsiteX350" fmla="*/ 657225 w 2143700"/>
                <a:gd name="connsiteY350" fmla="*/ 2458499 h 2733104"/>
                <a:gd name="connsiteX351" fmla="*/ 640461 w 2143700"/>
                <a:gd name="connsiteY351" fmla="*/ 2444021 h 2733104"/>
                <a:gd name="connsiteX352" fmla="*/ 623982 w 2143700"/>
                <a:gd name="connsiteY352" fmla="*/ 2447260 h 2733104"/>
                <a:gd name="connsiteX353" fmla="*/ 612648 w 2143700"/>
                <a:gd name="connsiteY353" fmla="*/ 2444593 h 2733104"/>
                <a:gd name="connsiteX354" fmla="*/ 583978 w 2143700"/>
                <a:gd name="connsiteY354" fmla="*/ 2444783 h 2733104"/>
                <a:gd name="connsiteX355" fmla="*/ 577310 w 2143700"/>
                <a:gd name="connsiteY355" fmla="*/ 2440497 h 2733104"/>
                <a:gd name="connsiteX356" fmla="*/ 575310 w 2143700"/>
                <a:gd name="connsiteY356" fmla="*/ 2427829 h 2733104"/>
                <a:gd name="connsiteX357" fmla="*/ 566070 w 2143700"/>
                <a:gd name="connsiteY357" fmla="*/ 2419732 h 2733104"/>
                <a:gd name="connsiteX358" fmla="*/ 552640 w 2143700"/>
                <a:gd name="connsiteY358" fmla="*/ 2415827 h 2733104"/>
                <a:gd name="connsiteX359" fmla="*/ 540829 w 2143700"/>
                <a:gd name="connsiteY359" fmla="*/ 2416589 h 2733104"/>
                <a:gd name="connsiteX360" fmla="*/ 534066 w 2143700"/>
                <a:gd name="connsiteY360" fmla="*/ 2420304 h 2733104"/>
                <a:gd name="connsiteX361" fmla="*/ 534448 w 2143700"/>
                <a:gd name="connsiteY361" fmla="*/ 2426209 h 2733104"/>
                <a:gd name="connsiteX362" fmla="*/ 531495 w 2143700"/>
                <a:gd name="connsiteY362" fmla="*/ 2430782 h 2733104"/>
                <a:gd name="connsiteX363" fmla="*/ 505111 w 2143700"/>
                <a:gd name="connsiteY363" fmla="*/ 2417542 h 2733104"/>
                <a:gd name="connsiteX364" fmla="*/ 508920 w 2143700"/>
                <a:gd name="connsiteY364" fmla="*/ 2409541 h 2733104"/>
                <a:gd name="connsiteX365" fmla="*/ 514445 w 2143700"/>
                <a:gd name="connsiteY365" fmla="*/ 2407064 h 2733104"/>
                <a:gd name="connsiteX366" fmla="*/ 517017 w 2143700"/>
                <a:gd name="connsiteY366" fmla="*/ 2399063 h 2733104"/>
                <a:gd name="connsiteX367" fmla="*/ 513016 w 2143700"/>
                <a:gd name="connsiteY367" fmla="*/ 2372869 h 2733104"/>
                <a:gd name="connsiteX368" fmla="*/ 505587 w 2143700"/>
                <a:gd name="connsiteY368" fmla="*/ 2357249 h 2733104"/>
                <a:gd name="connsiteX369" fmla="*/ 492633 w 2143700"/>
                <a:gd name="connsiteY369" fmla="*/ 2339437 h 2733104"/>
                <a:gd name="connsiteX370" fmla="*/ 494347 w 2143700"/>
                <a:gd name="connsiteY370" fmla="*/ 2332674 h 2733104"/>
                <a:gd name="connsiteX371" fmla="*/ 482727 w 2143700"/>
                <a:gd name="connsiteY371" fmla="*/ 2309814 h 2733104"/>
                <a:gd name="connsiteX372" fmla="*/ 446437 w 2143700"/>
                <a:gd name="connsiteY372" fmla="*/ 2264475 h 2733104"/>
                <a:gd name="connsiteX373" fmla="*/ 441102 w 2143700"/>
                <a:gd name="connsiteY373" fmla="*/ 2252664 h 2733104"/>
                <a:gd name="connsiteX374" fmla="*/ 427672 w 2143700"/>
                <a:gd name="connsiteY374" fmla="*/ 2240377 h 2733104"/>
                <a:gd name="connsiteX375" fmla="*/ 414623 w 2143700"/>
                <a:gd name="connsiteY375" fmla="*/ 2233138 h 2733104"/>
                <a:gd name="connsiteX376" fmla="*/ 379476 w 2143700"/>
                <a:gd name="connsiteY376" fmla="*/ 2196657 h 2733104"/>
                <a:gd name="connsiteX377" fmla="*/ 369474 w 2143700"/>
                <a:gd name="connsiteY377" fmla="*/ 2182274 h 2733104"/>
                <a:gd name="connsiteX378" fmla="*/ 362902 w 2143700"/>
                <a:gd name="connsiteY378" fmla="*/ 2157319 h 2733104"/>
                <a:gd name="connsiteX379" fmla="*/ 357949 w 2143700"/>
                <a:gd name="connsiteY379" fmla="*/ 2148841 h 2733104"/>
                <a:gd name="connsiteX380" fmla="*/ 335375 w 2143700"/>
                <a:gd name="connsiteY380" fmla="*/ 2129220 h 2733104"/>
                <a:gd name="connsiteX381" fmla="*/ 332041 w 2143700"/>
                <a:gd name="connsiteY381" fmla="*/ 2121219 h 2733104"/>
                <a:gd name="connsiteX382" fmla="*/ 327469 w 2143700"/>
                <a:gd name="connsiteY382" fmla="*/ 2119504 h 2733104"/>
                <a:gd name="connsiteX383" fmla="*/ 319183 w 2143700"/>
                <a:gd name="connsiteY383" fmla="*/ 2105979 h 2733104"/>
                <a:gd name="connsiteX384" fmla="*/ 292036 w 2143700"/>
                <a:gd name="connsiteY384" fmla="*/ 2071594 h 2733104"/>
                <a:gd name="connsiteX385" fmla="*/ 291369 w 2143700"/>
                <a:gd name="connsiteY385" fmla="*/ 2052639 h 2733104"/>
                <a:gd name="connsiteX386" fmla="*/ 280511 w 2143700"/>
                <a:gd name="connsiteY386" fmla="*/ 2040733 h 2733104"/>
                <a:gd name="connsiteX387" fmla="*/ 267462 w 2143700"/>
                <a:gd name="connsiteY387" fmla="*/ 1985392 h 2733104"/>
                <a:gd name="connsiteX388" fmla="*/ 255746 w 2143700"/>
                <a:gd name="connsiteY388" fmla="*/ 1970914 h 2733104"/>
                <a:gd name="connsiteX389" fmla="*/ 254603 w 2143700"/>
                <a:gd name="connsiteY389" fmla="*/ 1957865 h 2733104"/>
                <a:gd name="connsiteX390" fmla="*/ 233934 w 2143700"/>
                <a:gd name="connsiteY390" fmla="*/ 1912145 h 2733104"/>
                <a:gd name="connsiteX391" fmla="*/ 205168 w 2143700"/>
                <a:gd name="connsiteY391" fmla="*/ 1873093 h 2733104"/>
                <a:gd name="connsiteX392" fmla="*/ 206502 w 2143700"/>
                <a:gd name="connsiteY392" fmla="*/ 1862520 h 2733104"/>
                <a:gd name="connsiteX393" fmla="*/ 202025 w 2143700"/>
                <a:gd name="connsiteY393" fmla="*/ 1843946 h 2733104"/>
                <a:gd name="connsiteX394" fmla="*/ 202596 w 2143700"/>
                <a:gd name="connsiteY394" fmla="*/ 1827087 h 2733104"/>
                <a:gd name="connsiteX395" fmla="*/ 181451 w 2143700"/>
                <a:gd name="connsiteY395" fmla="*/ 1780510 h 2733104"/>
                <a:gd name="connsiteX396" fmla="*/ 179927 w 2143700"/>
                <a:gd name="connsiteY396" fmla="*/ 1761936 h 2733104"/>
                <a:gd name="connsiteX397" fmla="*/ 185547 w 2143700"/>
                <a:gd name="connsiteY397" fmla="*/ 1743457 h 2733104"/>
                <a:gd name="connsiteX398" fmla="*/ 175260 w 2143700"/>
                <a:gd name="connsiteY398" fmla="*/ 1707072 h 2733104"/>
                <a:gd name="connsiteX399" fmla="*/ 197834 w 2143700"/>
                <a:gd name="connsiteY399" fmla="*/ 1686593 h 2733104"/>
                <a:gd name="connsiteX400" fmla="*/ 206311 w 2143700"/>
                <a:gd name="connsiteY400" fmla="*/ 1673544 h 2733104"/>
                <a:gd name="connsiteX401" fmla="*/ 198882 w 2143700"/>
                <a:gd name="connsiteY401" fmla="*/ 1651922 h 2733104"/>
                <a:gd name="connsiteX402" fmla="*/ 188880 w 2143700"/>
                <a:gd name="connsiteY402" fmla="*/ 1635349 h 2733104"/>
                <a:gd name="connsiteX403" fmla="*/ 173831 w 2143700"/>
                <a:gd name="connsiteY403" fmla="*/ 1619632 h 2733104"/>
                <a:gd name="connsiteX404" fmla="*/ 168021 w 2143700"/>
                <a:gd name="connsiteY404" fmla="*/ 1609441 h 2733104"/>
                <a:gd name="connsiteX405" fmla="*/ 159162 w 2143700"/>
                <a:gd name="connsiteY405" fmla="*/ 1606393 h 2733104"/>
                <a:gd name="connsiteX406" fmla="*/ 154971 w 2143700"/>
                <a:gd name="connsiteY406" fmla="*/ 1600868 h 2733104"/>
                <a:gd name="connsiteX407" fmla="*/ 150304 w 2143700"/>
                <a:gd name="connsiteY407" fmla="*/ 1602964 h 2733104"/>
                <a:gd name="connsiteX408" fmla="*/ 144018 w 2143700"/>
                <a:gd name="connsiteY408" fmla="*/ 1596582 h 2733104"/>
                <a:gd name="connsiteX409" fmla="*/ 139350 w 2143700"/>
                <a:gd name="connsiteY409" fmla="*/ 1596106 h 2733104"/>
                <a:gd name="connsiteX410" fmla="*/ 138588 w 2143700"/>
                <a:gd name="connsiteY410" fmla="*/ 1590200 h 2733104"/>
                <a:gd name="connsiteX411" fmla="*/ 145446 w 2143700"/>
                <a:gd name="connsiteY411" fmla="*/ 1573817 h 2733104"/>
                <a:gd name="connsiteX412" fmla="*/ 157734 w 2143700"/>
                <a:gd name="connsiteY412" fmla="*/ 1565054 h 2733104"/>
                <a:gd name="connsiteX413" fmla="*/ 164020 w 2143700"/>
                <a:gd name="connsiteY413" fmla="*/ 1564673 h 2733104"/>
                <a:gd name="connsiteX414" fmla="*/ 169830 w 2143700"/>
                <a:gd name="connsiteY414" fmla="*/ 1571055 h 2733104"/>
                <a:gd name="connsiteX415" fmla="*/ 174974 w 2143700"/>
                <a:gd name="connsiteY415" fmla="*/ 1562292 h 2733104"/>
                <a:gd name="connsiteX416" fmla="*/ 182594 w 2143700"/>
                <a:gd name="connsiteY416" fmla="*/ 1563149 h 2733104"/>
                <a:gd name="connsiteX417" fmla="*/ 186880 w 2143700"/>
                <a:gd name="connsiteY417" fmla="*/ 1556863 h 2733104"/>
                <a:gd name="connsiteX418" fmla="*/ 190404 w 2143700"/>
                <a:gd name="connsiteY418" fmla="*/ 1542099 h 2733104"/>
                <a:gd name="connsiteX419" fmla="*/ 196786 w 2143700"/>
                <a:gd name="connsiteY419" fmla="*/ 1538384 h 2733104"/>
                <a:gd name="connsiteX420" fmla="*/ 212693 w 2143700"/>
                <a:gd name="connsiteY420" fmla="*/ 1505999 h 2733104"/>
                <a:gd name="connsiteX421" fmla="*/ 218217 w 2143700"/>
                <a:gd name="connsiteY421" fmla="*/ 1504761 h 2733104"/>
                <a:gd name="connsiteX422" fmla="*/ 222885 w 2143700"/>
                <a:gd name="connsiteY422" fmla="*/ 1499332 h 2733104"/>
                <a:gd name="connsiteX423" fmla="*/ 228885 w 2143700"/>
                <a:gd name="connsiteY423" fmla="*/ 1484568 h 2733104"/>
                <a:gd name="connsiteX424" fmla="*/ 233934 w 2143700"/>
                <a:gd name="connsiteY424" fmla="*/ 1486282 h 2733104"/>
                <a:gd name="connsiteX425" fmla="*/ 237648 w 2143700"/>
                <a:gd name="connsiteY425" fmla="*/ 1494760 h 2733104"/>
                <a:gd name="connsiteX426" fmla="*/ 258699 w 2143700"/>
                <a:gd name="connsiteY426" fmla="*/ 1498284 h 2733104"/>
                <a:gd name="connsiteX427" fmla="*/ 265842 w 2143700"/>
                <a:gd name="connsiteY427" fmla="*/ 1494569 h 2733104"/>
                <a:gd name="connsiteX428" fmla="*/ 272700 w 2143700"/>
                <a:gd name="connsiteY428" fmla="*/ 1487044 h 2733104"/>
                <a:gd name="connsiteX429" fmla="*/ 283083 w 2143700"/>
                <a:gd name="connsiteY429" fmla="*/ 1449992 h 2733104"/>
                <a:gd name="connsiteX430" fmla="*/ 278225 w 2143700"/>
                <a:gd name="connsiteY430" fmla="*/ 1425513 h 2733104"/>
                <a:gd name="connsiteX431" fmla="*/ 290036 w 2143700"/>
                <a:gd name="connsiteY431" fmla="*/ 1426846 h 2733104"/>
                <a:gd name="connsiteX432" fmla="*/ 294608 w 2143700"/>
                <a:gd name="connsiteY432" fmla="*/ 1435705 h 2733104"/>
                <a:gd name="connsiteX433" fmla="*/ 305657 w 2143700"/>
                <a:gd name="connsiteY433" fmla="*/ 1429894 h 2733104"/>
                <a:gd name="connsiteX434" fmla="*/ 315087 w 2143700"/>
                <a:gd name="connsiteY434" fmla="*/ 1415607 h 2733104"/>
                <a:gd name="connsiteX435" fmla="*/ 316896 w 2143700"/>
                <a:gd name="connsiteY435" fmla="*/ 1401319 h 2733104"/>
                <a:gd name="connsiteX436" fmla="*/ 310610 w 2143700"/>
                <a:gd name="connsiteY436" fmla="*/ 1395319 h 2733104"/>
                <a:gd name="connsiteX437" fmla="*/ 306990 w 2143700"/>
                <a:gd name="connsiteY437" fmla="*/ 1370839 h 2733104"/>
                <a:gd name="connsiteX438" fmla="*/ 293084 w 2143700"/>
                <a:gd name="connsiteY438" fmla="*/ 1361886 h 2733104"/>
                <a:gd name="connsiteX439" fmla="*/ 295275 w 2143700"/>
                <a:gd name="connsiteY439" fmla="*/ 1356838 h 2733104"/>
                <a:gd name="connsiteX440" fmla="*/ 291084 w 2143700"/>
                <a:gd name="connsiteY440" fmla="*/ 1353409 h 2733104"/>
                <a:gd name="connsiteX441" fmla="*/ 282606 w 2143700"/>
                <a:gd name="connsiteY441" fmla="*/ 1352075 h 2733104"/>
                <a:gd name="connsiteX442" fmla="*/ 278034 w 2143700"/>
                <a:gd name="connsiteY442" fmla="*/ 1347408 h 2733104"/>
                <a:gd name="connsiteX443" fmla="*/ 277749 w 2143700"/>
                <a:gd name="connsiteY443" fmla="*/ 1332168 h 2733104"/>
                <a:gd name="connsiteX444" fmla="*/ 268128 w 2143700"/>
                <a:gd name="connsiteY444" fmla="*/ 1321976 h 2733104"/>
                <a:gd name="connsiteX445" fmla="*/ 275367 w 2143700"/>
                <a:gd name="connsiteY445" fmla="*/ 1314832 h 2733104"/>
                <a:gd name="connsiteX446" fmla="*/ 269938 w 2143700"/>
                <a:gd name="connsiteY446" fmla="*/ 1304260 h 2733104"/>
                <a:gd name="connsiteX447" fmla="*/ 256889 w 2143700"/>
                <a:gd name="connsiteY447" fmla="*/ 1295306 h 2733104"/>
                <a:gd name="connsiteX448" fmla="*/ 257746 w 2143700"/>
                <a:gd name="connsiteY448" fmla="*/ 1291496 h 2733104"/>
                <a:gd name="connsiteX449" fmla="*/ 286035 w 2143700"/>
                <a:gd name="connsiteY449" fmla="*/ 1286638 h 2733104"/>
                <a:gd name="connsiteX450" fmla="*/ 291655 w 2143700"/>
                <a:gd name="connsiteY450" fmla="*/ 1276161 h 2733104"/>
                <a:gd name="connsiteX451" fmla="*/ 299275 w 2143700"/>
                <a:gd name="connsiteY451" fmla="*/ 1270732 h 2733104"/>
                <a:gd name="connsiteX452" fmla="*/ 298513 w 2143700"/>
                <a:gd name="connsiteY452" fmla="*/ 1263969 h 2733104"/>
                <a:gd name="connsiteX453" fmla="*/ 304038 w 2143700"/>
                <a:gd name="connsiteY453" fmla="*/ 1256444 h 2733104"/>
                <a:gd name="connsiteX454" fmla="*/ 303657 w 2143700"/>
                <a:gd name="connsiteY454" fmla="*/ 1253110 h 2733104"/>
                <a:gd name="connsiteX455" fmla="*/ 314706 w 2143700"/>
                <a:gd name="connsiteY455" fmla="*/ 1244728 h 2733104"/>
                <a:gd name="connsiteX456" fmla="*/ 326898 w 2143700"/>
                <a:gd name="connsiteY456" fmla="*/ 1248634 h 2733104"/>
                <a:gd name="connsiteX457" fmla="*/ 335756 w 2143700"/>
                <a:gd name="connsiteY457" fmla="*/ 1247014 h 2733104"/>
                <a:gd name="connsiteX458" fmla="*/ 340328 w 2143700"/>
                <a:gd name="connsiteY458" fmla="*/ 1258063 h 2733104"/>
                <a:gd name="connsiteX459" fmla="*/ 351663 w 2143700"/>
                <a:gd name="connsiteY459" fmla="*/ 1267874 h 2733104"/>
                <a:gd name="connsiteX460" fmla="*/ 363950 w 2143700"/>
                <a:gd name="connsiteY460" fmla="*/ 1267493 h 2733104"/>
                <a:gd name="connsiteX461" fmla="*/ 398335 w 2143700"/>
                <a:gd name="connsiteY461" fmla="*/ 1238632 h 2733104"/>
                <a:gd name="connsiteX462" fmla="*/ 419481 w 2143700"/>
                <a:gd name="connsiteY462" fmla="*/ 1230822 h 2733104"/>
                <a:gd name="connsiteX463" fmla="*/ 436530 w 2143700"/>
                <a:gd name="connsiteY463" fmla="*/ 1214534 h 2733104"/>
                <a:gd name="connsiteX464" fmla="*/ 437769 w 2143700"/>
                <a:gd name="connsiteY464" fmla="*/ 1218344 h 2733104"/>
                <a:gd name="connsiteX465" fmla="*/ 445293 w 2143700"/>
                <a:gd name="connsiteY465" fmla="*/ 1223488 h 2733104"/>
                <a:gd name="connsiteX466" fmla="*/ 452913 w 2143700"/>
                <a:gd name="connsiteY466" fmla="*/ 1223107 h 2733104"/>
                <a:gd name="connsiteX467" fmla="*/ 463581 w 2143700"/>
                <a:gd name="connsiteY467" fmla="*/ 1209295 h 2733104"/>
                <a:gd name="connsiteX468" fmla="*/ 461867 w 2143700"/>
                <a:gd name="connsiteY468" fmla="*/ 1205485 h 2733104"/>
                <a:gd name="connsiteX469" fmla="*/ 463581 w 2143700"/>
                <a:gd name="connsiteY469" fmla="*/ 1201294 h 2733104"/>
                <a:gd name="connsiteX470" fmla="*/ 456533 w 2143700"/>
                <a:gd name="connsiteY470" fmla="*/ 1187769 h 2733104"/>
                <a:gd name="connsiteX471" fmla="*/ 457771 w 2143700"/>
                <a:gd name="connsiteY471" fmla="*/ 1184816 h 2733104"/>
                <a:gd name="connsiteX472" fmla="*/ 477202 w 2143700"/>
                <a:gd name="connsiteY472" fmla="*/ 1183292 h 2733104"/>
                <a:gd name="connsiteX473" fmla="*/ 491204 w 2143700"/>
                <a:gd name="connsiteY473" fmla="*/ 1177101 h 2733104"/>
                <a:gd name="connsiteX474" fmla="*/ 496347 w 2143700"/>
                <a:gd name="connsiteY474" fmla="*/ 1172053 h 2733104"/>
                <a:gd name="connsiteX475" fmla="*/ 493109 w 2143700"/>
                <a:gd name="connsiteY475" fmla="*/ 1156813 h 2733104"/>
                <a:gd name="connsiteX476" fmla="*/ 496538 w 2143700"/>
                <a:gd name="connsiteY476" fmla="*/ 1151764 h 2733104"/>
                <a:gd name="connsiteX477" fmla="*/ 510825 w 2143700"/>
                <a:gd name="connsiteY477" fmla="*/ 1153193 h 2733104"/>
                <a:gd name="connsiteX478" fmla="*/ 515112 w 2143700"/>
                <a:gd name="connsiteY478" fmla="*/ 1147288 h 2733104"/>
                <a:gd name="connsiteX479" fmla="*/ 535781 w 2143700"/>
                <a:gd name="connsiteY479" fmla="*/ 1151288 h 2733104"/>
                <a:gd name="connsiteX480" fmla="*/ 540925 w 2143700"/>
                <a:gd name="connsiteY480" fmla="*/ 1147097 h 2733104"/>
                <a:gd name="connsiteX481" fmla="*/ 544830 w 2143700"/>
                <a:gd name="connsiteY481" fmla="*/ 1138715 h 2733104"/>
                <a:gd name="connsiteX482" fmla="*/ 547020 w 2143700"/>
                <a:gd name="connsiteY482" fmla="*/ 1124428 h 2733104"/>
                <a:gd name="connsiteX483" fmla="*/ 559689 w 2143700"/>
                <a:gd name="connsiteY483" fmla="*/ 1126618 h 2733104"/>
                <a:gd name="connsiteX484" fmla="*/ 563213 w 2143700"/>
                <a:gd name="connsiteY484" fmla="*/ 1109378 h 2733104"/>
                <a:gd name="connsiteX485" fmla="*/ 570071 w 2143700"/>
                <a:gd name="connsiteY485" fmla="*/ 1103092 h 2733104"/>
                <a:gd name="connsiteX486" fmla="*/ 580644 w 2143700"/>
                <a:gd name="connsiteY486" fmla="*/ 1098996 h 2733104"/>
                <a:gd name="connsiteX487" fmla="*/ 583311 w 2143700"/>
                <a:gd name="connsiteY487" fmla="*/ 1084232 h 2733104"/>
                <a:gd name="connsiteX488" fmla="*/ 581025 w 2143700"/>
                <a:gd name="connsiteY488" fmla="*/ 1077565 h 2733104"/>
                <a:gd name="connsiteX489" fmla="*/ 574738 w 2143700"/>
                <a:gd name="connsiteY489" fmla="*/ 1071183 h 2733104"/>
                <a:gd name="connsiteX490" fmla="*/ 538924 w 2143700"/>
                <a:gd name="connsiteY490" fmla="*/ 1058610 h 2733104"/>
                <a:gd name="connsiteX491" fmla="*/ 530447 w 2143700"/>
                <a:gd name="connsiteY491" fmla="*/ 1061944 h 2733104"/>
                <a:gd name="connsiteX492" fmla="*/ 517684 w 2143700"/>
                <a:gd name="connsiteY492" fmla="*/ 1073278 h 2733104"/>
                <a:gd name="connsiteX493" fmla="*/ 499110 w 2143700"/>
                <a:gd name="connsiteY493" fmla="*/ 1076898 h 2733104"/>
                <a:gd name="connsiteX494" fmla="*/ 498919 w 2143700"/>
                <a:gd name="connsiteY494" fmla="*/ 1098043 h 2733104"/>
                <a:gd name="connsiteX495" fmla="*/ 492156 w 2143700"/>
                <a:gd name="connsiteY495" fmla="*/ 1100901 h 2733104"/>
                <a:gd name="connsiteX496" fmla="*/ 487870 w 2143700"/>
                <a:gd name="connsiteY496" fmla="*/ 1113569 h 2733104"/>
                <a:gd name="connsiteX497" fmla="*/ 472249 w 2143700"/>
                <a:gd name="connsiteY497" fmla="*/ 1118046 h 2733104"/>
                <a:gd name="connsiteX498" fmla="*/ 468439 w 2143700"/>
                <a:gd name="connsiteY498" fmla="*/ 1124332 h 2733104"/>
                <a:gd name="connsiteX499" fmla="*/ 457866 w 2143700"/>
                <a:gd name="connsiteY499" fmla="*/ 1120427 h 2733104"/>
                <a:gd name="connsiteX500" fmla="*/ 457104 w 2143700"/>
                <a:gd name="connsiteY500" fmla="*/ 1116617 h 2733104"/>
                <a:gd name="connsiteX501" fmla="*/ 473202 w 2143700"/>
                <a:gd name="connsiteY501" fmla="*/ 1107092 h 2733104"/>
                <a:gd name="connsiteX502" fmla="*/ 477964 w 2143700"/>
                <a:gd name="connsiteY502" fmla="*/ 1091947 h 2733104"/>
                <a:gd name="connsiteX503" fmla="*/ 470820 w 2143700"/>
                <a:gd name="connsiteY503" fmla="*/ 1086804 h 2733104"/>
                <a:gd name="connsiteX504" fmla="*/ 476821 w 2143700"/>
                <a:gd name="connsiteY504" fmla="*/ 1075469 h 2733104"/>
                <a:gd name="connsiteX505" fmla="*/ 481012 w 2143700"/>
                <a:gd name="connsiteY505" fmla="*/ 1075945 h 2733104"/>
                <a:gd name="connsiteX506" fmla="*/ 484917 w 2143700"/>
                <a:gd name="connsiteY506" fmla="*/ 1069659 h 2733104"/>
                <a:gd name="connsiteX507" fmla="*/ 494157 w 2143700"/>
                <a:gd name="connsiteY507" fmla="*/ 1070135 h 2733104"/>
                <a:gd name="connsiteX508" fmla="*/ 501015 w 2143700"/>
                <a:gd name="connsiteY508" fmla="*/ 1059181 h 2733104"/>
                <a:gd name="connsiteX509" fmla="*/ 499776 w 2143700"/>
                <a:gd name="connsiteY509" fmla="*/ 1055752 h 2733104"/>
                <a:gd name="connsiteX510" fmla="*/ 491775 w 2143700"/>
                <a:gd name="connsiteY510" fmla="*/ 1052323 h 2733104"/>
                <a:gd name="connsiteX511" fmla="*/ 484155 w 2143700"/>
                <a:gd name="connsiteY511" fmla="*/ 1052704 h 2733104"/>
                <a:gd name="connsiteX512" fmla="*/ 491871 w 2143700"/>
                <a:gd name="connsiteY512" fmla="*/ 1043084 h 2733104"/>
                <a:gd name="connsiteX513" fmla="*/ 501110 w 2143700"/>
                <a:gd name="connsiteY513" fmla="*/ 1042322 h 2733104"/>
                <a:gd name="connsiteX514" fmla="*/ 506730 w 2143700"/>
                <a:gd name="connsiteY514" fmla="*/ 1030987 h 2733104"/>
                <a:gd name="connsiteX515" fmla="*/ 502158 w 2143700"/>
                <a:gd name="connsiteY515" fmla="*/ 1024606 h 2733104"/>
                <a:gd name="connsiteX516" fmla="*/ 503491 w 2143700"/>
                <a:gd name="connsiteY516" fmla="*/ 1020796 h 2733104"/>
                <a:gd name="connsiteX517" fmla="*/ 517017 w 2143700"/>
                <a:gd name="connsiteY517" fmla="*/ 1024320 h 2733104"/>
                <a:gd name="connsiteX518" fmla="*/ 537781 w 2143700"/>
                <a:gd name="connsiteY518" fmla="*/ 1010604 h 2733104"/>
                <a:gd name="connsiteX519" fmla="*/ 540829 w 2143700"/>
                <a:gd name="connsiteY519" fmla="*/ 1003460 h 2733104"/>
                <a:gd name="connsiteX520" fmla="*/ 527018 w 2143700"/>
                <a:gd name="connsiteY520" fmla="*/ 938308 h 2733104"/>
                <a:gd name="connsiteX521" fmla="*/ 517684 w 2143700"/>
                <a:gd name="connsiteY521" fmla="*/ 913353 h 2733104"/>
                <a:gd name="connsiteX522" fmla="*/ 522255 w 2143700"/>
                <a:gd name="connsiteY522" fmla="*/ 899351 h 2733104"/>
                <a:gd name="connsiteX523" fmla="*/ 519874 w 2143700"/>
                <a:gd name="connsiteY523" fmla="*/ 880301 h 2733104"/>
                <a:gd name="connsiteX524" fmla="*/ 529018 w 2143700"/>
                <a:gd name="connsiteY524" fmla="*/ 850392 h 2733104"/>
                <a:gd name="connsiteX525" fmla="*/ 529971 w 2143700"/>
                <a:gd name="connsiteY525" fmla="*/ 838581 h 2733104"/>
                <a:gd name="connsiteX526" fmla="*/ 517874 w 2143700"/>
                <a:gd name="connsiteY526" fmla="*/ 820293 h 2733104"/>
                <a:gd name="connsiteX527" fmla="*/ 497300 w 2143700"/>
                <a:gd name="connsiteY527" fmla="*/ 801053 h 2733104"/>
                <a:gd name="connsiteX528" fmla="*/ 488918 w 2143700"/>
                <a:gd name="connsiteY528" fmla="*/ 788766 h 2733104"/>
                <a:gd name="connsiteX529" fmla="*/ 480250 w 2143700"/>
                <a:gd name="connsiteY529" fmla="*/ 767620 h 2733104"/>
                <a:gd name="connsiteX530" fmla="*/ 454437 w 2143700"/>
                <a:gd name="connsiteY530" fmla="*/ 769906 h 2733104"/>
                <a:gd name="connsiteX531" fmla="*/ 446532 w 2143700"/>
                <a:gd name="connsiteY531" fmla="*/ 760095 h 2733104"/>
                <a:gd name="connsiteX532" fmla="*/ 433387 w 2143700"/>
                <a:gd name="connsiteY532" fmla="*/ 760857 h 2733104"/>
                <a:gd name="connsiteX533" fmla="*/ 427101 w 2143700"/>
                <a:gd name="connsiteY533" fmla="*/ 754476 h 2733104"/>
                <a:gd name="connsiteX534" fmla="*/ 419957 w 2143700"/>
                <a:gd name="connsiteY534" fmla="*/ 753523 h 2733104"/>
                <a:gd name="connsiteX535" fmla="*/ 403860 w 2143700"/>
                <a:gd name="connsiteY535" fmla="*/ 756381 h 2733104"/>
                <a:gd name="connsiteX536" fmla="*/ 387858 w 2143700"/>
                <a:gd name="connsiteY536" fmla="*/ 746094 h 2733104"/>
                <a:gd name="connsiteX537" fmla="*/ 373094 w 2143700"/>
                <a:gd name="connsiteY537" fmla="*/ 745998 h 2733104"/>
                <a:gd name="connsiteX538" fmla="*/ 361950 w 2143700"/>
                <a:gd name="connsiteY538" fmla="*/ 747046 h 2733104"/>
                <a:gd name="connsiteX539" fmla="*/ 349662 w 2143700"/>
                <a:gd name="connsiteY539" fmla="*/ 753237 h 2733104"/>
                <a:gd name="connsiteX540" fmla="*/ 338518 w 2143700"/>
                <a:gd name="connsiteY540" fmla="*/ 769620 h 2733104"/>
                <a:gd name="connsiteX541" fmla="*/ 315849 w 2143700"/>
                <a:gd name="connsiteY541" fmla="*/ 755904 h 2733104"/>
                <a:gd name="connsiteX542" fmla="*/ 289750 w 2143700"/>
                <a:gd name="connsiteY542" fmla="*/ 747713 h 2733104"/>
                <a:gd name="connsiteX543" fmla="*/ 281273 w 2143700"/>
                <a:gd name="connsiteY543" fmla="*/ 748094 h 2733104"/>
                <a:gd name="connsiteX544" fmla="*/ 277939 w 2143700"/>
                <a:gd name="connsiteY544" fmla="*/ 737045 h 2733104"/>
                <a:gd name="connsiteX545" fmla="*/ 272986 w 2143700"/>
                <a:gd name="connsiteY545" fmla="*/ 728568 h 2733104"/>
                <a:gd name="connsiteX546" fmla="*/ 266604 w 2143700"/>
                <a:gd name="connsiteY546" fmla="*/ 723900 h 2733104"/>
                <a:gd name="connsiteX547" fmla="*/ 263271 w 2143700"/>
                <a:gd name="connsiteY547" fmla="*/ 715804 h 2733104"/>
                <a:gd name="connsiteX548" fmla="*/ 265080 w 2143700"/>
                <a:gd name="connsiteY548" fmla="*/ 702755 h 2733104"/>
                <a:gd name="connsiteX549" fmla="*/ 292036 w 2143700"/>
                <a:gd name="connsiteY549" fmla="*/ 708470 h 2733104"/>
                <a:gd name="connsiteX550" fmla="*/ 293370 w 2143700"/>
                <a:gd name="connsiteY550" fmla="*/ 700850 h 2733104"/>
                <a:gd name="connsiteX551" fmla="*/ 282130 w 2143700"/>
                <a:gd name="connsiteY551" fmla="*/ 678752 h 2733104"/>
                <a:gd name="connsiteX552" fmla="*/ 258413 w 2143700"/>
                <a:gd name="connsiteY552" fmla="*/ 685324 h 2733104"/>
                <a:gd name="connsiteX553" fmla="*/ 244506 w 2143700"/>
                <a:gd name="connsiteY553" fmla="*/ 684372 h 2733104"/>
                <a:gd name="connsiteX554" fmla="*/ 221742 w 2143700"/>
                <a:gd name="connsiteY554" fmla="*/ 674466 h 2733104"/>
                <a:gd name="connsiteX555" fmla="*/ 173069 w 2143700"/>
                <a:gd name="connsiteY555" fmla="*/ 673323 h 2733104"/>
                <a:gd name="connsiteX556" fmla="*/ 159829 w 2143700"/>
                <a:gd name="connsiteY556" fmla="*/ 640557 h 2733104"/>
                <a:gd name="connsiteX557" fmla="*/ 153543 w 2143700"/>
                <a:gd name="connsiteY557" fmla="*/ 635413 h 2733104"/>
                <a:gd name="connsiteX558" fmla="*/ 131159 w 2143700"/>
                <a:gd name="connsiteY558" fmla="*/ 628841 h 2733104"/>
                <a:gd name="connsiteX559" fmla="*/ 82296 w 2143700"/>
                <a:gd name="connsiteY559" fmla="*/ 607695 h 2733104"/>
                <a:gd name="connsiteX560" fmla="*/ 72676 w 2143700"/>
                <a:gd name="connsiteY560" fmla="*/ 599599 h 2733104"/>
                <a:gd name="connsiteX561" fmla="*/ 56674 w 2143700"/>
                <a:gd name="connsiteY561" fmla="*/ 593598 h 2733104"/>
                <a:gd name="connsiteX562" fmla="*/ 46958 w 2143700"/>
                <a:gd name="connsiteY562" fmla="*/ 593979 h 2733104"/>
                <a:gd name="connsiteX563" fmla="*/ 40196 w 2143700"/>
                <a:gd name="connsiteY563" fmla="*/ 599028 h 2733104"/>
                <a:gd name="connsiteX564" fmla="*/ 9716 w 2143700"/>
                <a:gd name="connsiteY564" fmla="*/ 606838 h 2733104"/>
                <a:gd name="connsiteX565" fmla="*/ 0 w 2143700"/>
                <a:gd name="connsiteY565" fmla="*/ 603409 h 2733104"/>
                <a:gd name="connsiteX566" fmla="*/ 17431 w 2143700"/>
                <a:gd name="connsiteY566" fmla="*/ 592932 h 2733104"/>
                <a:gd name="connsiteX567" fmla="*/ 41529 w 2143700"/>
                <a:gd name="connsiteY567" fmla="*/ 588074 h 2733104"/>
                <a:gd name="connsiteX568" fmla="*/ 57626 w 2143700"/>
                <a:gd name="connsiteY568" fmla="*/ 579787 h 2733104"/>
                <a:gd name="connsiteX569" fmla="*/ 64008 w 2143700"/>
                <a:gd name="connsiteY569" fmla="*/ 573120 h 2733104"/>
                <a:gd name="connsiteX570" fmla="*/ 91059 w 2143700"/>
                <a:gd name="connsiteY570" fmla="*/ 569119 h 2733104"/>
                <a:gd name="connsiteX571" fmla="*/ 102108 w 2143700"/>
                <a:gd name="connsiteY571" fmla="*/ 563309 h 2733104"/>
                <a:gd name="connsiteX572" fmla="*/ 118205 w 2143700"/>
                <a:gd name="connsiteY572" fmla="*/ 561309 h 2733104"/>
                <a:gd name="connsiteX573" fmla="*/ 123729 w 2143700"/>
                <a:gd name="connsiteY573" fmla="*/ 557594 h 2733104"/>
                <a:gd name="connsiteX574" fmla="*/ 127539 w 2143700"/>
                <a:gd name="connsiteY574" fmla="*/ 550450 h 2733104"/>
                <a:gd name="connsiteX575" fmla="*/ 149161 w 2143700"/>
                <a:gd name="connsiteY575" fmla="*/ 545973 h 2733104"/>
                <a:gd name="connsiteX576" fmla="*/ 159067 w 2143700"/>
                <a:gd name="connsiteY576" fmla="*/ 526161 h 2733104"/>
                <a:gd name="connsiteX577" fmla="*/ 151542 w 2143700"/>
                <a:gd name="connsiteY577" fmla="*/ 516827 h 2733104"/>
                <a:gd name="connsiteX578" fmla="*/ 122872 w 2143700"/>
                <a:gd name="connsiteY578" fmla="*/ 501396 h 2733104"/>
                <a:gd name="connsiteX579" fmla="*/ 142779 w 2143700"/>
                <a:gd name="connsiteY579" fmla="*/ 501111 h 2733104"/>
                <a:gd name="connsiteX580" fmla="*/ 147923 w 2143700"/>
                <a:gd name="connsiteY580" fmla="*/ 498158 h 2733104"/>
                <a:gd name="connsiteX581" fmla="*/ 198596 w 2143700"/>
                <a:gd name="connsiteY581" fmla="*/ 507492 h 2733104"/>
                <a:gd name="connsiteX582" fmla="*/ 205359 w 2143700"/>
                <a:gd name="connsiteY582" fmla="*/ 502444 h 2733104"/>
                <a:gd name="connsiteX583" fmla="*/ 218503 w 2143700"/>
                <a:gd name="connsiteY583" fmla="*/ 503397 h 2733104"/>
                <a:gd name="connsiteX584" fmla="*/ 228981 w 2143700"/>
                <a:gd name="connsiteY584" fmla="*/ 510255 h 2733104"/>
                <a:gd name="connsiteX585" fmla="*/ 235743 w 2143700"/>
                <a:gd name="connsiteY585" fmla="*/ 508635 h 2733104"/>
                <a:gd name="connsiteX586" fmla="*/ 247459 w 2143700"/>
                <a:gd name="connsiteY586" fmla="*/ 521018 h 2733104"/>
                <a:gd name="connsiteX587" fmla="*/ 248221 w 2143700"/>
                <a:gd name="connsiteY587" fmla="*/ 526923 h 2733104"/>
                <a:gd name="connsiteX588" fmla="*/ 239744 w 2143700"/>
                <a:gd name="connsiteY588" fmla="*/ 534067 h 2733104"/>
                <a:gd name="connsiteX589" fmla="*/ 243840 w 2143700"/>
                <a:gd name="connsiteY589" fmla="*/ 553117 h 2733104"/>
                <a:gd name="connsiteX590" fmla="*/ 249269 w 2143700"/>
                <a:gd name="connsiteY590" fmla="*/ 558261 h 2733104"/>
                <a:gd name="connsiteX591" fmla="*/ 261080 w 2143700"/>
                <a:gd name="connsiteY591" fmla="*/ 559594 h 2733104"/>
                <a:gd name="connsiteX592" fmla="*/ 272796 w 2143700"/>
                <a:gd name="connsiteY592" fmla="*/ 570262 h 2733104"/>
                <a:gd name="connsiteX593" fmla="*/ 288893 w 2143700"/>
                <a:gd name="connsiteY593" fmla="*/ 571215 h 2733104"/>
                <a:gd name="connsiteX594" fmla="*/ 295656 w 2143700"/>
                <a:gd name="connsiteY594" fmla="*/ 567024 h 2733104"/>
                <a:gd name="connsiteX595" fmla="*/ 297370 w 2143700"/>
                <a:gd name="connsiteY595" fmla="*/ 561118 h 2733104"/>
                <a:gd name="connsiteX596" fmla="*/ 295275 w 2143700"/>
                <a:gd name="connsiteY596" fmla="*/ 554736 h 2733104"/>
                <a:gd name="connsiteX597" fmla="*/ 280987 w 2143700"/>
                <a:gd name="connsiteY597" fmla="*/ 539782 h 2733104"/>
                <a:gd name="connsiteX598" fmla="*/ 282321 w 2143700"/>
                <a:gd name="connsiteY598" fmla="*/ 535115 h 2733104"/>
                <a:gd name="connsiteX599" fmla="*/ 291655 w 2143700"/>
                <a:gd name="connsiteY599" fmla="*/ 535210 h 2733104"/>
                <a:gd name="connsiteX600" fmla="*/ 298989 w 2143700"/>
                <a:gd name="connsiteY600" fmla="*/ 522161 h 2733104"/>
                <a:gd name="connsiteX601" fmla="*/ 306990 w 2143700"/>
                <a:gd name="connsiteY601" fmla="*/ 525590 h 2733104"/>
                <a:gd name="connsiteX602" fmla="*/ 310419 w 2143700"/>
                <a:gd name="connsiteY602" fmla="*/ 520065 h 2733104"/>
                <a:gd name="connsiteX603" fmla="*/ 327374 w 2143700"/>
                <a:gd name="connsiteY603" fmla="*/ 518922 h 2733104"/>
                <a:gd name="connsiteX604" fmla="*/ 333756 w 2143700"/>
                <a:gd name="connsiteY604" fmla="*/ 521113 h 2733104"/>
                <a:gd name="connsiteX605" fmla="*/ 337947 w 2143700"/>
                <a:gd name="connsiteY605" fmla="*/ 530829 h 2733104"/>
                <a:gd name="connsiteX606" fmla="*/ 347281 w 2143700"/>
                <a:gd name="connsiteY606" fmla="*/ 523304 h 2733104"/>
                <a:gd name="connsiteX607" fmla="*/ 363760 w 2143700"/>
                <a:gd name="connsiteY607" fmla="*/ 525590 h 2733104"/>
                <a:gd name="connsiteX608" fmla="*/ 369760 w 2143700"/>
                <a:gd name="connsiteY608" fmla="*/ 520161 h 2733104"/>
                <a:gd name="connsiteX609" fmla="*/ 381571 w 2143700"/>
                <a:gd name="connsiteY609" fmla="*/ 519875 h 2733104"/>
                <a:gd name="connsiteX610" fmla="*/ 391287 w 2143700"/>
                <a:gd name="connsiteY610" fmla="*/ 522923 h 2733104"/>
                <a:gd name="connsiteX611" fmla="*/ 397573 w 2143700"/>
                <a:gd name="connsiteY611" fmla="*/ 528447 h 2733104"/>
                <a:gd name="connsiteX612" fmla="*/ 401860 w 2143700"/>
                <a:gd name="connsiteY612" fmla="*/ 525495 h 2733104"/>
                <a:gd name="connsiteX613" fmla="*/ 409479 w 2143700"/>
                <a:gd name="connsiteY613" fmla="*/ 526447 h 2733104"/>
                <a:gd name="connsiteX614" fmla="*/ 414528 w 2143700"/>
                <a:gd name="connsiteY614" fmla="*/ 533686 h 2733104"/>
                <a:gd name="connsiteX615" fmla="*/ 412337 w 2143700"/>
                <a:gd name="connsiteY615" fmla="*/ 541687 h 2733104"/>
                <a:gd name="connsiteX616" fmla="*/ 420719 w 2143700"/>
                <a:gd name="connsiteY616" fmla="*/ 548545 h 2733104"/>
                <a:gd name="connsiteX617" fmla="*/ 429958 w 2143700"/>
                <a:gd name="connsiteY617" fmla="*/ 549879 h 2733104"/>
                <a:gd name="connsiteX618" fmla="*/ 434244 w 2143700"/>
                <a:gd name="connsiteY618" fmla="*/ 545307 h 2733104"/>
                <a:gd name="connsiteX619" fmla="*/ 434435 w 2143700"/>
                <a:gd name="connsiteY619" fmla="*/ 527114 h 2733104"/>
                <a:gd name="connsiteX620" fmla="*/ 446341 w 2143700"/>
                <a:gd name="connsiteY620" fmla="*/ 523399 h 2733104"/>
                <a:gd name="connsiteX621" fmla="*/ 450627 w 2143700"/>
                <a:gd name="connsiteY621" fmla="*/ 515874 h 2733104"/>
                <a:gd name="connsiteX622" fmla="*/ 448151 w 2143700"/>
                <a:gd name="connsiteY622" fmla="*/ 509112 h 2733104"/>
                <a:gd name="connsiteX623" fmla="*/ 420910 w 2143700"/>
                <a:gd name="connsiteY623" fmla="*/ 494919 h 2733104"/>
                <a:gd name="connsiteX624" fmla="*/ 425100 w 2143700"/>
                <a:gd name="connsiteY624" fmla="*/ 486061 h 2733104"/>
                <a:gd name="connsiteX625" fmla="*/ 440721 w 2143700"/>
                <a:gd name="connsiteY625" fmla="*/ 489109 h 2733104"/>
                <a:gd name="connsiteX626" fmla="*/ 443769 w 2143700"/>
                <a:gd name="connsiteY626" fmla="*/ 479870 h 2733104"/>
                <a:gd name="connsiteX627" fmla="*/ 451009 w 2143700"/>
                <a:gd name="connsiteY627" fmla="*/ 476536 h 2733104"/>
                <a:gd name="connsiteX628" fmla="*/ 466248 w 2143700"/>
                <a:gd name="connsiteY628" fmla="*/ 475774 h 2733104"/>
                <a:gd name="connsiteX629" fmla="*/ 473106 w 2143700"/>
                <a:gd name="connsiteY629" fmla="*/ 468249 h 2733104"/>
                <a:gd name="connsiteX630" fmla="*/ 474916 w 2143700"/>
                <a:gd name="connsiteY630" fmla="*/ 455200 h 2733104"/>
                <a:gd name="connsiteX631" fmla="*/ 471201 w 2143700"/>
                <a:gd name="connsiteY631" fmla="*/ 446723 h 2733104"/>
                <a:gd name="connsiteX632" fmla="*/ 463677 w 2143700"/>
                <a:gd name="connsiteY632" fmla="*/ 440341 h 2733104"/>
                <a:gd name="connsiteX633" fmla="*/ 442055 w 2143700"/>
                <a:gd name="connsiteY633" fmla="*/ 429197 h 2733104"/>
                <a:gd name="connsiteX634" fmla="*/ 413670 w 2143700"/>
                <a:gd name="connsiteY634" fmla="*/ 395859 h 2733104"/>
                <a:gd name="connsiteX635" fmla="*/ 406908 w 2143700"/>
                <a:gd name="connsiteY635" fmla="*/ 391954 h 2733104"/>
                <a:gd name="connsiteX636" fmla="*/ 393382 w 2143700"/>
                <a:gd name="connsiteY636" fmla="*/ 390621 h 2733104"/>
                <a:gd name="connsiteX637" fmla="*/ 383762 w 2143700"/>
                <a:gd name="connsiteY637" fmla="*/ 383382 h 2733104"/>
                <a:gd name="connsiteX638" fmla="*/ 368617 w 2143700"/>
                <a:gd name="connsiteY638" fmla="*/ 376905 h 2733104"/>
                <a:gd name="connsiteX639" fmla="*/ 353091 w 2143700"/>
                <a:gd name="connsiteY639" fmla="*/ 357759 h 2733104"/>
                <a:gd name="connsiteX640" fmla="*/ 367188 w 2143700"/>
                <a:gd name="connsiteY640" fmla="*/ 338424 h 2733104"/>
                <a:gd name="connsiteX641" fmla="*/ 381571 w 2143700"/>
                <a:gd name="connsiteY641" fmla="*/ 338519 h 2733104"/>
                <a:gd name="connsiteX642" fmla="*/ 383762 w 2143700"/>
                <a:gd name="connsiteY642" fmla="*/ 334328 h 2733104"/>
                <a:gd name="connsiteX643" fmla="*/ 379190 w 2143700"/>
                <a:gd name="connsiteY643" fmla="*/ 327565 h 2733104"/>
                <a:gd name="connsiteX644" fmla="*/ 380047 w 2143700"/>
                <a:gd name="connsiteY644" fmla="*/ 323374 h 2733104"/>
                <a:gd name="connsiteX645" fmla="*/ 386810 w 2143700"/>
                <a:gd name="connsiteY645" fmla="*/ 319183 h 2733104"/>
                <a:gd name="connsiteX646" fmla="*/ 398240 w 2143700"/>
                <a:gd name="connsiteY646" fmla="*/ 320993 h 2733104"/>
                <a:gd name="connsiteX647" fmla="*/ 402526 w 2143700"/>
                <a:gd name="connsiteY647" fmla="*/ 317183 h 2733104"/>
                <a:gd name="connsiteX648" fmla="*/ 419290 w 2143700"/>
                <a:gd name="connsiteY648" fmla="*/ 332518 h 2733104"/>
                <a:gd name="connsiteX649" fmla="*/ 421767 w 2143700"/>
                <a:gd name="connsiteY649" fmla="*/ 341853 h 2733104"/>
                <a:gd name="connsiteX650" fmla="*/ 425100 w 2143700"/>
                <a:gd name="connsiteY650" fmla="*/ 344805 h 2733104"/>
                <a:gd name="connsiteX651" fmla="*/ 464820 w 2143700"/>
                <a:gd name="connsiteY651" fmla="*/ 352330 h 2733104"/>
                <a:gd name="connsiteX652" fmla="*/ 480536 w 2143700"/>
                <a:gd name="connsiteY652" fmla="*/ 347758 h 2733104"/>
                <a:gd name="connsiteX653" fmla="*/ 490347 w 2143700"/>
                <a:gd name="connsiteY653" fmla="*/ 338995 h 2733104"/>
                <a:gd name="connsiteX654" fmla="*/ 500919 w 2143700"/>
                <a:gd name="connsiteY654" fmla="*/ 335280 h 2733104"/>
                <a:gd name="connsiteX655" fmla="*/ 506539 w 2143700"/>
                <a:gd name="connsiteY655" fmla="*/ 327279 h 2733104"/>
                <a:gd name="connsiteX656" fmla="*/ 508730 w 2143700"/>
                <a:gd name="connsiteY656" fmla="*/ 319278 h 2733104"/>
                <a:gd name="connsiteX657" fmla="*/ 504729 w 2143700"/>
                <a:gd name="connsiteY657" fmla="*/ 288322 h 2733104"/>
                <a:gd name="connsiteX658" fmla="*/ 493871 w 2143700"/>
                <a:gd name="connsiteY658" fmla="*/ 276797 h 2733104"/>
                <a:gd name="connsiteX659" fmla="*/ 484632 w 2143700"/>
                <a:gd name="connsiteY659" fmla="*/ 273368 h 2733104"/>
                <a:gd name="connsiteX660" fmla="*/ 473678 w 2143700"/>
                <a:gd name="connsiteY660" fmla="*/ 262319 h 2733104"/>
                <a:gd name="connsiteX661" fmla="*/ 458533 w 2143700"/>
                <a:gd name="connsiteY661" fmla="*/ 262986 h 2733104"/>
                <a:gd name="connsiteX662" fmla="*/ 488727 w 2143700"/>
                <a:gd name="connsiteY662" fmla="*/ 208503 h 2733104"/>
                <a:gd name="connsiteX663" fmla="*/ 519303 w 2143700"/>
                <a:gd name="connsiteY663" fmla="*/ 161259 h 2733104"/>
                <a:gd name="connsiteX664" fmla="*/ 526637 w 2143700"/>
                <a:gd name="connsiteY664" fmla="*/ 144590 h 2733104"/>
                <a:gd name="connsiteX665" fmla="*/ 589883 w 2143700"/>
                <a:gd name="connsiteY665" fmla="*/ 43910 h 2733104"/>
                <a:gd name="connsiteX666" fmla="*/ 597789 w 2143700"/>
                <a:gd name="connsiteY666" fmla="*/ 29051 h 2733104"/>
                <a:gd name="connsiteX667" fmla="*/ 603599 w 2143700"/>
                <a:gd name="connsiteY667" fmla="*/ 6382 h 2733104"/>
                <a:gd name="connsiteX668" fmla="*/ 610743 w 2143700"/>
                <a:gd name="connsiteY668" fmla="*/ 381 h 2733104"/>
                <a:gd name="connsiteX669" fmla="*/ 619220 w 2143700"/>
                <a:gd name="connsiteY669" fmla="*/ 0 h 2733104"/>
                <a:gd name="connsiteX670" fmla="*/ 698087 w 2143700"/>
                <a:gd name="connsiteY670" fmla="*/ 12097 h 2733104"/>
                <a:gd name="connsiteX671" fmla="*/ 711898 w 2143700"/>
                <a:gd name="connsiteY671" fmla="*/ 15812 h 2733104"/>
                <a:gd name="connsiteX672" fmla="*/ 725614 w 2143700"/>
                <a:gd name="connsiteY672" fmla="*/ 29337 h 2733104"/>
                <a:gd name="connsiteX673" fmla="*/ 760666 w 2143700"/>
                <a:gd name="connsiteY673" fmla="*/ 74390 h 2733104"/>
                <a:gd name="connsiteX674" fmla="*/ 771525 w 2143700"/>
                <a:gd name="connsiteY674" fmla="*/ 93631 h 2733104"/>
                <a:gd name="connsiteX675" fmla="*/ 781240 w 2143700"/>
                <a:gd name="connsiteY675" fmla="*/ 99918 h 27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Lst>
              <a:rect l="l" t="t" r="r" b="b"/>
              <a:pathLst>
                <a:path w="2143700" h="2733104">
                  <a:moveTo>
                    <a:pt x="65056" y="666941"/>
                  </a:moveTo>
                  <a:lnTo>
                    <a:pt x="70866" y="679228"/>
                  </a:lnTo>
                  <a:lnTo>
                    <a:pt x="61532" y="680847"/>
                  </a:lnTo>
                  <a:lnTo>
                    <a:pt x="55626" y="674466"/>
                  </a:lnTo>
                  <a:lnTo>
                    <a:pt x="47149" y="675704"/>
                  </a:lnTo>
                  <a:lnTo>
                    <a:pt x="44196" y="672275"/>
                  </a:lnTo>
                  <a:lnTo>
                    <a:pt x="54769" y="669798"/>
                  </a:lnTo>
                  <a:lnTo>
                    <a:pt x="58579" y="666465"/>
                  </a:lnTo>
                  <a:lnTo>
                    <a:pt x="65056" y="666941"/>
                  </a:lnTo>
                  <a:close/>
                  <a:moveTo>
                    <a:pt x="781240" y="99918"/>
                  </a:moveTo>
                  <a:lnTo>
                    <a:pt x="973554" y="170593"/>
                  </a:lnTo>
                  <a:lnTo>
                    <a:pt x="1077186" y="170212"/>
                  </a:lnTo>
                  <a:lnTo>
                    <a:pt x="1186057" y="226410"/>
                  </a:lnTo>
                  <a:lnTo>
                    <a:pt x="1255589" y="258318"/>
                  </a:lnTo>
                  <a:lnTo>
                    <a:pt x="1255589" y="258318"/>
                  </a:lnTo>
                  <a:lnTo>
                    <a:pt x="1245493" y="298038"/>
                  </a:lnTo>
                  <a:lnTo>
                    <a:pt x="1241683" y="341186"/>
                  </a:lnTo>
                  <a:lnTo>
                    <a:pt x="1235301" y="370618"/>
                  </a:lnTo>
                  <a:lnTo>
                    <a:pt x="1213393" y="370142"/>
                  </a:lnTo>
                  <a:lnTo>
                    <a:pt x="1183866" y="349473"/>
                  </a:lnTo>
                  <a:lnTo>
                    <a:pt x="1155005" y="313849"/>
                  </a:lnTo>
                  <a:lnTo>
                    <a:pt x="1136908" y="313754"/>
                  </a:lnTo>
                  <a:lnTo>
                    <a:pt x="1118143" y="328041"/>
                  </a:lnTo>
                  <a:lnTo>
                    <a:pt x="1074328" y="328708"/>
                  </a:lnTo>
                  <a:lnTo>
                    <a:pt x="1062613" y="341757"/>
                  </a:lnTo>
                  <a:lnTo>
                    <a:pt x="1045944" y="394050"/>
                  </a:lnTo>
                  <a:lnTo>
                    <a:pt x="1038133" y="408051"/>
                  </a:lnTo>
                  <a:lnTo>
                    <a:pt x="1013464" y="429673"/>
                  </a:lnTo>
                  <a:lnTo>
                    <a:pt x="977745" y="446056"/>
                  </a:lnTo>
                  <a:lnTo>
                    <a:pt x="953266" y="451676"/>
                  </a:lnTo>
                  <a:lnTo>
                    <a:pt x="942213" y="470154"/>
                  </a:lnTo>
                  <a:lnTo>
                    <a:pt x="992604" y="553689"/>
                  </a:lnTo>
                  <a:lnTo>
                    <a:pt x="1010130" y="575787"/>
                  </a:lnTo>
                  <a:lnTo>
                    <a:pt x="1017940" y="601504"/>
                  </a:lnTo>
                  <a:lnTo>
                    <a:pt x="1027942" y="627126"/>
                  </a:lnTo>
                  <a:lnTo>
                    <a:pt x="1043467" y="655892"/>
                  </a:lnTo>
                  <a:lnTo>
                    <a:pt x="1073757" y="683229"/>
                  </a:lnTo>
                  <a:lnTo>
                    <a:pt x="1133479" y="706374"/>
                  </a:lnTo>
                  <a:lnTo>
                    <a:pt x="1163578" y="724853"/>
                  </a:lnTo>
                  <a:lnTo>
                    <a:pt x="1164911" y="755714"/>
                  </a:lnTo>
                  <a:lnTo>
                    <a:pt x="1183294" y="809816"/>
                  </a:lnTo>
                  <a:lnTo>
                    <a:pt x="1201868" y="826961"/>
                  </a:lnTo>
                  <a:lnTo>
                    <a:pt x="1236444" y="829914"/>
                  </a:lnTo>
                  <a:lnTo>
                    <a:pt x="1293213" y="820674"/>
                  </a:lnTo>
                  <a:lnTo>
                    <a:pt x="1341314" y="815531"/>
                  </a:lnTo>
                  <a:lnTo>
                    <a:pt x="1376938" y="817817"/>
                  </a:lnTo>
                  <a:lnTo>
                    <a:pt x="1411704" y="826294"/>
                  </a:lnTo>
                  <a:lnTo>
                    <a:pt x="1446280" y="848487"/>
                  </a:lnTo>
                  <a:lnTo>
                    <a:pt x="1480951" y="896017"/>
                  </a:lnTo>
                  <a:lnTo>
                    <a:pt x="1499715" y="900494"/>
                  </a:lnTo>
                  <a:lnTo>
                    <a:pt x="1528195" y="901923"/>
                  </a:lnTo>
                  <a:lnTo>
                    <a:pt x="1551626" y="896874"/>
                  </a:lnTo>
                  <a:lnTo>
                    <a:pt x="1575915" y="903351"/>
                  </a:lnTo>
                  <a:lnTo>
                    <a:pt x="1599251" y="917067"/>
                  </a:lnTo>
                  <a:lnTo>
                    <a:pt x="1646019" y="925164"/>
                  </a:lnTo>
                  <a:lnTo>
                    <a:pt x="1669927" y="937737"/>
                  </a:lnTo>
                  <a:lnTo>
                    <a:pt x="1691453" y="945452"/>
                  </a:lnTo>
                  <a:lnTo>
                    <a:pt x="1697454" y="965646"/>
                  </a:lnTo>
                  <a:lnTo>
                    <a:pt x="1709265" y="997269"/>
                  </a:lnTo>
                  <a:lnTo>
                    <a:pt x="1711741" y="1027463"/>
                  </a:lnTo>
                  <a:lnTo>
                    <a:pt x="1728220" y="1070516"/>
                  </a:lnTo>
                  <a:lnTo>
                    <a:pt x="1767272" y="1118522"/>
                  </a:lnTo>
                  <a:lnTo>
                    <a:pt x="1798514" y="1139191"/>
                  </a:lnTo>
                  <a:lnTo>
                    <a:pt x="1827661" y="1167004"/>
                  </a:lnTo>
                  <a:lnTo>
                    <a:pt x="1849282" y="1198913"/>
                  </a:lnTo>
                  <a:lnTo>
                    <a:pt x="1923196" y="1199675"/>
                  </a:lnTo>
                  <a:lnTo>
                    <a:pt x="1974917" y="1227964"/>
                  </a:lnTo>
                  <a:lnTo>
                    <a:pt x="2018256" y="1274161"/>
                  </a:lnTo>
                  <a:lnTo>
                    <a:pt x="2056737" y="1300069"/>
                  </a:lnTo>
                  <a:lnTo>
                    <a:pt x="2085693" y="1317976"/>
                  </a:lnTo>
                  <a:lnTo>
                    <a:pt x="2114839" y="1322167"/>
                  </a:lnTo>
                  <a:lnTo>
                    <a:pt x="2114268" y="1343598"/>
                  </a:lnTo>
                  <a:lnTo>
                    <a:pt x="2115982" y="1366077"/>
                  </a:lnTo>
                  <a:lnTo>
                    <a:pt x="2115982" y="1366077"/>
                  </a:lnTo>
                  <a:lnTo>
                    <a:pt x="2091122" y="1376650"/>
                  </a:lnTo>
                  <a:lnTo>
                    <a:pt x="2064262" y="1375221"/>
                  </a:lnTo>
                  <a:lnTo>
                    <a:pt x="2011969" y="1323214"/>
                  </a:lnTo>
                  <a:lnTo>
                    <a:pt x="1994920" y="1298354"/>
                  </a:lnTo>
                  <a:lnTo>
                    <a:pt x="1958058" y="1270160"/>
                  </a:lnTo>
                  <a:lnTo>
                    <a:pt x="1929197" y="1253872"/>
                  </a:lnTo>
                  <a:lnTo>
                    <a:pt x="1901670" y="1249681"/>
                  </a:lnTo>
                  <a:lnTo>
                    <a:pt x="1901194" y="1232632"/>
                  </a:lnTo>
                  <a:lnTo>
                    <a:pt x="1903670" y="1223202"/>
                  </a:lnTo>
                  <a:lnTo>
                    <a:pt x="1896907" y="1215677"/>
                  </a:lnTo>
                  <a:lnTo>
                    <a:pt x="1888240" y="1220344"/>
                  </a:lnTo>
                  <a:lnTo>
                    <a:pt x="1859474" y="1207390"/>
                  </a:lnTo>
                  <a:lnTo>
                    <a:pt x="1854997" y="1225678"/>
                  </a:lnTo>
                  <a:lnTo>
                    <a:pt x="1836519" y="1232251"/>
                  </a:lnTo>
                  <a:lnTo>
                    <a:pt x="1825279" y="1222630"/>
                  </a:lnTo>
                  <a:lnTo>
                    <a:pt x="1796704" y="1219582"/>
                  </a:lnTo>
                  <a:lnTo>
                    <a:pt x="1793085" y="1229584"/>
                  </a:lnTo>
                  <a:lnTo>
                    <a:pt x="1782703" y="1231012"/>
                  </a:lnTo>
                  <a:lnTo>
                    <a:pt x="1758033" y="1229488"/>
                  </a:lnTo>
                  <a:lnTo>
                    <a:pt x="1806229" y="1271684"/>
                  </a:lnTo>
                  <a:lnTo>
                    <a:pt x="1839757" y="1297783"/>
                  </a:lnTo>
                  <a:lnTo>
                    <a:pt x="1856331" y="1301212"/>
                  </a:lnTo>
                  <a:lnTo>
                    <a:pt x="1854807" y="1284733"/>
                  </a:lnTo>
                  <a:lnTo>
                    <a:pt x="1876810" y="1288543"/>
                  </a:lnTo>
                  <a:lnTo>
                    <a:pt x="1898812" y="1313308"/>
                  </a:lnTo>
                  <a:lnTo>
                    <a:pt x="1929864" y="1328929"/>
                  </a:lnTo>
                  <a:lnTo>
                    <a:pt x="1960153" y="1334740"/>
                  </a:lnTo>
                  <a:lnTo>
                    <a:pt x="1983299" y="1341217"/>
                  </a:lnTo>
                  <a:lnTo>
                    <a:pt x="2009493" y="1359790"/>
                  </a:lnTo>
                  <a:lnTo>
                    <a:pt x="2013208" y="1396557"/>
                  </a:lnTo>
                  <a:lnTo>
                    <a:pt x="2055022" y="1403129"/>
                  </a:lnTo>
                  <a:lnTo>
                    <a:pt x="2096551" y="1420655"/>
                  </a:lnTo>
                  <a:lnTo>
                    <a:pt x="2128174" y="1435800"/>
                  </a:lnTo>
                  <a:lnTo>
                    <a:pt x="2128174" y="1435800"/>
                  </a:lnTo>
                  <a:lnTo>
                    <a:pt x="2127317" y="1466661"/>
                  </a:lnTo>
                  <a:lnTo>
                    <a:pt x="2119697" y="1532383"/>
                  </a:lnTo>
                  <a:lnTo>
                    <a:pt x="2143700" y="1569150"/>
                  </a:lnTo>
                  <a:lnTo>
                    <a:pt x="2132937" y="1576008"/>
                  </a:lnTo>
                  <a:lnTo>
                    <a:pt x="2119792" y="1618204"/>
                  </a:lnTo>
                  <a:lnTo>
                    <a:pt x="2097028" y="1655827"/>
                  </a:lnTo>
                  <a:lnTo>
                    <a:pt x="2097028" y="1655827"/>
                  </a:lnTo>
                  <a:lnTo>
                    <a:pt x="2066738" y="1630777"/>
                  </a:lnTo>
                  <a:lnTo>
                    <a:pt x="2025304" y="1618680"/>
                  </a:lnTo>
                  <a:lnTo>
                    <a:pt x="1992824" y="1633825"/>
                  </a:lnTo>
                  <a:lnTo>
                    <a:pt x="1963201" y="1674306"/>
                  </a:lnTo>
                  <a:lnTo>
                    <a:pt x="1953391" y="1716406"/>
                  </a:lnTo>
                  <a:lnTo>
                    <a:pt x="1950724" y="1740124"/>
                  </a:lnTo>
                  <a:lnTo>
                    <a:pt x="1919005" y="1824610"/>
                  </a:lnTo>
                  <a:lnTo>
                    <a:pt x="1929007" y="1890428"/>
                  </a:lnTo>
                  <a:lnTo>
                    <a:pt x="1891954" y="1899667"/>
                  </a:lnTo>
                  <a:lnTo>
                    <a:pt x="1852330" y="1935958"/>
                  </a:lnTo>
                  <a:lnTo>
                    <a:pt x="1859284" y="1972057"/>
                  </a:lnTo>
                  <a:lnTo>
                    <a:pt x="1836233" y="2013396"/>
                  </a:lnTo>
                  <a:lnTo>
                    <a:pt x="1812135" y="2014063"/>
                  </a:lnTo>
                  <a:lnTo>
                    <a:pt x="1772606" y="1990345"/>
                  </a:lnTo>
                  <a:lnTo>
                    <a:pt x="1676785" y="1952245"/>
                  </a:lnTo>
                  <a:lnTo>
                    <a:pt x="1634589" y="1929195"/>
                  </a:lnTo>
                  <a:lnTo>
                    <a:pt x="1599537" y="1930147"/>
                  </a:lnTo>
                  <a:lnTo>
                    <a:pt x="1605728" y="1996918"/>
                  </a:lnTo>
                  <a:lnTo>
                    <a:pt x="1605728" y="1996918"/>
                  </a:lnTo>
                  <a:lnTo>
                    <a:pt x="1587726" y="1993679"/>
                  </a:lnTo>
                  <a:lnTo>
                    <a:pt x="1584011" y="1988631"/>
                  </a:lnTo>
                  <a:lnTo>
                    <a:pt x="1584868" y="1983964"/>
                  </a:lnTo>
                  <a:lnTo>
                    <a:pt x="1570295" y="1966914"/>
                  </a:lnTo>
                  <a:lnTo>
                    <a:pt x="1550197" y="1951483"/>
                  </a:lnTo>
                  <a:lnTo>
                    <a:pt x="1552388" y="1943959"/>
                  </a:lnTo>
                  <a:lnTo>
                    <a:pt x="1561627" y="1945768"/>
                  </a:lnTo>
                  <a:lnTo>
                    <a:pt x="1567914" y="1951769"/>
                  </a:lnTo>
                  <a:lnTo>
                    <a:pt x="1581344" y="1954436"/>
                  </a:lnTo>
                  <a:lnTo>
                    <a:pt x="1586392" y="1951579"/>
                  </a:lnTo>
                  <a:lnTo>
                    <a:pt x="1588583" y="1947007"/>
                  </a:lnTo>
                  <a:lnTo>
                    <a:pt x="1584011" y="1936053"/>
                  </a:lnTo>
                  <a:lnTo>
                    <a:pt x="1572581" y="1940530"/>
                  </a:lnTo>
                  <a:lnTo>
                    <a:pt x="1539434" y="1928814"/>
                  </a:lnTo>
                  <a:lnTo>
                    <a:pt x="1529814" y="1921099"/>
                  </a:lnTo>
                  <a:lnTo>
                    <a:pt x="1517622" y="1918908"/>
                  </a:lnTo>
                  <a:lnTo>
                    <a:pt x="1490095" y="1930433"/>
                  </a:lnTo>
                  <a:lnTo>
                    <a:pt x="1478950" y="1944625"/>
                  </a:lnTo>
                  <a:lnTo>
                    <a:pt x="1465425" y="1947864"/>
                  </a:lnTo>
                  <a:lnTo>
                    <a:pt x="1460377" y="1942720"/>
                  </a:lnTo>
                  <a:lnTo>
                    <a:pt x="1451995" y="1941387"/>
                  </a:lnTo>
                  <a:lnTo>
                    <a:pt x="1445327" y="1937101"/>
                  </a:lnTo>
                  <a:lnTo>
                    <a:pt x="1432278" y="1938625"/>
                  </a:lnTo>
                  <a:lnTo>
                    <a:pt x="1412942" y="1928338"/>
                  </a:lnTo>
                  <a:lnTo>
                    <a:pt x="1389796" y="1924718"/>
                  </a:lnTo>
                  <a:lnTo>
                    <a:pt x="1384272" y="1927576"/>
                  </a:lnTo>
                  <a:lnTo>
                    <a:pt x="1368270" y="1923194"/>
                  </a:lnTo>
                  <a:lnTo>
                    <a:pt x="1357411" y="1917574"/>
                  </a:lnTo>
                  <a:lnTo>
                    <a:pt x="1343505" y="1914431"/>
                  </a:lnTo>
                  <a:lnTo>
                    <a:pt x="1329217" y="1905001"/>
                  </a:lnTo>
                  <a:lnTo>
                    <a:pt x="1314168" y="1890523"/>
                  </a:lnTo>
                  <a:lnTo>
                    <a:pt x="1310548" y="1871569"/>
                  </a:lnTo>
                  <a:lnTo>
                    <a:pt x="1299785" y="1848709"/>
                  </a:lnTo>
                  <a:lnTo>
                    <a:pt x="1306548" y="1844994"/>
                  </a:lnTo>
                  <a:lnTo>
                    <a:pt x="1310453" y="1831564"/>
                  </a:lnTo>
                  <a:lnTo>
                    <a:pt x="1308453" y="1818895"/>
                  </a:lnTo>
                  <a:lnTo>
                    <a:pt x="1296832" y="1799845"/>
                  </a:lnTo>
                  <a:lnTo>
                    <a:pt x="1283021" y="1786225"/>
                  </a:lnTo>
                  <a:lnTo>
                    <a:pt x="1281783" y="1778605"/>
                  </a:lnTo>
                  <a:lnTo>
                    <a:pt x="1270448" y="1774318"/>
                  </a:lnTo>
                  <a:lnTo>
                    <a:pt x="1259971" y="1765365"/>
                  </a:lnTo>
                  <a:lnTo>
                    <a:pt x="1232729" y="1750315"/>
                  </a:lnTo>
                  <a:lnTo>
                    <a:pt x="1215108" y="1744219"/>
                  </a:lnTo>
                  <a:lnTo>
                    <a:pt x="1207583" y="1736504"/>
                  </a:lnTo>
                  <a:lnTo>
                    <a:pt x="1218346" y="1715549"/>
                  </a:lnTo>
                  <a:lnTo>
                    <a:pt x="1217584" y="1707072"/>
                  </a:lnTo>
                  <a:lnTo>
                    <a:pt x="1189200" y="1678497"/>
                  </a:lnTo>
                  <a:lnTo>
                    <a:pt x="1179103" y="1675449"/>
                  </a:lnTo>
                  <a:lnTo>
                    <a:pt x="1171198" y="1668210"/>
                  </a:lnTo>
                  <a:lnTo>
                    <a:pt x="1165864" y="1654684"/>
                  </a:lnTo>
                  <a:lnTo>
                    <a:pt x="1151671" y="1641921"/>
                  </a:lnTo>
                  <a:lnTo>
                    <a:pt x="1100236" y="1640587"/>
                  </a:lnTo>
                  <a:lnTo>
                    <a:pt x="1092616" y="1642588"/>
                  </a:lnTo>
                  <a:lnTo>
                    <a:pt x="1082806" y="1651732"/>
                  </a:lnTo>
                  <a:lnTo>
                    <a:pt x="1070233" y="1642302"/>
                  </a:lnTo>
                  <a:lnTo>
                    <a:pt x="1056326" y="1642969"/>
                  </a:lnTo>
                  <a:lnTo>
                    <a:pt x="1068042" y="1650208"/>
                  </a:lnTo>
                  <a:lnTo>
                    <a:pt x="1075567" y="1660876"/>
                  </a:lnTo>
                  <a:lnTo>
                    <a:pt x="1081853" y="1662590"/>
                  </a:lnTo>
                  <a:lnTo>
                    <a:pt x="1089473" y="1657161"/>
                  </a:lnTo>
                  <a:lnTo>
                    <a:pt x="1103380" y="1660685"/>
                  </a:lnTo>
                  <a:lnTo>
                    <a:pt x="1126240" y="1649922"/>
                  </a:lnTo>
                  <a:lnTo>
                    <a:pt x="1134717" y="1649636"/>
                  </a:lnTo>
                  <a:lnTo>
                    <a:pt x="1151100" y="1656494"/>
                  </a:lnTo>
                  <a:lnTo>
                    <a:pt x="1165292" y="1671829"/>
                  </a:lnTo>
                  <a:lnTo>
                    <a:pt x="1176055" y="1689260"/>
                  </a:lnTo>
                  <a:lnTo>
                    <a:pt x="1199106" y="1703833"/>
                  </a:lnTo>
                  <a:lnTo>
                    <a:pt x="1203678" y="1712692"/>
                  </a:lnTo>
                  <a:lnTo>
                    <a:pt x="1203583" y="1719454"/>
                  </a:lnTo>
                  <a:lnTo>
                    <a:pt x="1197106" y="1736695"/>
                  </a:lnTo>
                  <a:lnTo>
                    <a:pt x="1199106" y="1751077"/>
                  </a:lnTo>
                  <a:lnTo>
                    <a:pt x="1204535" y="1757459"/>
                  </a:lnTo>
                  <a:lnTo>
                    <a:pt x="1224728" y="1761841"/>
                  </a:lnTo>
                  <a:lnTo>
                    <a:pt x="1239778" y="1770413"/>
                  </a:lnTo>
                  <a:lnTo>
                    <a:pt x="1278259" y="1803274"/>
                  </a:lnTo>
                  <a:lnTo>
                    <a:pt x="1283116" y="1826134"/>
                  </a:lnTo>
                  <a:lnTo>
                    <a:pt x="1278735" y="1838326"/>
                  </a:lnTo>
                  <a:lnTo>
                    <a:pt x="1277687" y="1863568"/>
                  </a:lnTo>
                  <a:lnTo>
                    <a:pt x="1282545" y="1881760"/>
                  </a:lnTo>
                  <a:lnTo>
                    <a:pt x="1277401" y="1891762"/>
                  </a:lnTo>
                  <a:lnTo>
                    <a:pt x="1280545" y="1914145"/>
                  </a:lnTo>
                  <a:lnTo>
                    <a:pt x="1278354" y="1918717"/>
                  </a:lnTo>
                  <a:lnTo>
                    <a:pt x="1272448" y="1921575"/>
                  </a:lnTo>
                  <a:lnTo>
                    <a:pt x="1271115" y="1929957"/>
                  </a:lnTo>
                  <a:lnTo>
                    <a:pt x="1283688" y="1979011"/>
                  </a:lnTo>
                  <a:lnTo>
                    <a:pt x="1304833" y="2014158"/>
                  </a:lnTo>
                  <a:lnTo>
                    <a:pt x="1281878" y="1993298"/>
                  </a:lnTo>
                  <a:lnTo>
                    <a:pt x="1270543" y="1991488"/>
                  </a:lnTo>
                  <a:lnTo>
                    <a:pt x="1268448" y="1988536"/>
                  </a:lnTo>
                  <a:lnTo>
                    <a:pt x="1256256" y="1988821"/>
                  </a:lnTo>
                  <a:lnTo>
                    <a:pt x="1249969" y="1981201"/>
                  </a:lnTo>
                  <a:lnTo>
                    <a:pt x="1214917" y="1989298"/>
                  </a:lnTo>
                  <a:lnTo>
                    <a:pt x="1203868" y="2001013"/>
                  </a:lnTo>
                  <a:lnTo>
                    <a:pt x="1210631" y="2005300"/>
                  </a:lnTo>
                  <a:lnTo>
                    <a:pt x="1218251" y="1994822"/>
                  </a:lnTo>
                  <a:lnTo>
                    <a:pt x="1228348" y="1995298"/>
                  </a:lnTo>
                  <a:lnTo>
                    <a:pt x="1235015" y="2003776"/>
                  </a:lnTo>
                  <a:lnTo>
                    <a:pt x="1226919" y="2008729"/>
                  </a:lnTo>
                  <a:lnTo>
                    <a:pt x="1220918" y="2016634"/>
                  </a:lnTo>
                  <a:lnTo>
                    <a:pt x="1223014" y="2020825"/>
                  </a:lnTo>
                  <a:lnTo>
                    <a:pt x="1228062" y="2020444"/>
                  </a:lnTo>
                  <a:lnTo>
                    <a:pt x="1243778" y="2006728"/>
                  </a:lnTo>
                  <a:lnTo>
                    <a:pt x="1244635" y="2001680"/>
                  </a:lnTo>
                  <a:lnTo>
                    <a:pt x="1241302" y="1995775"/>
                  </a:lnTo>
                  <a:lnTo>
                    <a:pt x="1246826" y="1994155"/>
                  </a:lnTo>
                  <a:lnTo>
                    <a:pt x="1253970" y="1998823"/>
                  </a:lnTo>
                  <a:lnTo>
                    <a:pt x="1276735" y="1999489"/>
                  </a:lnTo>
                  <a:lnTo>
                    <a:pt x="1286355" y="2005871"/>
                  </a:lnTo>
                  <a:lnTo>
                    <a:pt x="1290070" y="2014729"/>
                  </a:lnTo>
                  <a:lnTo>
                    <a:pt x="1288355" y="2018539"/>
                  </a:lnTo>
                  <a:lnTo>
                    <a:pt x="1277782" y="2020540"/>
                  </a:lnTo>
                  <a:lnTo>
                    <a:pt x="1289117" y="2027398"/>
                  </a:lnTo>
                  <a:lnTo>
                    <a:pt x="1291213" y="2033303"/>
                  </a:lnTo>
                  <a:lnTo>
                    <a:pt x="1282259" y="2043304"/>
                  </a:lnTo>
                  <a:lnTo>
                    <a:pt x="1287117" y="2058925"/>
                  </a:lnTo>
                  <a:lnTo>
                    <a:pt x="1292641" y="2053496"/>
                  </a:lnTo>
                  <a:lnTo>
                    <a:pt x="1313120" y="2074737"/>
                  </a:lnTo>
                  <a:lnTo>
                    <a:pt x="1326074" y="2084167"/>
                  </a:lnTo>
                  <a:lnTo>
                    <a:pt x="1366365" y="2101026"/>
                  </a:lnTo>
                  <a:lnTo>
                    <a:pt x="1375604" y="2109599"/>
                  </a:lnTo>
                  <a:lnTo>
                    <a:pt x="1380938" y="2126458"/>
                  </a:lnTo>
                  <a:lnTo>
                    <a:pt x="1391416" y="2131220"/>
                  </a:lnTo>
                  <a:lnTo>
                    <a:pt x="1405894" y="2153318"/>
                  </a:lnTo>
                  <a:lnTo>
                    <a:pt x="1425610" y="2163605"/>
                  </a:lnTo>
                  <a:lnTo>
                    <a:pt x="1436088" y="2163700"/>
                  </a:lnTo>
                  <a:lnTo>
                    <a:pt x="1442470" y="2157033"/>
                  </a:lnTo>
                  <a:lnTo>
                    <a:pt x="1446184" y="2162938"/>
                  </a:lnTo>
                  <a:lnTo>
                    <a:pt x="1444375" y="2180179"/>
                  </a:lnTo>
                  <a:lnTo>
                    <a:pt x="1440946" y="2186084"/>
                  </a:lnTo>
                  <a:lnTo>
                    <a:pt x="1434659" y="2185227"/>
                  </a:lnTo>
                  <a:lnTo>
                    <a:pt x="1424658" y="2175416"/>
                  </a:lnTo>
                  <a:lnTo>
                    <a:pt x="1406084" y="2173987"/>
                  </a:lnTo>
                  <a:lnTo>
                    <a:pt x="1396845" y="2168463"/>
                  </a:lnTo>
                  <a:lnTo>
                    <a:pt x="1385986" y="2158271"/>
                  </a:lnTo>
                  <a:lnTo>
                    <a:pt x="1378557" y="2144269"/>
                  </a:lnTo>
                  <a:lnTo>
                    <a:pt x="1369603" y="2152652"/>
                  </a:lnTo>
                  <a:lnTo>
                    <a:pt x="1363698" y="2151318"/>
                  </a:lnTo>
                  <a:lnTo>
                    <a:pt x="1359031" y="2155033"/>
                  </a:lnTo>
                  <a:lnTo>
                    <a:pt x="1366079" y="2162272"/>
                  </a:lnTo>
                  <a:lnTo>
                    <a:pt x="1377509" y="2161129"/>
                  </a:lnTo>
                  <a:lnTo>
                    <a:pt x="1387034" y="2178464"/>
                  </a:lnTo>
                  <a:lnTo>
                    <a:pt x="1395035" y="2180274"/>
                  </a:lnTo>
                  <a:lnTo>
                    <a:pt x="1400845" y="2190466"/>
                  </a:lnTo>
                  <a:lnTo>
                    <a:pt x="1413514" y="2187227"/>
                  </a:lnTo>
                  <a:lnTo>
                    <a:pt x="1420943" y="2199991"/>
                  </a:lnTo>
                  <a:lnTo>
                    <a:pt x="1425134" y="2200467"/>
                  </a:lnTo>
                  <a:lnTo>
                    <a:pt x="1427706" y="2205611"/>
                  </a:lnTo>
                  <a:lnTo>
                    <a:pt x="1427706" y="2205611"/>
                  </a:lnTo>
                  <a:lnTo>
                    <a:pt x="1419419" y="2217136"/>
                  </a:lnTo>
                  <a:lnTo>
                    <a:pt x="1404274" y="2265428"/>
                  </a:lnTo>
                  <a:lnTo>
                    <a:pt x="1382938" y="2286859"/>
                  </a:lnTo>
                  <a:lnTo>
                    <a:pt x="1361126" y="2291812"/>
                  </a:lnTo>
                  <a:lnTo>
                    <a:pt x="1326550" y="2288859"/>
                  </a:lnTo>
                  <a:lnTo>
                    <a:pt x="1316454" y="2299622"/>
                  </a:lnTo>
                  <a:lnTo>
                    <a:pt x="1276639" y="2307814"/>
                  </a:lnTo>
                  <a:lnTo>
                    <a:pt x="1250065" y="2316196"/>
                  </a:lnTo>
                  <a:lnTo>
                    <a:pt x="1213489" y="2320482"/>
                  </a:lnTo>
                  <a:lnTo>
                    <a:pt x="1184628" y="2348200"/>
                  </a:lnTo>
                  <a:lnTo>
                    <a:pt x="1184818" y="2375727"/>
                  </a:lnTo>
                  <a:lnTo>
                    <a:pt x="1204345" y="2390586"/>
                  </a:lnTo>
                  <a:lnTo>
                    <a:pt x="1243492" y="2399444"/>
                  </a:lnTo>
                  <a:lnTo>
                    <a:pt x="1278163" y="2404016"/>
                  </a:lnTo>
                  <a:lnTo>
                    <a:pt x="1320740" y="2418780"/>
                  </a:lnTo>
                  <a:lnTo>
                    <a:pt x="1362745" y="2494028"/>
                  </a:lnTo>
                  <a:lnTo>
                    <a:pt x="1402369" y="2499552"/>
                  </a:lnTo>
                  <a:lnTo>
                    <a:pt x="1389415" y="2527365"/>
                  </a:lnTo>
                  <a:lnTo>
                    <a:pt x="1374175" y="2553082"/>
                  </a:lnTo>
                  <a:lnTo>
                    <a:pt x="1365127" y="2582991"/>
                  </a:lnTo>
                  <a:lnTo>
                    <a:pt x="1371889" y="2631187"/>
                  </a:lnTo>
                  <a:lnTo>
                    <a:pt x="1350649" y="2677955"/>
                  </a:lnTo>
                  <a:lnTo>
                    <a:pt x="1323883" y="2701196"/>
                  </a:lnTo>
                  <a:lnTo>
                    <a:pt x="1300166" y="2733105"/>
                  </a:lnTo>
                  <a:lnTo>
                    <a:pt x="1300166" y="2733105"/>
                  </a:lnTo>
                  <a:lnTo>
                    <a:pt x="1291594" y="2724056"/>
                  </a:lnTo>
                  <a:lnTo>
                    <a:pt x="1264447" y="2703196"/>
                  </a:lnTo>
                  <a:lnTo>
                    <a:pt x="1231396" y="2686052"/>
                  </a:lnTo>
                  <a:lnTo>
                    <a:pt x="1231015" y="2678908"/>
                  </a:lnTo>
                  <a:lnTo>
                    <a:pt x="1236063" y="2673955"/>
                  </a:lnTo>
                  <a:lnTo>
                    <a:pt x="1238254" y="2665573"/>
                  </a:lnTo>
                  <a:lnTo>
                    <a:pt x="1227586" y="2637284"/>
                  </a:lnTo>
                  <a:lnTo>
                    <a:pt x="1178246" y="2598898"/>
                  </a:lnTo>
                  <a:lnTo>
                    <a:pt x="1161482" y="2589468"/>
                  </a:lnTo>
                  <a:lnTo>
                    <a:pt x="1141765" y="2582991"/>
                  </a:lnTo>
                  <a:lnTo>
                    <a:pt x="1121191" y="2579848"/>
                  </a:lnTo>
                  <a:lnTo>
                    <a:pt x="1120906" y="2570609"/>
                  </a:lnTo>
                  <a:lnTo>
                    <a:pt x="1106332" y="2558226"/>
                  </a:lnTo>
                  <a:lnTo>
                    <a:pt x="1064899" y="2532985"/>
                  </a:lnTo>
                  <a:lnTo>
                    <a:pt x="1047277" y="2529842"/>
                  </a:lnTo>
                  <a:lnTo>
                    <a:pt x="1017940" y="2515649"/>
                  </a:lnTo>
                  <a:lnTo>
                    <a:pt x="1000700" y="2510411"/>
                  </a:lnTo>
                  <a:lnTo>
                    <a:pt x="993937" y="2510792"/>
                  </a:lnTo>
                  <a:lnTo>
                    <a:pt x="988794" y="2521269"/>
                  </a:lnTo>
                  <a:lnTo>
                    <a:pt x="972792" y="2519459"/>
                  </a:lnTo>
                  <a:lnTo>
                    <a:pt x="951837" y="2510792"/>
                  </a:lnTo>
                  <a:lnTo>
                    <a:pt x="943070" y="2501457"/>
                  </a:lnTo>
                  <a:lnTo>
                    <a:pt x="933831" y="2496694"/>
                  </a:lnTo>
                  <a:lnTo>
                    <a:pt x="914876" y="2493551"/>
                  </a:lnTo>
                  <a:lnTo>
                    <a:pt x="890873" y="2497171"/>
                  </a:lnTo>
                  <a:lnTo>
                    <a:pt x="885253" y="2512696"/>
                  </a:lnTo>
                  <a:lnTo>
                    <a:pt x="880110" y="2516887"/>
                  </a:lnTo>
                  <a:lnTo>
                    <a:pt x="872490" y="2516411"/>
                  </a:lnTo>
                  <a:lnTo>
                    <a:pt x="838962" y="2497171"/>
                  </a:lnTo>
                  <a:lnTo>
                    <a:pt x="835723" y="2485360"/>
                  </a:lnTo>
                  <a:lnTo>
                    <a:pt x="829913" y="2481550"/>
                  </a:lnTo>
                  <a:lnTo>
                    <a:pt x="811720" y="2493170"/>
                  </a:lnTo>
                  <a:lnTo>
                    <a:pt x="802862" y="2491837"/>
                  </a:lnTo>
                  <a:lnTo>
                    <a:pt x="799433" y="2496885"/>
                  </a:lnTo>
                  <a:lnTo>
                    <a:pt x="794861" y="2495552"/>
                  </a:lnTo>
                  <a:lnTo>
                    <a:pt x="793337" y="2479930"/>
                  </a:lnTo>
                  <a:lnTo>
                    <a:pt x="774954" y="2464976"/>
                  </a:lnTo>
                  <a:lnTo>
                    <a:pt x="767334" y="2464119"/>
                  </a:lnTo>
                  <a:lnTo>
                    <a:pt x="750855" y="2472406"/>
                  </a:lnTo>
                  <a:lnTo>
                    <a:pt x="731520" y="2472215"/>
                  </a:lnTo>
                  <a:lnTo>
                    <a:pt x="707612" y="2463167"/>
                  </a:lnTo>
                  <a:lnTo>
                    <a:pt x="687800" y="2468501"/>
                  </a:lnTo>
                  <a:lnTo>
                    <a:pt x="676942" y="2460785"/>
                  </a:lnTo>
                  <a:lnTo>
                    <a:pt x="657225" y="2458499"/>
                  </a:lnTo>
                  <a:lnTo>
                    <a:pt x="640461" y="2444021"/>
                  </a:lnTo>
                  <a:lnTo>
                    <a:pt x="623982" y="2447260"/>
                  </a:lnTo>
                  <a:lnTo>
                    <a:pt x="612648" y="2444593"/>
                  </a:lnTo>
                  <a:lnTo>
                    <a:pt x="583978" y="2444783"/>
                  </a:lnTo>
                  <a:lnTo>
                    <a:pt x="577310" y="2440497"/>
                  </a:lnTo>
                  <a:lnTo>
                    <a:pt x="575310" y="2427829"/>
                  </a:lnTo>
                  <a:lnTo>
                    <a:pt x="566070" y="2419732"/>
                  </a:lnTo>
                  <a:lnTo>
                    <a:pt x="552640" y="2415827"/>
                  </a:lnTo>
                  <a:lnTo>
                    <a:pt x="540829" y="2416589"/>
                  </a:lnTo>
                  <a:lnTo>
                    <a:pt x="534066" y="2420304"/>
                  </a:lnTo>
                  <a:lnTo>
                    <a:pt x="534448" y="2426209"/>
                  </a:lnTo>
                  <a:lnTo>
                    <a:pt x="531495" y="2430782"/>
                  </a:lnTo>
                  <a:lnTo>
                    <a:pt x="505111" y="2417542"/>
                  </a:lnTo>
                  <a:lnTo>
                    <a:pt x="508920" y="2409541"/>
                  </a:lnTo>
                  <a:lnTo>
                    <a:pt x="514445" y="2407064"/>
                  </a:lnTo>
                  <a:lnTo>
                    <a:pt x="517017" y="2399063"/>
                  </a:lnTo>
                  <a:lnTo>
                    <a:pt x="513016" y="2372869"/>
                  </a:lnTo>
                  <a:lnTo>
                    <a:pt x="505587" y="2357249"/>
                  </a:lnTo>
                  <a:lnTo>
                    <a:pt x="492633" y="2339437"/>
                  </a:lnTo>
                  <a:lnTo>
                    <a:pt x="494347" y="2332674"/>
                  </a:lnTo>
                  <a:lnTo>
                    <a:pt x="482727" y="2309814"/>
                  </a:lnTo>
                  <a:lnTo>
                    <a:pt x="446437" y="2264475"/>
                  </a:lnTo>
                  <a:lnTo>
                    <a:pt x="441102" y="2252664"/>
                  </a:lnTo>
                  <a:lnTo>
                    <a:pt x="427672" y="2240377"/>
                  </a:lnTo>
                  <a:lnTo>
                    <a:pt x="414623" y="2233138"/>
                  </a:lnTo>
                  <a:lnTo>
                    <a:pt x="379476" y="2196657"/>
                  </a:lnTo>
                  <a:lnTo>
                    <a:pt x="369474" y="2182274"/>
                  </a:lnTo>
                  <a:lnTo>
                    <a:pt x="362902" y="2157319"/>
                  </a:lnTo>
                  <a:lnTo>
                    <a:pt x="357949" y="2148841"/>
                  </a:lnTo>
                  <a:lnTo>
                    <a:pt x="335375" y="2129220"/>
                  </a:lnTo>
                  <a:lnTo>
                    <a:pt x="332041" y="2121219"/>
                  </a:lnTo>
                  <a:lnTo>
                    <a:pt x="327469" y="2119504"/>
                  </a:lnTo>
                  <a:lnTo>
                    <a:pt x="319183" y="2105979"/>
                  </a:lnTo>
                  <a:lnTo>
                    <a:pt x="292036" y="2071594"/>
                  </a:lnTo>
                  <a:lnTo>
                    <a:pt x="291369" y="2052639"/>
                  </a:lnTo>
                  <a:lnTo>
                    <a:pt x="280511" y="2040733"/>
                  </a:lnTo>
                  <a:lnTo>
                    <a:pt x="267462" y="1985392"/>
                  </a:lnTo>
                  <a:lnTo>
                    <a:pt x="255746" y="1970914"/>
                  </a:lnTo>
                  <a:lnTo>
                    <a:pt x="254603" y="1957865"/>
                  </a:lnTo>
                  <a:lnTo>
                    <a:pt x="233934" y="1912145"/>
                  </a:lnTo>
                  <a:lnTo>
                    <a:pt x="205168" y="1873093"/>
                  </a:lnTo>
                  <a:lnTo>
                    <a:pt x="206502" y="1862520"/>
                  </a:lnTo>
                  <a:lnTo>
                    <a:pt x="202025" y="1843946"/>
                  </a:lnTo>
                  <a:lnTo>
                    <a:pt x="202596" y="1827087"/>
                  </a:lnTo>
                  <a:lnTo>
                    <a:pt x="181451" y="1780510"/>
                  </a:lnTo>
                  <a:lnTo>
                    <a:pt x="179927" y="1761936"/>
                  </a:lnTo>
                  <a:lnTo>
                    <a:pt x="185547" y="1743457"/>
                  </a:lnTo>
                  <a:lnTo>
                    <a:pt x="175260" y="1707072"/>
                  </a:lnTo>
                  <a:lnTo>
                    <a:pt x="197834" y="1686593"/>
                  </a:lnTo>
                  <a:lnTo>
                    <a:pt x="206311" y="1673544"/>
                  </a:lnTo>
                  <a:lnTo>
                    <a:pt x="198882" y="1651922"/>
                  </a:lnTo>
                  <a:lnTo>
                    <a:pt x="188880" y="1635349"/>
                  </a:lnTo>
                  <a:lnTo>
                    <a:pt x="173831" y="1619632"/>
                  </a:lnTo>
                  <a:lnTo>
                    <a:pt x="168021" y="1609441"/>
                  </a:lnTo>
                  <a:lnTo>
                    <a:pt x="159162" y="1606393"/>
                  </a:lnTo>
                  <a:lnTo>
                    <a:pt x="154971" y="1600868"/>
                  </a:lnTo>
                  <a:lnTo>
                    <a:pt x="150304" y="1602964"/>
                  </a:lnTo>
                  <a:lnTo>
                    <a:pt x="144018" y="1596582"/>
                  </a:lnTo>
                  <a:lnTo>
                    <a:pt x="139350" y="1596106"/>
                  </a:lnTo>
                  <a:lnTo>
                    <a:pt x="138588" y="1590200"/>
                  </a:lnTo>
                  <a:lnTo>
                    <a:pt x="145446" y="1573817"/>
                  </a:lnTo>
                  <a:lnTo>
                    <a:pt x="157734" y="1565054"/>
                  </a:lnTo>
                  <a:lnTo>
                    <a:pt x="164020" y="1564673"/>
                  </a:lnTo>
                  <a:lnTo>
                    <a:pt x="169830" y="1571055"/>
                  </a:lnTo>
                  <a:lnTo>
                    <a:pt x="174974" y="1562292"/>
                  </a:lnTo>
                  <a:lnTo>
                    <a:pt x="182594" y="1563149"/>
                  </a:lnTo>
                  <a:lnTo>
                    <a:pt x="186880" y="1556863"/>
                  </a:lnTo>
                  <a:lnTo>
                    <a:pt x="190404" y="1542099"/>
                  </a:lnTo>
                  <a:lnTo>
                    <a:pt x="196786" y="1538384"/>
                  </a:lnTo>
                  <a:lnTo>
                    <a:pt x="212693" y="1505999"/>
                  </a:lnTo>
                  <a:lnTo>
                    <a:pt x="218217" y="1504761"/>
                  </a:lnTo>
                  <a:lnTo>
                    <a:pt x="222885" y="1499332"/>
                  </a:lnTo>
                  <a:lnTo>
                    <a:pt x="228885" y="1484568"/>
                  </a:lnTo>
                  <a:lnTo>
                    <a:pt x="233934" y="1486282"/>
                  </a:lnTo>
                  <a:lnTo>
                    <a:pt x="237648" y="1494760"/>
                  </a:lnTo>
                  <a:lnTo>
                    <a:pt x="258699" y="1498284"/>
                  </a:lnTo>
                  <a:lnTo>
                    <a:pt x="265842" y="1494569"/>
                  </a:lnTo>
                  <a:lnTo>
                    <a:pt x="272700" y="1487044"/>
                  </a:lnTo>
                  <a:lnTo>
                    <a:pt x="283083" y="1449992"/>
                  </a:lnTo>
                  <a:lnTo>
                    <a:pt x="278225" y="1425513"/>
                  </a:lnTo>
                  <a:lnTo>
                    <a:pt x="290036" y="1426846"/>
                  </a:lnTo>
                  <a:lnTo>
                    <a:pt x="294608" y="1435705"/>
                  </a:lnTo>
                  <a:lnTo>
                    <a:pt x="305657" y="1429894"/>
                  </a:lnTo>
                  <a:lnTo>
                    <a:pt x="315087" y="1415607"/>
                  </a:lnTo>
                  <a:lnTo>
                    <a:pt x="316896" y="1401319"/>
                  </a:lnTo>
                  <a:lnTo>
                    <a:pt x="310610" y="1395319"/>
                  </a:lnTo>
                  <a:lnTo>
                    <a:pt x="306990" y="1370839"/>
                  </a:lnTo>
                  <a:lnTo>
                    <a:pt x="293084" y="1361886"/>
                  </a:lnTo>
                  <a:lnTo>
                    <a:pt x="295275" y="1356838"/>
                  </a:lnTo>
                  <a:lnTo>
                    <a:pt x="291084" y="1353409"/>
                  </a:lnTo>
                  <a:lnTo>
                    <a:pt x="282606" y="1352075"/>
                  </a:lnTo>
                  <a:lnTo>
                    <a:pt x="278034" y="1347408"/>
                  </a:lnTo>
                  <a:lnTo>
                    <a:pt x="277749" y="1332168"/>
                  </a:lnTo>
                  <a:lnTo>
                    <a:pt x="268128" y="1321976"/>
                  </a:lnTo>
                  <a:lnTo>
                    <a:pt x="275367" y="1314832"/>
                  </a:lnTo>
                  <a:lnTo>
                    <a:pt x="269938" y="1304260"/>
                  </a:lnTo>
                  <a:lnTo>
                    <a:pt x="256889" y="1295306"/>
                  </a:lnTo>
                  <a:lnTo>
                    <a:pt x="257746" y="1291496"/>
                  </a:lnTo>
                  <a:lnTo>
                    <a:pt x="286035" y="1286638"/>
                  </a:lnTo>
                  <a:lnTo>
                    <a:pt x="291655" y="1276161"/>
                  </a:lnTo>
                  <a:lnTo>
                    <a:pt x="299275" y="1270732"/>
                  </a:lnTo>
                  <a:lnTo>
                    <a:pt x="298513" y="1263969"/>
                  </a:lnTo>
                  <a:lnTo>
                    <a:pt x="304038" y="1256444"/>
                  </a:lnTo>
                  <a:lnTo>
                    <a:pt x="303657" y="1253110"/>
                  </a:lnTo>
                  <a:lnTo>
                    <a:pt x="314706" y="1244728"/>
                  </a:lnTo>
                  <a:lnTo>
                    <a:pt x="326898" y="1248634"/>
                  </a:lnTo>
                  <a:lnTo>
                    <a:pt x="335756" y="1247014"/>
                  </a:lnTo>
                  <a:lnTo>
                    <a:pt x="340328" y="1258063"/>
                  </a:lnTo>
                  <a:lnTo>
                    <a:pt x="351663" y="1267874"/>
                  </a:lnTo>
                  <a:lnTo>
                    <a:pt x="363950" y="1267493"/>
                  </a:lnTo>
                  <a:lnTo>
                    <a:pt x="398335" y="1238632"/>
                  </a:lnTo>
                  <a:lnTo>
                    <a:pt x="419481" y="1230822"/>
                  </a:lnTo>
                  <a:lnTo>
                    <a:pt x="436530" y="1214534"/>
                  </a:lnTo>
                  <a:lnTo>
                    <a:pt x="437769" y="1218344"/>
                  </a:lnTo>
                  <a:lnTo>
                    <a:pt x="445293" y="1223488"/>
                  </a:lnTo>
                  <a:lnTo>
                    <a:pt x="452913" y="1223107"/>
                  </a:lnTo>
                  <a:lnTo>
                    <a:pt x="463581" y="1209295"/>
                  </a:lnTo>
                  <a:lnTo>
                    <a:pt x="461867" y="1205485"/>
                  </a:lnTo>
                  <a:lnTo>
                    <a:pt x="463581" y="1201294"/>
                  </a:lnTo>
                  <a:lnTo>
                    <a:pt x="456533" y="1187769"/>
                  </a:lnTo>
                  <a:lnTo>
                    <a:pt x="457771" y="1184816"/>
                  </a:lnTo>
                  <a:lnTo>
                    <a:pt x="477202" y="1183292"/>
                  </a:lnTo>
                  <a:lnTo>
                    <a:pt x="491204" y="1177101"/>
                  </a:lnTo>
                  <a:lnTo>
                    <a:pt x="496347" y="1172053"/>
                  </a:lnTo>
                  <a:lnTo>
                    <a:pt x="493109" y="1156813"/>
                  </a:lnTo>
                  <a:lnTo>
                    <a:pt x="496538" y="1151764"/>
                  </a:lnTo>
                  <a:lnTo>
                    <a:pt x="510825" y="1153193"/>
                  </a:lnTo>
                  <a:lnTo>
                    <a:pt x="515112" y="1147288"/>
                  </a:lnTo>
                  <a:lnTo>
                    <a:pt x="535781" y="1151288"/>
                  </a:lnTo>
                  <a:lnTo>
                    <a:pt x="540925" y="1147097"/>
                  </a:lnTo>
                  <a:lnTo>
                    <a:pt x="544830" y="1138715"/>
                  </a:lnTo>
                  <a:lnTo>
                    <a:pt x="547020" y="1124428"/>
                  </a:lnTo>
                  <a:lnTo>
                    <a:pt x="559689" y="1126618"/>
                  </a:lnTo>
                  <a:lnTo>
                    <a:pt x="563213" y="1109378"/>
                  </a:lnTo>
                  <a:lnTo>
                    <a:pt x="570071" y="1103092"/>
                  </a:lnTo>
                  <a:lnTo>
                    <a:pt x="580644" y="1098996"/>
                  </a:lnTo>
                  <a:lnTo>
                    <a:pt x="583311" y="1084232"/>
                  </a:lnTo>
                  <a:lnTo>
                    <a:pt x="581025" y="1077565"/>
                  </a:lnTo>
                  <a:lnTo>
                    <a:pt x="574738" y="1071183"/>
                  </a:lnTo>
                  <a:lnTo>
                    <a:pt x="538924" y="1058610"/>
                  </a:lnTo>
                  <a:lnTo>
                    <a:pt x="530447" y="1061944"/>
                  </a:lnTo>
                  <a:lnTo>
                    <a:pt x="517684" y="1073278"/>
                  </a:lnTo>
                  <a:lnTo>
                    <a:pt x="499110" y="1076898"/>
                  </a:lnTo>
                  <a:lnTo>
                    <a:pt x="498919" y="1098043"/>
                  </a:lnTo>
                  <a:lnTo>
                    <a:pt x="492156" y="1100901"/>
                  </a:lnTo>
                  <a:lnTo>
                    <a:pt x="487870" y="1113569"/>
                  </a:lnTo>
                  <a:lnTo>
                    <a:pt x="472249" y="1118046"/>
                  </a:lnTo>
                  <a:lnTo>
                    <a:pt x="468439" y="1124332"/>
                  </a:lnTo>
                  <a:lnTo>
                    <a:pt x="457866" y="1120427"/>
                  </a:lnTo>
                  <a:lnTo>
                    <a:pt x="457104" y="1116617"/>
                  </a:lnTo>
                  <a:lnTo>
                    <a:pt x="473202" y="1107092"/>
                  </a:lnTo>
                  <a:lnTo>
                    <a:pt x="477964" y="1091947"/>
                  </a:lnTo>
                  <a:lnTo>
                    <a:pt x="470820" y="1086804"/>
                  </a:lnTo>
                  <a:lnTo>
                    <a:pt x="476821" y="1075469"/>
                  </a:lnTo>
                  <a:lnTo>
                    <a:pt x="481012" y="1075945"/>
                  </a:lnTo>
                  <a:lnTo>
                    <a:pt x="484917" y="1069659"/>
                  </a:lnTo>
                  <a:lnTo>
                    <a:pt x="494157" y="1070135"/>
                  </a:lnTo>
                  <a:lnTo>
                    <a:pt x="501015" y="1059181"/>
                  </a:lnTo>
                  <a:lnTo>
                    <a:pt x="499776" y="1055752"/>
                  </a:lnTo>
                  <a:lnTo>
                    <a:pt x="491775" y="1052323"/>
                  </a:lnTo>
                  <a:lnTo>
                    <a:pt x="484155" y="1052704"/>
                  </a:lnTo>
                  <a:lnTo>
                    <a:pt x="491871" y="1043084"/>
                  </a:lnTo>
                  <a:lnTo>
                    <a:pt x="501110" y="1042322"/>
                  </a:lnTo>
                  <a:lnTo>
                    <a:pt x="506730" y="1030987"/>
                  </a:lnTo>
                  <a:lnTo>
                    <a:pt x="502158" y="1024606"/>
                  </a:lnTo>
                  <a:lnTo>
                    <a:pt x="503491" y="1020796"/>
                  </a:lnTo>
                  <a:lnTo>
                    <a:pt x="517017" y="1024320"/>
                  </a:lnTo>
                  <a:lnTo>
                    <a:pt x="537781" y="1010604"/>
                  </a:lnTo>
                  <a:lnTo>
                    <a:pt x="540829" y="1003460"/>
                  </a:lnTo>
                  <a:lnTo>
                    <a:pt x="527018" y="938308"/>
                  </a:lnTo>
                  <a:lnTo>
                    <a:pt x="517684" y="913353"/>
                  </a:lnTo>
                  <a:lnTo>
                    <a:pt x="522255" y="899351"/>
                  </a:lnTo>
                  <a:lnTo>
                    <a:pt x="519874" y="880301"/>
                  </a:lnTo>
                  <a:lnTo>
                    <a:pt x="529018" y="850392"/>
                  </a:lnTo>
                  <a:lnTo>
                    <a:pt x="529971" y="838581"/>
                  </a:lnTo>
                  <a:lnTo>
                    <a:pt x="517874" y="820293"/>
                  </a:lnTo>
                  <a:lnTo>
                    <a:pt x="497300" y="801053"/>
                  </a:lnTo>
                  <a:lnTo>
                    <a:pt x="488918" y="788766"/>
                  </a:lnTo>
                  <a:lnTo>
                    <a:pt x="480250" y="767620"/>
                  </a:lnTo>
                  <a:lnTo>
                    <a:pt x="454437" y="769906"/>
                  </a:lnTo>
                  <a:lnTo>
                    <a:pt x="446532" y="760095"/>
                  </a:lnTo>
                  <a:lnTo>
                    <a:pt x="433387" y="760857"/>
                  </a:lnTo>
                  <a:lnTo>
                    <a:pt x="427101" y="754476"/>
                  </a:lnTo>
                  <a:lnTo>
                    <a:pt x="419957" y="753523"/>
                  </a:lnTo>
                  <a:lnTo>
                    <a:pt x="403860" y="756381"/>
                  </a:lnTo>
                  <a:lnTo>
                    <a:pt x="387858" y="746094"/>
                  </a:lnTo>
                  <a:lnTo>
                    <a:pt x="373094" y="745998"/>
                  </a:lnTo>
                  <a:lnTo>
                    <a:pt x="361950" y="747046"/>
                  </a:lnTo>
                  <a:lnTo>
                    <a:pt x="349662" y="753237"/>
                  </a:lnTo>
                  <a:lnTo>
                    <a:pt x="338518" y="769620"/>
                  </a:lnTo>
                  <a:lnTo>
                    <a:pt x="315849" y="755904"/>
                  </a:lnTo>
                  <a:lnTo>
                    <a:pt x="289750" y="747713"/>
                  </a:lnTo>
                  <a:lnTo>
                    <a:pt x="281273" y="748094"/>
                  </a:lnTo>
                  <a:lnTo>
                    <a:pt x="277939" y="737045"/>
                  </a:lnTo>
                  <a:lnTo>
                    <a:pt x="272986" y="728568"/>
                  </a:lnTo>
                  <a:lnTo>
                    <a:pt x="266604" y="723900"/>
                  </a:lnTo>
                  <a:lnTo>
                    <a:pt x="263271" y="715804"/>
                  </a:lnTo>
                  <a:lnTo>
                    <a:pt x="265080" y="702755"/>
                  </a:lnTo>
                  <a:lnTo>
                    <a:pt x="292036" y="708470"/>
                  </a:lnTo>
                  <a:lnTo>
                    <a:pt x="293370" y="700850"/>
                  </a:lnTo>
                  <a:lnTo>
                    <a:pt x="282130" y="678752"/>
                  </a:lnTo>
                  <a:lnTo>
                    <a:pt x="258413" y="685324"/>
                  </a:lnTo>
                  <a:lnTo>
                    <a:pt x="244506" y="684372"/>
                  </a:lnTo>
                  <a:lnTo>
                    <a:pt x="221742" y="674466"/>
                  </a:lnTo>
                  <a:lnTo>
                    <a:pt x="173069" y="673323"/>
                  </a:lnTo>
                  <a:lnTo>
                    <a:pt x="159829" y="640557"/>
                  </a:lnTo>
                  <a:lnTo>
                    <a:pt x="153543" y="635413"/>
                  </a:lnTo>
                  <a:lnTo>
                    <a:pt x="131159" y="628841"/>
                  </a:lnTo>
                  <a:lnTo>
                    <a:pt x="82296" y="607695"/>
                  </a:lnTo>
                  <a:lnTo>
                    <a:pt x="72676" y="599599"/>
                  </a:lnTo>
                  <a:lnTo>
                    <a:pt x="56674" y="593598"/>
                  </a:lnTo>
                  <a:lnTo>
                    <a:pt x="46958" y="593979"/>
                  </a:lnTo>
                  <a:lnTo>
                    <a:pt x="40196" y="599028"/>
                  </a:lnTo>
                  <a:lnTo>
                    <a:pt x="9716" y="606838"/>
                  </a:lnTo>
                  <a:lnTo>
                    <a:pt x="0" y="603409"/>
                  </a:lnTo>
                  <a:lnTo>
                    <a:pt x="17431" y="592932"/>
                  </a:lnTo>
                  <a:lnTo>
                    <a:pt x="41529" y="588074"/>
                  </a:lnTo>
                  <a:lnTo>
                    <a:pt x="57626" y="579787"/>
                  </a:lnTo>
                  <a:lnTo>
                    <a:pt x="64008" y="573120"/>
                  </a:lnTo>
                  <a:lnTo>
                    <a:pt x="91059" y="569119"/>
                  </a:lnTo>
                  <a:lnTo>
                    <a:pt x="102108" y="563309"/>
                  </a:lnTo>
                  <a:lnTo>
                    <a:pt x="118205" y="561309"/>
                  </a:lnTo>
                  <a:lnTo>
                    <a:pt x="123729" y="557594"/>
                  </a:lnTo>
                  <a:lnTo>
                    <a:pt x="127539" y="550450"/>
                  </a:lnTo>
                  <a:lnTo>
                    <a:pt x="149161" y="545973"/>
                  </a:lnTo>
                  <a:lnTo>
                    <a:pt x="159067" y="526161"/>
                  </a:lnTo>
                  <a:lnTo>
                    <a:pt x="151542" y="516827"/>
                  </a:lnTo>
                  <a:lnTo>
                    <a:pt x="122872" y="501396"/>
                  </a:lnTo>
                  <a:lnTo>
                    <a:pt x="142779" y="501111"/>
                  </a:lnTo>
                  <a:lnTo>
                    <a:pt x="147923" y="498158"/>
                  </a:lnTo>
                  <a:lnTo>
                    <a:pt x="198596" y="507492"/>
                  </a:lnTo>
                  <a:lnTo>
                    <a:pt x="205359" y="502444"/>
                  </a:lnTo>
                  <a:lnTo>
                    <a:pt x="218503" y="503397"/>
                  </a:lnTo>
                  <a:lnTo>
                    <a:pt x="228981" y="510255"/>
                  </a:lnTo>
                  <a:lnTo>
                    <a:pt x="235743" y="508635"/>
                  </a:lnTo>
                  <a:lnTo>
                    <a:pt x="247459" y="521018"/>
                  </a:lnTo>
                  <a:lnTo>
                    <a:pt x="248221" y="526923"/>
                  </a:lnTo>
                  <a:lnTo>
                    <a:pt x="239744" y="534067"/>
                  </a:lnTo>
                  <a:lnTo>
                    <a:pt x="243840" y="553117"/>
                  </a:lnTo>
                  <a:lnTo>
                    <a:pt x="249269" y="558261"/>
                  </a:lnTo>
                  <a:lnTo>
                    <a:pt x="261080" y="559594"/>
                  </a:lnTo>
                  <a:lnTo>
                    <a:pt x="272796" y="570262"/>
                  </a:lnTo>
                  <a:lnTo>
                    <a:pt x="288893" y="571215"/>
                  </a:lnTo>
                  <a:lnTo>
                    <a:pt x="295656" y="567024"/>
                  </a:lnTo>
                  <a:lnTo>
                    <a:pt x="297370" y="561118"/>
                  </a:lnTo>
                  <a:lnTo>
                    <a:pt x="295275" y="554736"/>
                  </a:lnTo>
                  <a:lnTo>
                    <a:pt x="280987" y="539782"/>
                  </a:lnTo>
                  <a:lnTo>
                    <a:pt x="282321" y="535115"/>
                  </a:lnTo>
                  <a:lnTo>
                    <a:pt x="291655" y="535210"/>
                  </a:lnTo>
                  <a:lnTo>
                    <a:pt x="298989" y="522161"/>
                  </a:lnTo>
                  <a:lnTo>
                    <a:pt x="306990" y="525590"/>
                  </a:lnTo>
                  <a:lnTo>
                    <a:pt x="310419" y="520065"/>
                  </a:lnTo>
                  <a:lnTo>
                    <a:pt x="327374" y="518922"/>
                  </a:lnTo>
                  <a:lnTo>
                    <a:pt x="333756" y="521113"/>
                  </a:lnTo>
                  <a:lnTo>
                    <a:pt x="337947" y="530829"/>
                  </a:lnTo>
                  <a:lnTo>
                    <a:pt x="347281" y="523304"/>
                  </a:lnTo>
                  <a:lnTo>
                    <a:pt x="363760" y="525590"/>
                  </a:lnTo>
                  <a:lnTo>
                    <a:pt x="369760" y="520161"/>
                  </a:lnTo>
                  <a:lnTo>
                    <a:pt x="381571" y="519875"/>
                  </a:lnTo>
                  <a:lnTo>
                    <a:pt x="391287" y="522923"/>
                  </a:lnTo>
                  <a:lnTo>
                    <a:pt x="397573" y="528447"/>
                  </a:lnTo>
                  <a:lnTo>
                    <a:pt x="401860" y="525495"/>
                  </a:lnTo>
                  <a:lnTo>
                    <a:pt x="409479" y="526447"/>
                  </a:lnTo>
                  <a:lnTo>
                    <a:pt x="414528" y="533686"/>
                  </a:lnTo>
                  <a:lnTo>
                    <a:pt x="412337" y="541687"/>
                  </a:lnTo>
                  <a:lnTo>
                    <a:pt x="420719" y="548545"/>
                  </a:lnTo>
                  <a:lnTo>
                    <a:pt x="429958" y="549879"/>
                  </a:lnTo>
                  <a:lnTo>
                    <a:pt x="434244" y="545307"/>
                  </a:lnTo>
                  <a:lnTo>
                    <a:pt x="434435" y="527114"/>
                  </a:lnTo>
                  <a:lnTo>
                    <a:pt x="446341" y="523399"/>
                  </a:lnTo>
                  <a:lnTo>
                    <a:pt x="450627" y="515874"/>
                  </a:lnTo>
                  <a:lnTo>
                    <a:pt x="448151" y="509112"/>
                  </a:lnTo>
                  <a:lnTo>
                    <a:pt x="420910" y="494919"/>
                  </a:lnTo>
                  <a:lnTo>
                    <a:pt x="425100" y="486061"/>
                  </a:lnTo>
                  <a:lnTo>
                    <a:pt x="440721" y="489109"/>
                  </a:lnTo>
                  <a:lnTo>
                    <a:pt x="443769" y="479870"/>
                  </a:lnTo>
                  <a:lnTo>
                    <a:pt x="451009" y="476536"/>
                  </a:lnTo>
                  <a:lnTo>
                    <a:pt x="466248" y="475774"/>
                  </a:lnTo>
                  <a:lnTo>
                    <a:pt x="473106" y="468249"/>
                  </a:lnTo>
                  <a:lnTo>
                    <a:pt x="474916" y="455200"/>
                  </a:lnTo>
                  <a:lnTo>
                    <a:pt x="471201" y="446723"/>
                  </a:lnTo>
                  <a:lnTo>
                    <a:pt x="463677" y="440341"/>
                  </a:lnTo>
                  <a:lnTo>
                    <a:pt x="442055" y="429197"/>
                  </a:lnTo>
                  <a:lnTo>
                    <a:pt x="413670" y="395859"/>
                  </a:lnTo>
                  <a:lnTo>
                    <a:pt x="406908" y="391954"/>
                  </a:lnTo>
                  <a:lnTo>
                    <a:pt x="393382" y="390621"/>
                  </a:lnTo>
                  <a:lnTo>
                    <a:pt x="383762" y="383382"/>
                  </a:lnTo>
                  <a:lnTo>
                    <a:pt x="368617" y="376905"/>
                  </a:lnTo>
                  <a:lnTo>
                    <a:pt x="353091" y="357759"/>
                  </a:lnTo>
                  <a:lnTo>
                    <a:pt x="367188" y="338424"/>
                  </a:lnTo>
                  <a:lnTo>
                    <a:pt x="381571" y="338519"/>
                  </a:lnTo>
                  <a:lnTo>
                    <a:pt x="383762" y="334328"/>
                  </a:lnTo>
                  <a:lnTo>
                    <a:pt x="379190" y="327565"/>
                  </a:lnTo>
                  <a:lnTo>
                    <a:pt x="380047" y="323374"/>
                  </a:lnTo>
                  <a:lnTo>
                    <a:pt x="386810" y="319183"/>
                  </a:lnTo>
                  <a:lnTo>
                    <a:pt x="398240" y="320993"/>
                  </a:lnTo>
                  <a:lnTo>
                    <a:pt x="402526" y="317183"/>
                  </a:lnTo>
                  <a:lnTo>
                    <a:pt x="419290" y="332518"/>
                  </a:lnTo>
                  <a:lnTo>
                    <a:pt x="421767" y="341853"/>
                  </a:lnTo>
                  <a:lnTo>
                    <a:pt x="425100" y="344805"/>
                  </a:lnTo>
                  <a:lnTo>
                    <a:pt x="464820" y="352330"/>
                  </a:lnTo>
                  <a:lnTo>
                    <a:pt x="480536" y="347758"/>
                  </a:lnTo>
                  <a:lnTo>
                    <a:pt x="490347" y="338995"/>
                  </a:lnTo>
                  <a:lnTo>
                    <a:pt x="500919" y="335280"/>
                  </a:lnTo>
                  <a:lnTo>
                    <a:pt x="506539" y="327279"/>
                  </a:lnTo>
                  <a:lnTo>
                    <a:pt x="508730" y="319278"/>
                  </a:lnTo>
                  <a:lnTo>
                    <a:pt x="504729" y="288322"/>
                  </a:lnTo>
                  <a:lnTo>
                    <a:pt x="493871" y="276797"/>
                  </a:lnTo>
                  <a:lnTo>
                    <a:pt x="484632" y="273368"/>
                  </a:lnTo>
                  <a:lnTo>
                    <a:pt x="473678" y="262319"/>
                  </a:lnTo>
                  <a:lnTo>
                    <a:pt x="458533" y="262986"/>
                  </a:lnTo>
                  <a:lnTo>
                    <a:pt x="488727" y="208503"/>
                  </a:lnTo>
                  <a:lnTo>
                    <a:pt x="519303" y="161259"/>
                  </a:lnTo>
                  <a:lnTo>
                    <a:pt x="526637" y="144590"/>
                  </a:lnTo>
                  <a:lnTo>
                    <a:pt x="589883" y="43910"/>
                  </a:lnTo>
                  <a:lnTo>
                    <a:pt x="597789" y="29051"/>
                  </a:lnTo>
                  <a:lnTo>
                    <a:pt x="603599" y="6382"/>
                  </a:lnTo>
                  <a:lnTo>
                    <a:pt x="610743" y="381"/>
                  </a:lnTo>
                  <a:lnTo>
                    <a:pt x="619220" y="0"/>
                  </a:lnTo>
                  <a:lnTo>
                    <a:pt x="698087" y="12097"/>
                  </a:lnTo>
                  <a:lnTo>
                    <a:pt x="711898" y="15812"/>
                  </a:lnTo>
                  <a:lnTo>
                    <a:pt x="725614" y="29337"/>
                  </a:lnTo>
                  <a:lnTo>
                    <a:pt x="760666" y="74390"/>
                  </a:lnTo>
                  <a:lnTo>
                    <a:pt x="771525" y="93631"/>
                  </a:lnTo>
                  <a:lnTo>
                    <a:pt x="781240" y="99918"/>
                  </a:lnTo>
                  <a:close/>
                </a:path>
              </a:pathLst>
            </a:custGeom>
            <a:grpFill/>
            <a:ln w="9525" cap="flat">
              <a:solidFill>
                <a:srgbClr val="A02B93"/>
              </a:solidFill>
              <a:prstDash val="solid"/>
              <a:miter/>
            </a:ln>
          </p:spPr>
          <p:txBody>
            <a:bodyPr rtlCol="0" anchor="ctr"/>
            <a:lstStyle/>
            <a:p>
              <a:endParaRPr lang="es-HN"/>
            </a:p>
          </p:txBody>
        </p:sp>
        <p:sp>
          <p:nvSpPr>
            <p:cNvPr id="71" name="Forma libre: forma 70">
              <a:extLst>
                <a:ext uri="{FF2B5EF4-FFF2-40B4-BE49-F238E27FC236}">
                  <a16:creationId xmlns:a16="http://schemas.microsoft.com/office/drawing/2014/main" id="{C8BCBC38-A6CB-D5E0-C3D9-DBCC1B2EA195}"/>
                </a:ext>
              </a:extLst>
            </p:cNvPr>
            <p:cNvSpPr/>
            <p:nvPr/>
          </p:nvSpPr>
          <p:spPr>
            <a:xfrm>
              <a:off x="6203956" y="1297503"/>
              <a:ext cx="888301" cy="1517523"/>
            </a:xfrm>
            <a:custGeom>
              <a:avLst/>
              <a:gdLst>
                <a:gd name="connsiteX0" fmla="*/ 320707 w 888301"/>
                <a:gd name="connsiteY0" fmla="*/ 11621 h 1517523"/>
                <a:gd name="connsiteX1" fmla="*/ 335375 w 888301"/>
                <a:gd name="connsiteY1" fmla="*/ 34957 h 1517523"/>
                <a:gd name="connsiteX2" fmla="*/ 340519 w 888301"/>
                <a:gd name="connsiteY2" fmla="*/ 46958 h 1517523"/>
                <a:gd name="connsiteX3" fmla="*/ 361855 w 888301"/>
                <a:gd name="connsiteY3" fmla="*/ 58388 h 1517523"/>
                <a:gd name="connsiteX4" fmla="*/ 368332 w 888301"/>
                <a:gd name="connsiteY4" fmla="*/ 65151 h 1517523"/>
                <a:gd name="connsiteX5" fmla="*/ 375761 w 888301"/>
                <a:gd name="connsiteY5" fmla="*/ 69913 h 1517523"/>
                <a:gd name="connsiteX6" fmla="*/ 387477 w 888301"/>
                <a:gd name="connsiteY6" fmla="*/ 73438 h 1517523"/>
                <a:gd name="connsiteX7" fmla="*/ 397764 w 888301"/>
                <a:gd name="connsiteY7" fmla="*/ 79724 h 1517523"/>
                <a:gd name="connsiteX8" fmla="*/ 401383 w 888301"/>
                <a:gd name="connsiteY8" fmla="*/ 85915 h 1517523"/>
                <a:gd name="connsiteX9" fmla="*/ 403669 w 888301"/>
                <a:gd name="connsiteY9" fmla="*/ 101346 h 1517523"/>
                <a:gd name="connsiteX10" fmla="*/ 412813 w 888301"/>
                <a:gd name="connsiteY10" fmla="*/ 111061 h 1517523"/>
                <a:gd name="connsiteX11" fmla="*/ 428720 w 888301"/>
                <a:gd name="connsiteY11" fmla="*/ 116015 h 1517523"/>
                <a:gd name="connsiteX12" fmla="*/ 449866 w 888301"/>
                <a:gd name="connsiteY12" fmla="*/ 119634 h 1517523"/>
                <a:gd name="connsiteX13" fmla="*/ 458248 w 888301"/>
                <a:gd name="connsiteY13" fmla="*/ 124015 h 1517523"/>
                <a:gd name="connsiteX14" fmla="*/ 461867 w 888301"/>
                <a:gd name="connsiteY14" fmla="*/ 131159 h 1517523"/>
                <a:gd name="connsiteX15" fmla="*/ 463201 w 888301"/>
                <a:gd name="connsiteY15" fmla="*/ 138208 h 1517523"/>
                <a:gd name="connsiteX16" fmla="*/ 471488 w 888301"/>
                <a:gd name="connsiteY16" fmla="*/ 149161 h 1517523"/>
                <a:gd name="connsiteX17" fmla="*/ 485108 w 888301"/>
                <a:gd name="connsiteY17" fmla="*/ 150781 h 1517523"/>
                <a:gd name="connsiteX18" fmla="*/ 500729 w 888301"/>
                <a:gd name="connsiteY18" fmla="*/ 146304 h 1517523"/>
                <a:gd name="connsiteX19" fmla="*/ 522541 w 888301"/>
                <a:gd name="connsiteY19" fmla="*/ 137731 h 1517523"/>
                <a:gd name="connsiteX20" fmla="*/ 534448 w 888301"/>
                <a:gd name="connsiteY20" fmla="*/ 126682 h 1517523"/>
                <a:gd name="connsiteX21" fmla="*/ 566928 w 888301"/>
                <a:gd name="connsiteY21" fmla="*/ 128588 h 1517523"/>
                <a:gd name="connsiteX22" fmla="*/ 579596 w 888301"/>
                <a:gd name="connsiteY22" fmla="*/ 132588 h 1517523"/>
                <a:gd name="connsiteX23" fmla="*/ 597027 w 888301"/>
                <a:gd name="connsiteY23" fmla="*/ 130969 h 1517523"/>
                <a:gd name="connsiteX24" fmla="*/ 608076 w 888301"/>
                <a:gd name="connsiteY24" fmla="*/ 119348 h 1517523"/>
                <a:gd name="connsiteX25" fmla="*/ 622649 w 888301"/>
                <a:gd name="connsiteY25" fmla="*/ 110395 h 1517523"/>
                <a:gd name="connsiteX26" fmla="*/ 633031 w 888301"/>
                <a:gd name="connsiteY26" fmla="*/ 99631 h 1517523"/>
                <a:gd name="connsiteX27" fmla="*/ 639223 w 888301"/>
                <a:gd name="connsiteY27" fmla="*/ 86487 h 1517523"/>
                <a:gd name="connsiteX28" fmla="*/ 653415 w 888301"/>
                <a:gd name="connsiteY28" fmla="*/ 80105 h 1517523"/>
                <a:gd name="connsiteX29" fmla="*/ 660463 w 888301"/>
                <a:gd name="connsiteY29" fmla="*/ 79248 h 1517523"/>
                <a:gd name="connsiteX30" fmla="*/ 690563 w 888301"/>
                <a:gd name="connsiteY30" fmla="*/ 81629 h 1517523"/>
                <a:gd name="connsiteX31" fmla="*/ 710660 w 888301"/>
                <a:gd name="connsiteY31" fmla="*/ 64579 h 1517523"/>
                <a:gd name="connsiteX32" fmla="*/ 726567 w 888301"/>
                <a:gd name="connsiteY32" fmla="*/ 43625 h 1517523"/>
                <a:gd name="connsiteX33" fmla="*/ 731806 w 888301"/>
                <a:gd name="connsiteY33" fmla="*/ 39052 h 1517523"/>
                <a:gd name="connsiteX34" fmla="*/ 745903 w 888301"/>
                <a:gd name="connsiteY34" fmla="*/ 40862 h 1517523"/>
                <a:gd name="connsiteX35" fmla="*/ 782193 w 888301"/>
                <a:gd name="connsiteY35" fmla="*/ 39910 h 1517523"/>
                <a:gd name="connsiteX36" fmla="*/ 792575 w 888301"/>
                <a:gd name="connsiteY36" fmla="*/ 35719 h 1517523"/>
                <a:gd name="connsiteX37" fmla="*/ 792575 w 888301"/>
                <a:gd name="connsiteY37" fmla="*/ 35719 h 1517523"/>
                <a:gd name="connsiteX38" fmla="*/ 820579 w 888301"/>
                <a:gd name="connsiteY38" fmla="*/ 48768 h 1517523"/>
                <a:gd name="connsiteX39" fmla="*/ 817816 w 888301"/>
                <a:gd name="connsiteY39" fmla="*/ 68104 h 1517523"/>
                <a:gd name="connsiteX40" fmla="*/ 812197 w 888301"/>
                <a:gd name="connsiteY40" fmla="*/ 85344 h 1517523"/>
                <a:gd name="connsiteX41" fmla="*/ 842486 w 888301"/>
                <a:gd name="connsiteY41" fmla="*/ 112586 h 1517523"/>
                <a:gd name="connsiteX42" fmla="*/ 863727 w 888301"/>
                <a:gd name="connsiteY42" fmla="*/ 129064 h 1517523"/>
                <a:gd name="connsiteX43" fmla="*/ 877252 w 888301"/>
                <a:gd name="connsiteY43" fmla="*/ 141923 h 1517523"/>
                <a:gd name="connsiteX44" fmla="*/ 888301 w 888301"/>
                <a:gd name="connsiteY44" fmla="*/ 166974 h 1517523"/>
                <a:gd name="connsiteX45" fmla="*/ 838486 w 888301"/>
                <a:gd name="connsiteY45" fmla="*/ 167260 h 1517523"/>
                <a:gd name="connsiteX46" fmla="*/ 778669 w 888301"/>
                <a:gd name="connsiteY46" fmla="*/ 165069 h 1517523"/>
                <a:gd name="connsiteX47" fmla="*/ 756761 w 888301"/>
                <a:gd name="connsiteY47" fmla="*/ 186024 h 1517523"/>
                <a:gd name="connsiteX48" fmla="*/ 734473 w 888301"/>
                <a:gd name="connsiteY48" fmla="*/ 191072 h 1517523"/>
                <a:gd name="connsiteX49" fmla="*/ 714184 w 888301"/>
                <a:gd name="connsiteY49" fmla="*/ 192120 h 1517523"/>
                <a:gd name="connsiteX50" fmla="*/ 694563 w 888301"/>
                <a:gd name="connsiteY50" fmla="*/ 215266 h 1517523"/>
                <a:gd name="connsiteX51" fmla="*/ 679799 w 888301"/>
                <a:gd name="connsiteY51" fmla="*/ 238793 h 1517523"/>
                <a:gd name="connsiteX52" fmla="*/ 653510 w 888301"/>
                <a:gd name="connsiteY52" fmla="*/ 237269 h 1517523"/>
                <a:gd name="connsiteX53" fmla="*/ 639985 w 888301"/>
                <a:gd name="connsiteY53" fmla="*/ 266320 h 1517523"/>
                <a:gd name="connsiteX54" fmla="*/ 635984 w 888301"/>
                <a:gd name="connsiteY54" fmla="*/ 322613 h 1517523"/>
                <a:gd name="connsiteX55" fmla="*/ 641890 w 888301"/>
                <a:gd name="connsiteY55" fmla="*/ 338424 h 1517523"/>
                <a:gd name="connsiteX56" fmla="*/ 657701 w 888301"/>
                <a:gd name="connsiteY56" fmla="*/ 358331 h 1517523"/>
                <a:gd name="connsiteX57" fmla="*/ 634460 w 888301"/>
                <a:gd name="connsiteY57" fmla="*/ 411862 h 1517523"/>
                <a:gd name="connsiteX58" fmla="*/ 633793 w 888301"/>
                <a:gd name="connsiteY58" fmla="*/ 448248 h 1517523"/>
                <a:gd name="connsiteX59" fmla="*/ 657606 w 888301"/>
                <a:gd name="connsiteY59" fmla="*/ 502635 h 1517523"/>
                <a:gd name="connsiteX60" fmla="*/ 669226 w 888301"/>
                <a:gd name="connsiteY60" fmla="*/ 549117 h 1517523"/>
                <a:gd name="connsiteX61" fmla="*/ 655415 w 888301"/>
                <a:gd name="connsiteY61" fmla="*/ 586932 h 1517523"/>
                <a:gd name="connsiteX62" fmla="*/ 661511 w 888301"/>
                <a:gd name="connsiteY62" fmla="*/ 608839 h 1517523"/>
                <a:gd name="connsiteX63" fmla="*/ 641032 w 888301"/>
                <a:gd name="connsiteY63" fmla="*/ 622555 h 1517523"/>
                <a:gd name="connsiteX64" fmla="*/ 612457 w 888301"/>
                <a:gd name="connsiteY64" fmla="*/ 622269 h 1517523"/>
                <a:gd name="connsiteX65" fmla="*/ 578739 w 888301"/>
                <a:gd name="connsiteY65" fmla="*/ 671609 h 1517523"/>
                <a:gd name="connsiteX66" fmla="*/ 573976 w 888301"/>
                <a:gd name="connsiteY66" fmla="*/ 698183 h 1517523"/>
                <a:gd name="connsiteX67" fmla="*/ 591122 w 888301"/>
                <a:gd name="connsiteY67" fmla="*/ 746666 h 1517523"/>
                <a:gd name="connsiteX68" fmla="*/ 617791 w 888301"/>
                <a:gd name="connsiteY68" fmla="*/ 781718 h 1517523"/>
                <a:gd name="connsiteX69" fmla="*/ 626650 w 888301"/>
                <a:gd name="connsiteY69" fmla="*/ 831533 h 1517523"/>
                <a:gd name="connsiteX70" fmla="*/ 629698 w 888301"/>
                <a:gd name="connsiteY70" fmla="*/ 885350 h 1517523"/>
                <a:gd name="connsiteX71" fmla="*/ 615696 w 888301"/>
                <a:gd name="connsiteY71" fmla="*/ 914401 h 1517523"/>
                <a:gd name="connsiteX72" fmla="*/ 595789 w 888301"/>
                <a:gd name="connsiteY72" fmla="*/ 947929 h 1517523"/>
                <a:gd name="connsiteX73" fmla="*/ 581597 w 888301"/>
                <a:gd name="connsiteY73" fmla="*/ 995078 h 1517523"/>
                <a:gd name="connsiteX74" fmla="*/ 566452 w 888301"/>
                <a:gd name="connsiteY74" fmla="*/ 1020795 h 1517523"/>
                <a:gd name="connsiteX75" fmla="*/ 546925 w 888301"/>
                <a:gd name="connsiteY75" fmla="*/ 1049370 h 1517523"/>
                <a:gd name="connsiteX76" fmla="*/ 526732 w 888301"/>
                <a:gd name="connsiteY76" fmla="*/ 1073564 h 1517523"/>
                <a:gd name="connsiteX77" fmla="*/ 491776 w 888301"/>
                <a:gd name="connsiteY77" fmla="*/ 1097662 h 1517523"/>
                <a:gd name="connsiteX78" fmla="*/ 491776 w 888301"/>
                <a:gd name="connsiteY78" fmla="*/ 1097662 h 1517523"/>
                <a:gd name="connsiteX79" fmla="*/ 404050 w 888301"/>
                <a:gd name="connsiteY79" fmla="*/ 1157288 h 1517523"/>
                <a:gd name="connsiteX80" fmla="*/ 388144 w 888301"/>
                <a:gd name="connsiteY80" fmla="*/ 1178053 h 1517523"/>
                <a:gd name="connsiteX81" fmla="*/ 389287 w 888301"/>
                <a:gd name="connsiteY81" fmla="*/ 1202246 h 1517523"/>
                <a:gd name="connsiteX82" fmla="*/ 386524 w 888301"/>
                <a:gd name="connsiteY82" fmla="*/ 1264445 h 1517523"/>
                <a:gd name="connsiteX83" fmla="*/ 371094 w 888301"/>
                <a:gd name="connsiteY83" fmla="*/ 1284066 h 1517523"/>
                <a:gd name="connsiteX84" fmla="*/ 349377 w 888301"/>
                <a:gd name="connsiteY84" fmla="*/ 1289019 h 1517523"/>
                <a:gd name="connsiteX85" fmla="*/ 317087 w 888301"/>
                <a:gd name="connsiteY85" fmla="*/ 1291020 h 1517523"/>
                <a:gd name="connsiteX86" fmla="*/ 309276 w 888301"/>
                <a:gd name="connsiteY86" fmla="*/ 1306641 h 1517523"/>
                <a:gd name="connsiteX87" fmla="*/ 308038 w 888301"/>
                <a:gd name="connsiteY87" fmla="*/ 1322642 h 1517523"/>
                <a:gd name="connsiteX88" fmla="*/ 303466 w 888301"/>
                <a:gd name="connsiteY88" fmla="*/ 1334263 h 1517523"/>
                <a:gd name="connsiteX89" fmla="*/ 313753 w 888301"/>
                <a:gd name="connsiteY89" fmla="*/ 1352741 h 1517523"/>
                <a:gd name="connsiteX90" fmla="*/ 336518 w 888301"/>
                <a:gd name="connsiteY90" fmla="*/ 1385603 h 1517523"/>
                <a:gd name="connsiteX91" fmla="*/ 331756 w 888301"/>
                <a:gd name="connsiteY91" fmla="*/ 1413225 h 1517523"/>
                <a:gd name="connsiteX92" fmla="*/ 322040 w 888301"/>
                <a:gd name="connsiteY92" fmla="*/ 1440467 h 1517523"/>
                <a:gd name="connsiteX93" fmla="*/ 298704 w 888301"/>
                <a:gd name="connsiteY93" fmla="*/ 1467423 h 1517523"/>
                <a:gd name="connsiteX94" fmla="*/ 269557 w 888301"/>
                <a:gd name="connsiteY94" fmla="*/ 1484758 h 1517523"/>
                <a:gd name="connsiteX95" fmla="*/ 241935 w 888301"/>
                <a:gd name="connsiteY95" fmla="*/ 1495998 h 1517523"/>
                <a:gd name="connsiteX96" fmla="*/ 214503 w 888301"/>
                <a:gd name="connsiteY96" fmla="*/ 1495616 h 1517523"/>
                <a:gd name="connsiteX97" fmla="*/ 203740 w 888301"/>
                <a:gd name="connsiteY97" fmla="*/ 1501427 h 1517523"/>
                <a:gd name="connsiteX98" fmla="*/ 181356 w 888301"/>
                <a:gd name="connsiteY98" fmla="*/ 1504761 h 1517523"/>
                <a:gd name="connsiteX99" fmla="*/ 147066 w 888301"/>
                <a:gd name="connsiteY99" fmla="*/ 1515048 h 1517523"/>
                <a:gd name="connsiteX100" fmla="*/ 138684 w 888301"/>
                <a:gd name="connsiteY100" fmla="*/ 1509809 h 1517523"/>
                <a:gd name="connsiteX101" fmla="*/ 111252 w 888301"/>
                <a:gd name="connsiteY101" fmla="*/ 1506094 h 1517523"/>
                <a:gd name="connsiteX102" fmla="*/ 78105 w 888301"/>
                <a:gd name="connsiteY102" fmla="*/ 1517524 h 1517523"/>
                <a:gd name="connsiteX103" fmla="*/ 55054 w 888301"/>
                <a:gd name="connsiteY103" fmla="*/ 1515333 h 1517523"/>
                <a:gd name="connsiteX104" fmla="*/ 46291 w 888301"/>
                <a:gd name="connsiteY104" fmla="*/ 1513428 h 1517523"/>
                <a:gd name="connsiteX105" fmla="*/ 34099 w 888301"/>
                <a:gd name="connsiteY105" fmla="*/ 1508190 h 1517523"/>
                <a:gd name="connsiteX106" fmla="*/ 13144 w 888301"/>
                <a:gd name="connsiteY106" fmla="*/ 1502760 h 1517523"/>
                <a:gd name="connsiteX107" fmla="*/ 13144 w 888301"/>
                <a:gd name="connsiteY107" fmla="*/ 1502760 h 1517523"/>
                <a:gd name="connsiteX108" fmla="*/ 0 w 888301"/>
                <a:gd name="connsiteY108" fmla="*/ 1460755 h 1517523"/>
                <a:gd name="connsiteX109" fmla="*/ 27813 w 888301"/>
                <a:gd name="connsiteY109" fmla="*/ 1436371 h 1517523"/>
                <a:gd name="connsiteX110" fmla="*/ 38195 w 888301"/>
                <a:gd name="connsiteY110" fmla="*/ 1414654 h 1517523"/>
                <a:gd name="connsiteX111" fmla="*/ 50768 w 888301"/>
                <a:gd name="connsiteY111" fmla="*/ 1370934 h 1517523"/>
                <a:gd name="connsiteX112" fmla="*/ 50673 w 888301"/>
                <a:gd name="connsiteY112" fmla="*/ 1345598 h 1517523"/>
                <a:gd name="connsiteX113" fmla="*/ 63627 w 888301"/>
                <a:gd name="connsiteY113" fmla="*/ 1318356 h 1517523"/>
                <a:gd name="connsiteX114" fmla="*/ 64103 w 888301"/>
                <a:gd name="connsiteY114" fmla="*/ 1271017 h 1517523"/>
                <a:gd name="connsiteX115" fmla="*/ 55531 w 888301"/>
                <a:gd name="connsiteY115" fmla="*/ 1132714 h 1517523"/>
                <a:gd name="connsiteX116" fmla="*/ 59341 w 888301"/>
                <a:gd name="connsiteY116" fmla="*/ 918592 h 1517523"/>
                <a:gd name="connsiteX117" fmla="*/ 60484 w 888301"/>
                <a:gd name="connsiteY117" fmla="*/ 687420 h 1517523"/>
                <a:gd name="connsiteX118" fmla="*/ 59531 w 888301"/>
                <a:gd name="connsiteY118" fmla="*/ 375857 h 1517523"/>
                <a:gd name="connsiteX119" fmla="*/ 72295 w 888301"/>
                <a:gd name="connsiteY119" fmla="*/ 7429 h 1517523"/>
                <a:gd name="connsiteX120" fmla="*/ 72295 w 888301"/>
                <a:gd name="connsiteY120" fmla="*/ 7429 h 1517523"/>
                <a:gd name="connsiteX121" fmla="*/ 83629 w 888301"/>
                <a:gd name="connsiteY121" fmla="*/ 7620 h 1517523"/>
                <a:gd name="connsiteX122" fmla="*/ 113347 w 888301"/>
                <a:gd name="connsiteY122" fmla="*/ 3524 h 1517523"/>
                <a:gd name="connsiteX123" fmla="*/ 125063 w 888301"/>
                <a:gd name="connsiteY123" fmla="*/ 36576 h 1517523"/>
                <a:gd name="connsiteX124" fmla="*/ 141446 w 888301"/>
                <a:gd name="connsiteY124" fmla="*/ 40100 h 1517523"/>
                <a:gd name="connsiteX125" fmla="*/ 160401 w 888301"/>
                <a:gd name="connsiteY125" fmla="*/ 28384 h 1517523"/>
                <a:gd name="connsiteX126" fmla="*/ 168116 w 888301"/>
                <a:gd name="connsiteY126" fmla="*/ 28003 h 1517523"/>
                <a:gd name="connsiteX127" fmla="*/ 180118 w 888301"/>
                <a:gd name="connsiteY127" fmla="*/ 30766 h 1517523"/>
                <a:gd name="connsiteX128" fmla="*/ 209169 w 888301"/>
                <a:gd name="connsiteY128" fmla="*/ 46863 h 1517523"/>
                <a:gd name="connsiteX129" fmla="*/ 227362 w 888301"/>
                <a:gd name="connsiteY129" fmla="*/ 48101 h 1517523"/>
                <a:gd name="connsiteX130" fmla="*/ 238506 w 888301"/>
                <a:gd name="connsiteY130" fmla="*/ 44958 h 1517523"/>
                <a:gd name="connsiteX131" fmla="*/ 243649 w 888301"/>
                <a:gd name="connsiteY131" fmla="*/ 27908 h 1517523"/>
                <a:gd name="connsiteX132" fmla="*/ 252222 w 888301"/>
                <a:gd name="connsiteY132" fmla="*/ 19240 h 1517523"/>
                <a:gd name="connsiteX133" fmla="*/ 259937 w 888301"/>
                <a:gd name="connsiteY133" fmla="*/ 17050 h 1517523"/>
                <a:gd name="connsiteX134" fmla="*/ 268129 w 888301"/>
                <a:gd name="connsiteY134" fmla="*/ 18764 h 1517523"/>
                <a:gd name="connsiteX135" fmla="*/ 284988 w 888301"/>
                <a:gd name="connsiteY135" fmla="*/ 26194 h 1517523"/>
                <a:gd name="connsiteX136" fmla="*/ 286702 w 888301"/>
                <a:gd name="connsiteY136" fmla="*/ 13430 h 1517523"/>
                <a:gd name="connsiteX137" fmla="*/ 290703 w 888301"/>
                <a:gd name="connsiteY137" fmla="*/ 3143 h 1517523"/>
                <a:gd name="connsiteX138" fmla="*/ 296799 w 888301"/>
                <a:gd name="connsiteY138" fmla="*/ 0 h 1517523"/>
                <a:gd name="connsiteX139" fmla="*/ 309563 w 888301"/>
                <a:gd name="connsiteY139" fmla="*/ 667 h 151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888301" h="1517523">
                  <a:moveTo>
                    <a:pt x="320707" y="11621"/>
                  </a:moveTo>
                  <a:lnTo>
                    <a:pt x="335375" y="34957"/>
                  </a:lnTo>
                  <a:lnTo>
                    <a:pt x="340519" y="46958"/>
                  </a:lnTo>
                  <a:lnTo>
                    <a:pt x="361855" y="58388"/>
                  </a:lnTo>
                  <a:lnTo>
                    <a:pt x="368332" y="65151"/>
                  </a:lnTo>
                  <a:lnTo>
                    <a:pt x="375761" y="69913"/>
                  </a:lnTo>
                  <a:lnTo>
                    <a:pt x="387477" y="73438"/>
                  </a:lnTo>
                  <a:lnTo>
                    <a:pt x="397764" y="79724"/>
                  </a:lnTo>
                  <a:lnTo>
                    <a:pt x="401383" y="85915"/>
                  </a:lnTo>
                  <a:lnTo>
                    <a:pt x="403669" y="101346"/>
                  </a:lnTo>
                  <a:lnTo>
                    <a:pt x="412813" y="111061"/>
                  </a:lnTo>
                  <a:lnTo>
                    <a:pt x="428720" y="116015"/>
                  </a:lnTo>
                  <a:lnTo>
                    <a:pt x="449866" y="119634"/>
                  </a:lnTo>
                  <a:lnTo>
                    <a:pt x="458248" y="124015"/>
                  </a:lnTo>
                  <a:lnTo>
                    <a:pt x="461867" y="131159"/>
                  </a:lnTo>
                  <a:lnTo>
                    <a:pt x="463201" y="138208"/>
                  </a:lnTo>
                  <a:lnTo>
                    <a:pt x="471488" y="149161"/>
                  </a:lnTo>
                  <a:lnTo>
                    <a:pt x="485108" y="150781"/>
                  </a:lnTo>
                  <a:lnTo>
                    <a:pt x="500729" y="146304"/>
                  </a:lnTo>
                  <a:lnTo>
                    <a:pt x="522541" y="137731"/>
                  </a:lnTo>
                  <a:lnTo>
                    <a:pt x="534448" y="126682"/>
                  </a:lnTo>
                  <a:lnTo>
                    <a:pt x="566928" y="128588"/>
                  </a:lnTo>
                  <a:lnTo>
                    <a:pt x="579596" y="132588"/>
                  </a:lnTo>
                  <a:lnTo>
                    <a:pt x="597027" y="130969"/>
                  </a:lnTo>
                  <a:lnTo>
                    <a:pt x="608076" y="119348"/>
                  </a:lnTo>
                  <a:lnTo>
                    <a:pt x="622649" y="110395"/>
                  </a:lnTo>
                  <a:lnTo>
                    <a:pt x="633031" y="99631"/>
                  </a:lnTo>
                  <a:lnTo>
                    <a:pt x="639223" y="86487"/>
                  </a:lnTo>
                  <a:lnTo>
                    <a:pt x="653415" y="80105"/>
                  </a:lnTo>
                  <a:lnTo>
                    <a:pt x="660463" y="79248"/>
                  </a:lnTo>
                  <a:lnTo>
                    <a:pt x="690563" y="81629"/>
                  </a:lnTo>
                  <a:lnTo>
                    <a:pt x="710660" y="64579"/>
                  </a:lnTo>
                  <a:lnTo>
                    <a:pt x="726567" y="43625"/>
                  </a:lnTo>
                  <a:lnTo>
                    <a:pt x="731806" y="39052"/>
                  </a:lnTo>
                  <a:lnTo>
                    <a:pt x="745903" y="40862"/>
                  </a:lnTo>
                  <a:lnTo>
                    <a:pt x="782193" y="39910"/>
                  </a:lnTo>
                  <a:lnTo>
                    <a:pt x="792575" y="35719"/>
                  </a:lnTo>
                  <a:lnTo>
                    <a:pt x="792575" y="35719"/>
                  </a:lnTo>
                  <a:lnTo>
                    <a:pt x="820579" y="48768"/>
                  </a:lnTo>
                  <a:lnTo>
                    <a:pt x="817816" y="68104"/>
                  </a:lnTo>
                  <a:lnTo>
                    <a:pt x="812197" y="85344"/>
                  </a:lnTo>
                  <a:lnTo>
                    <a:pt x="842486" y="112586"/>
                  </a:lnTo>
                  <a:lnTo>
                    <a:pt x="863727" y="129064"/>
                  </a:lnTo>
                  <a:lnTo>
                    <a:pt x="877252" y="141923"/>
                  </a:lnTo>
                  <a:lnTo>
                    <a:pt x="888301" y="166974"/>
                  </a:lnTo>
                  <a:lnTo>
                    <a:pt x="838486" y="167260"/>
                  </a:lnTo>
                  <a:lnTo>
                    <a:pt x="778669" y="165069"/>
                  </a:lnTo>
                  <a:lnTo>
                    <a:pt x="756761" y="186024"/>
                  </a:lnTo>
                  <a:lnTo>
                    <a:pt x="734473" y="191072"/>
                  </a:lnTo>
                  <a:lnTo>
                    <a:pt x="714184" y="192120"/>
                  </a:lnTo>
                  <a:lnTo>
                    <a:pt x="694563" y="215266"/>
                  </a:lnTo>
                  <a:lnTo>
                    <a:pt x="679799" y="238793"/>
                  </a:lnTo>
                  <a:lnTo>
                    <a:pt x="653510" y="237269"/>
                  </a:lnTo>
                  <a:lnTo>
                    <a:pt x="639985" y="266320"/>
                  </a:lnTo>
                  <a:lnTo>
                    <a:pt x="635984" y="322613"/>
                  </a:lnTo>
                  <a:lnTo>
                    <a:pt x="641890" y="338424"/>
                  </a:lnTo>
                  <a:lnTo>
                    <a:pt x="657701" y="358331"/>
                  </a:lnTo>
                  <a:lnTo>
                    <a:pt x="634460" y="411862"/>
                  </a:lnTo>
                  <a:lnTo>
                    <a:pt x="633793" y="448248"/>
                  </a:lnTo>
                  <a:lnTo>
                    <a:pt x="657606" y="502635"/>
                  </a:lnTo>
                  <a:lnTo>
                    <a:pt x="669226" y="549117"/>
                  </a:lnTo>
                  <a:lnTo>
                    <a:pt x="655415" y="586932"/>
                  </a:lnTo>
                  <a:lnTo>
                    <a:pt x="661511" y="608839"/>
                  </a:lnTo>
                  <a:lnTo>
                    <a:pt x="641032" y="622555"/>
                  </a:lnTo>
                  <a:lnTo>
                    <a:pt x="612457" y="622269"/>
                  </a:lnTo>
                  <a:lnTo>
                    <a:pt x="578739" y="671609"/>
                  </a:lnTo>
                  <a:lnTo>
                    <a:pt x="573976" y="698183"/>
                  </a:lnTo>
                  <a:lnTo>
                    <a:pt x="591122" y="746666"/>
                  </a:lnTo>
                  <a:lnTo>
                    <a:pt x="617791" y="781718"/>
                  </a:lnTo>
                  <a:lnTo>
                    <a:pt x="626650" y="831533"/>
                  </a:lnTo>
                  <a:lnTo>
                    <a:pt x="629698" y="885350"/>
                  </a:lnTo>
                  <a:lnTo>
                    <a:pt x="615696" y="914401"/>
                  </a:lnTo>
                  <a:lnTo>
                    <a:pt x="595789" y="947929"/>
                  </a:lnTo>
                  <a:lnTo>
                    <a:pt x="581597" y="995078"/>
                  </a:lnTo>
                  <a:lnTo>
                    <a:pt x="566452" y="1020795"/>
                  </a:lnTo>
                  <a:lnTo>
                    <a:pt x="546925" y="1049370"/>
                  </a:lnTo>
                  <a:lnTo>
                    <a:pt x="526732" y="1073564"/>
                  </a:lnTo>
                  <a:lnTo>
                    <a:pt x="491776" y="1097662"/>
                  </a:lnTo>
                  <a:lnTo>
                    <a:pt x="491776" y="1097662"/>
                  </a:lnTo>
                  <a:lnTo>
                    <a:pt x="404050" y="1157288"/>
                  </a:lnTo>
                  <a:lnTo>
                    <a:pt x="388144" y="1178053"/>
                  </a:lnTo>
                  <a:lnTo>
                    <a:pt x="389287" y="1202246"/>
                  </a:lnTo>
                  <a:lnTo>
                    <a:pt x="386524" y="1264445"/>
                  </a:lnTo>
                  <a:lnTo>
                    <a:pt x="371094" y="1284066"/>
                  </a:lnTo>
                  <a:lnTo>
                    <a:pt x="349377" y="1289019"/>
                  </a:lnTo>
                  <a:lnTo>
                    <a:pt x="317087" y="1291020"/>
                  </a:lnTo>
                  <a:lnTo>
                    <a:pt x="309276" y="1306641"/>
                  </a:lnTo>
                  <a:lnTo>
                    <a:pt x="308038" y="1322642"/>
                  </a:lnTo>
                  <a:lnTo>
                    <a:pt x="303466" y="1334263"/>
                  </a:lnTo>
                  <a:lnTo>
                    <a:pt x="313753" y="1352741"/>
                  </a:lnTo>
                  <a:lnTo>
                    <a:pt x="336518" y="1385603"/>
                  </a:lnTo>
                  <a:lnTo>
                    <a:pt x="331756" y="1413225"/>
                  </a:lnTo>
                  <a:lnTo>
                    <a:pt x="322040" y="1440467"/>
                  </a:lnTo>
                  <a:lnTo>
                    <a:pt x="298704" y="1467423"/>
                  </a:lnTo>
                  <a:lnTo>
                    <a:pt x="269557" y="1484758"/>
                  </a:lnTo>
                  <a:lnTo>
                    <a:pt x="241935" y="1495998"/>
                  </a:lnTo>
                  <a:lnTo>
                    <a:pt x="214503" y="1495616"/>
                  </a:lnTo>
                  <a:lnTo>
                    <a:pt x="203740" y="1501427"/>
                  </a:lnTo>
                  <a:lnTo>
                    <a:pt x="181356" y="1504761"/>
                  </a:lnTo>
                  <a:lnTo>
                    <a:pt x="147066" y="1515048"/>
                  </a:lnTo>
                  <a:lnTo>
                    <a:pt x="138684" y="1509809"/>
                  </a:lnTo>
                  <a:lnTo>
                    <a:pt x="111252" y="1506094"/>
                  </a:lnTo>
                  <a:lnTo>
                    <a:pt x="78105" y="1517524"/>
                  </a:lnTo>
                  <a:lnTo>
                    <a:pt x="55054" y="1515333"/>
                  </a:lnTo>
                  <a:lnTo>
                    <a:pt x="46291" y="1513428"/>
                  </a:lnTo>
                  <a:lnTo>
                    <a:pt x="34099" y="1508190"/>
                  </a:lnTo>
                  <a:lnTo>
                    <a:pt x="13144" y="1502760"/>
                  </a:lnTo>
                  <a:lnTo>
                    <a:pt x="13144" y="1502760"/>
                  </a:lnTo>
                  <a:lnTo>
                    <a:pt x="0" y="1460755"/>
                  </a:lnTo>
                  <a:lnTo>
                    <a:pt x="27813" y="1436371"/>
                  </a:lnTo>
                  <a:lnTo>
                    <a:pt x="38195" y="1414654"/>
                  </a:lnTo>
                  <a:lnTo>
                    <a:pt x="50768" y="1370934"/>
                  </a:lnTo>
                  <a:lnTo>
                    <a:pt x="50673" y="1345598"/>
                  </a:lnTo>
                  <a:lnTo>
                    <a:pt x="63627" y="1318356"/>
                  </a:lnTo>
                  <a:lnTo>
                    <a:pt x="64103" y="1271017"/>
                  </a:lnTo>
                  <a:lnTo>
                    <a:pt x="55531" y="1132714"/>
                  </a:lnTo>
                  <a:lnTo>
                    <a:pt x="59341" y="918592"/>
                  </a:lnTo>
                  <a:lnTo>
                    <a:pt x="60484" y="687420"/>
                  </a:lnTo>
                  <a:lnTo>
                    <a:pt x="59531" y="375857"/>
                  </a:lnTo>
                  <a:lnTo>
                    <a:pt x="72295" y="7429"/>
                  </a:lnTo>
                  <a:lnTo>
                    <a:pt x="72295" y="7429"/>
                  </a:lnTo>
                  <a:lnTo>
                    <a:pt x="83629" y="7620"/>
                  </a:lnTo>
                  <a:lnTo>
                    <a:pt x="113347" y="3524"/>
                  </a:lnTo>
                  <a:lnTo>
                    <a:pt x="125063" y="36576"/>
                  </a:lnTo>
                  <a:lnTo>
                    <a:pt x="141446" y="40100"/>
                  </a:lnTo>
                  <a:lnTo>
                    <a:pt x="160401" y="28384"/>
                  </a:lnTo>
                  <a:lnTo>
                    <a:pt x="168116" y="28003"/>
                  </a:lnTo>
                  <a:lnTo>
                    <a:pt x="180118" y="30766"/>
                  </a:lnTo>
                  <a:lnTo>
                    <a:pt x="209169" y="46863"/>
                  </a:lnTo>
                  <a:lnTo>
                    <a:pt x="227362" y="48101"/>
                  </a:lnTo>
                  <a:lnTo>
                    <a:pt x="238506" y="44958"/>
                  </a:lnTo>
                  <a:lnTo>
                    <a:pt x="243649" y="27908"/>
                  </a:lnTo>
                  <a:lnTo>
                    <a:pt x="252222" y="19240"/>
                  </a:lnTo>
                  <a:lnTo>
                    <a:pt x="259937" y="17050"/>
                  </a:lnTo>
                  <a:lnTo>
                    <a:pt x="268129" y="18764"/>
                  </a:lnTo>
                  <a:lnTo>
                    <a:pt x="284988" y="26194"/>
                  </a:lnTo>
                  <a:lnTo>
                    <a:pt x="286702" y="13430"/>
                  </a:lnTo>
                  <a:lnTo>
                    <a:pt x="290703" y="3143"/>
                  </a:lnTo>
                  <a:lnTo>
                    <a:pt x="296799" y="0"/>
                  </a:lnTo>
                  <a:lnTo>
                    <a:pt x="309563" y="667"/>
                  </a:lnTo>
                  <a:close/>
                </a:path>
              </a:pathLst>
            </a:custGeom>
            <a:grpFill/>
            <a:ln w="9525" cap="flat">
              <a:solidFill>
                <a:srgbClr val="A02B93"/>
              </a:solidFill>
              <a:prstDash val="solid"/>
              <a:miter/>
            </a:ln>
          </p:spPr>
          <p:txBody>
            <a:bodyPr rtlCol="0" anchor="ctr"/>
            <a:lstStyle/>
            <a:p>
              <a:endParaRPr lang="es-HN"/>
            </a:p>
          </p:txBody>
        </p:sp>
        <p:sp>
          <p:nvSpPr>
            <p:cNvPr id="72" name="Forma libre: forma 71">
              <a:extLst>
                <a:ext uri="{FF2B5EF4-FFF2-40B4-BE49-F238E27FC236}">
                  <a16:creationId xmlns:a16="http://schemas.microsoft.com/office/drawing/2014/main" id="{5FC89C0F-D02F-8329-C7A1-A4D99D763435}"/>
                </a:ext>
              </a:extLst>
            </p:cNvPr>
            <p:cNvSpPr/>
            <p:nvPr/>
          </p:nvSpPr>
          <p:spPr>
            <a:xfrm>
              <a:off x="6663728" y="1025564"/>
              <a:ext cx="2518791" cy="3437668"/>
            </a:xfrm>
            <a:custGeom>
              <a:avLst/>
              <a:gdLst>
                <a:gd name="connsiteX0" fmla="*/ 602171 w 2518791"/>
                <a:gd name="connsiteY0" fmla="*/ 162306 h 3437668"/>
                <a:gd name="connsiteX1" fmla="*/ 615315 w 2518791"/>
                <a:gd name="connsiteY1" fmla="*/ 217456 h 3437668"/>
                <a:gd name="connsiteX2" fmla="*/ 636841 w 2518791"/>
                <a:gd name="connsiteY2" fmla="*/ 277844 h 3437668"/>
                <a:gd name="connsiteX3" fmla="*/ 601885 w 2518791"/>
                <a:gd name="connsiteY3" fmla="*/ 283369 h 3437668"/>
                <a:gd name="connsiteX4" fmla="*/ 590931 w 2518791"/>
                <a:gd name="connsiteY4" fmla="*/ 250317 h 3437668"/>
                <a:gd name="connsiteX5" fmla="*/ 581882 w 2518791"/>
                <a:gd name="connsiteY5" fmla="*/ 215360 h 3437668"/>
                <a:gd name="connsiteX6" fmla="*/ 565499 w 2518791"/>
                <a:gd name="connsiteY6" fmla="*/ 180499 h 3437668"/>
                <a:gd name="connsiteX7" fmla="*/ 552831 w 2518791"/>
                <a:gd name="connsiteY7" fmla="*/ 211741 h 3437668"/>
                <a:gd name="connsiteX8" fmla="*/ 563689 w 2518791"/>
                <a:gd name="connsiteY8" fmla="*/ 244793 h 3437668"/>
                <a:gd name="connsiteX9" fmla="*/ 578263 w 2518791"/>
                <a:gd name="connsiteY9" fmla="*/ 281559 h 3437668"/>
                <a:gd name="connsiteX10" fmla="*/ 587312 w 2518791"/>
                <a:gd name="connsiteY10" fmla="*/ 316421 h 3437668"/>
                <a:gd name="connsiteX11" fmla="*/ 585502 w 2518791"/>
                <a:gd name="connsiteY11" fmla="*/ 353187 h 3437668"/>
                <a:gd name="connsiteX12" fmla="*/ 569119 w 2518791"/>
                <a:gd name="connsiteY12" fmla="*/ 382619 h 3437668"/>
                <a:gd name="connsiteX13" fmla="*/ 538258 w 2518791"/>
                <a:gd name="connsiteY13" fmla="*/ 395478 h 3437668"/>
                <a:gd name="connsiteX14" fmla="*/ 574643 w 2518791"/>
                <a:gd name="connsiteY14" fmla="*/ 389954 h 3437668"/>
                <a:gd name="connsiteX15" fmla="*/ 598265 w 2518791"/>
                <a:gd name="connsiteY15" fmla="*/ 362426 h 3437668"/>
                <a:gd name="connsiteX16" fmla="*/ 610933 w 2518791"/>
                <a:gd name="connsiteY16" fmla="*/ 395478 h 3437668"/>
                <a:gd name="connsiteX17" fmla="*/ 620078 w 2518791"/>
                <a:gd name="connsiteY17" fmla="*/ 362426 h 3437668"/>
                <a:gd name="connsiteX18" fmla="*/ 641318 w 2518791"/>
                <a:gd name="connsiteY18" fmla="*/ 310134 h 3437668"/>
                <a:gd name="connsiteX19" fmla="*/ 644271 w 2518791"/>
                <a:gd name="connsiteY19" fmla="*/ 334613 h 3437668"/>
                <a:gd name="connsiteX20" fmla="*/ 661130 w 2518791"/>
                <a:gd name="connsiteY20" fmla="*/ 387287 h 3437668"/>
                <a:gd name="connsiteX21" fmla="*/ 658273 w 2518791"/>
                <a:gd name="connsiteY21" fmla="*/ 392144 h 3437668"/>
                <a:gd name="connsiteX22" fmla="*/ 661797 w 2518791"/>
                <a:gd name="connsiteY22" fmla="*/ 403479 h 3437668"/>
                <a:gd name="connsiteX23" fmla="*/ 664273 w 2518791"/>
                <a:gd name="connsiteY23" fmla="*/ 402527 h 3437668"/>
                <a:gd name="connsiteX24" fmla="*/ 685895 w 2518791"/>
                <a:gd name="connsiteY24" fmla="*/ 455296 h 3437668"/>
                <a:gd name="connsiteX25" fmla="*/ 698754 w 2518791"/>
                <a:gd name="connsiteY25" fmla="*/ 495206 h 3437668"/>
                <a:gd name="connsiteX26" fmla="*/ 737425 w 2518791"/>
                <a:gd name="connsiteY26" fmla="*/ 581979 h 3437668"/>
                <a:gd name="connsiteX27" fmla="*/ 741426 w 2518791"/>
                <a:gd name="connsiteY27" fmla="*/ 597695 h 3437668"/>
                <a:gd name="connsiteX28" fmla="*/ 758666 w 2518791"/>
                <a:gd name="connsiteY28" fmla="*/ 630842 h 3437668"/>
                <a:gd name="connsiteX29" fmla="*/ 760095 w 2518791"/>
                <a:gd name="connsiteY29" fmla="*/ 647796 h 3437668"/>
                <a:gd name="connsiteX30" fmla="*/ 756761 w 2518791"/>
                <a:gd name="connsiteY30" fmla="*/ 668846 h 3437668"/>
                <a:gd name="connsiteX31" fmla="*/ 782764 w 2518791"/>
                <a:gd name="connsiteY31" fmla="*/ 731711 h 3437668"/>
                <a:gd name="connsiteX32" fmla="*/ 789337 w 2518791"/>
                <a:gd name="connsiteY32" fmla="*/ 744475 h 3437668"/>
                <a:gd name="connsiteX33" fmla="*/ 791147 w 2518791"/>
                <a:gd name="connsiteY33" fmla="*/ 736950 h 3437668"/>
                <a:gd name="connsiteX34" fmla="*/ 764477 w 2518791"/>
                <a:gd name="connsiteY34" fmla="*/ 663894 h 3437668"/>
                <a:gd name="connsiteX35" fmla="*/ 767905 w 2518791"/>
                <a:gd name="connsiteY35" fmla="*/ 657226 h 3437668"/>
                <a:gd name="connsiteX36" fmla="*/ 802481 w 2518791"/>
                <a:gd name="connsiteY36" fmla="*/ 738379 h 3437668"/>
                <a:gd name="connsiteX37" fmla="*/ 808672 w 2518791"/>
                <a:gd name="connsiteY37" fmla="*/ 747809 h 3437668"/>
                <a:gd name="connsiteX38" fmla="*/ 814673 w 2518791"/>
                <a:gd name="connsiteY38" fmla="*/ 771145 h 3437668"/>
                <a:gd name="connsiteX39" fmla="*/ 825151 w 2518791"/>
                <a:gd name="connsiteY39" fmla="*/ 797434 h 3437668"/>
                <a:gd name="connsiteX40" fmla="*/ 845344 w 2518791"/>
                <a:gd name="connsiteY40" fmla="*/ 828200 h 3437668"/>
                <a:gd name="connsiteX41" fmla="*/ 878110 w 2518791"/>
                <a:gd name="connsiteY41" fmla="*/ 890779 h 3437668"/>
                <a:gd name="connsiteX42" fmla="*/ 913066 w 2518791"/>
                <a:gd name="connsiteY42" fmla="*/ 945357 h 3437668"/>
                <a:gd name="connsiteX43" fmla="*/ 933545 w 2518791"/>
                <a:gd name="connsiteY43" fmla="*/ 987077 h 3437668"/>
                <a:gd name="connsiteX44" fmla="*/ 949642 w 2518791"/>
                <a:gd name="connsiteY44" fmla="*/ 1004222 h 3437668"/>
                <a:gd name="connsiteX45" fmla="*/ 997077 w 2518791"/>
                <a:gd name="connsiteY45" fmla="*/ 1070802 h 3437668"/>
                <a:gd name="connsiteX46" fmla="*/ 1015079 w 2518791"/>
                <a:gd name="connsiteY46" fmla="*/ 1102806 h 3437668"/>
                <a:gd name="connsiteX47" fmla="*/ 1060418 w 2518791"/>
                <a:gd name="connsiteY47" fmla="*/ 1147859 h 3437668"/>
                <a:gd name="connsiteX48" fmla="*/ 1059847 w 2518791"/>
                <a:gd name="connsiteY48" fmla="*/ 1156241 h 3437668"/>
                <a:gd name="connsiteX49" fmla="*/ 1052703 w 2518791"/>
                <a:gd name="connsiteY49" fmla="*/ 1154907 h 3437668"/>
                <a:gd name="connsiteX50" fmla="*/ 1043559 w 2518791"/>
                <a:gd name="connsiteY50" fmla="*/ 1146716 h 3437668"/>
                <a:gd name="connsiteX51" fmla="*/ 1038130 w 2518791"/>
                <a:gd name="connsiteY51" fmla="*/ 1145192 h 3437668"/>
                <a:gd name="connsiteX52" fmla="*/ 1038415 w 2518791"/>
                <a:gd name="connsiteY52" fmla="*/ 1150812 h 3437668"/>
                <a:gd name="connsiteX53" fmla="*/ 1066324 w 2518791"/>
                <a:gd name="connsiteY53" fmla="*/ 1170338 h 3437668"/>
                <a:gd name="connsiteX54" fmla="*/ 1068514 w 2518791"/>
                <a:gd name="connsiteY54" fmla="*/ 1163194 h 3437668"/>
                <a:gd name="connsiteX55" fmla="*/ 1076420 w 2518791"/>
                <a:gd name="connsiteY55" fmla="*/ 1170052 h 3437668"/>
                <a:gd name="connsiteX56" fmla="*/ 1135094 w 2518791"/>
                <a:gd name="connsiteY56" fmla="*/ 1242823 h 3437668"/>
                <a:gd name="connsiteX57" fmla="*/ 1178719 w 2518791"/>
                <a:gd name="connsiteY57" fmla="*/ 1307212 h 3437668"/>
                <a:gd name="connsiteX58" fmla="*/ 1181957 w 2518791"/>
                <a:gd name="connsiteY58" fmla="*/ 1316928 h 3437668"/>
                <a:gd name="connsiteX59" fmla="*/ 1187291 w 2518791"/>
                <a:gd name="connsiteY59" fmla="*/ 1323786 h 3437668"/>
                <a:gd name="connsiteX60" fmla="*/ 1186815 w 2518791"/>
                <a:gd name="connsiteY60" fmla="*/ 1329310 h 3437668"/>
                <a:gd name="connsiteX61" fmla="*/ 1197959 w 2518791"/>
                <a:gd name="connsiteY61" fmla="*/ 1341312 h 3437668"/>
                <a:gd name="connsiteX62" fmla="*/ 1207770 w 2518791"/>
                <a:gd name="connsiteY62" fmla="*/ 1357409 h 3437668"/>
                <a:gd name="connsiteX63" fmla="*/ 1209389 w 2518791"/>
                <a:gd name="connsiteY63" fmla="*/ 1364267 h 3437668"/>
                <a:gd name="connsiteX64" fmla="*/ 1203293 w 2518791"/>
                <a:gd name="connsiteY64" fmla="*/ 1380650 h 3437668"/>
                <a:gd name="connsiteX65" fmla="*/ 1203865 w 2518791"/>
                <a:gd name="connsiteY65" fmla="*/ 1385127 h 3437668"/>
                <a:gd name="connsiteX66" fmla="*/ 1213580 w 2518791"/>
                <a:gd name="connsiteY66" fmla="*/ 1380174 h 3437668"/>
                <a:gd name="connsiteX67" fmla="*/ 1217295 w 2518791"/>
                <a:gd name="connsiteY67" fmla="*/ 1381412 h 3437668"/>
                <a:gd name="connsiteX68" fmla="*/ 1218819 w 2518791"/>
                <a:gd name="connsiteY68" fmla="*/ 1378078 h 3437668"/>
                <a:gd name="connsiteX69" fmla="*/ 1212818 w 2518791"/>
                <a:gd name="connsiteY69" fmla="*/ 1360362 h 3437668"/>
                <a:gd name="connsiteX70" fmla="*/ 1195292 w 2518791"/>
                <a:gd name="connsiteY70" fmla="*/ 1324357 h 3437668"/>
                <a:gd name="connsiteX71" fmla="*/ 1199198 w 2518791"/>
                <a:gd name="connsiteY71" fmla="*/ 1319785 h 3437668"/>
                <a:gd name="connsiteX72" fmla="*/ 1206627 w 2518791"/>
                <a:gd name="connsiteY72" fmla="*/ 1326643 h 3437668"/>
                <a:gd name="connsiteX73" fmla="*/ 1229297 w 2518791"/>
                <a:gd name="connsiteY73" fmla="*/ 1360838 h 3437668"/>
                <a:gd name="connsiteX74" fmla="*/ 1295781 w 2518791"/>
                <a:gd name="connsiteY74" fmla="*/ 1439514 h 3437668"/>
                <a:gd name="connsiteX75" fmla="*/ 1298638 w 2518791"/>
                <a:gd name="connsiteY75" fmla="*/ 1446372 h 3437668"/>
                <a:gd name="connsiteX76" fmla="*/ 1295305 w 2518791"/>
                <a:gd name="connsiteY76" fmla="*/ 1445896 h 3437668"/>
                <a:gd name="connsiteX77" fmla="*/ 1291876 w 2518791"/>
                <a:gd name="connsiteY77" fmla="*/ 1449611 h 3437668"/>
                <a:gd name="connsiteX78" fmla="*/ 1296352 w 2518791"/>
                <a:gd name="connsiteY78" fmla="*/ 1456374 h 3437668"/>
                <a:gd name="connsiteX79" fmla="*/ 1302734 w 2518791"/>
                <a:gd name="connsiteY79" fmla="*/ 1477995 h 3437668"/>
                <a:gd name="connsiteX80" fmla="*/ 1309402 w 2518791"/>
                <a:gd name="connsiteY80" fmla="*/ 1482758 h 3437668"/>
                <a:gd name="connsiteX81" fmla="*/ 1315784 w 2518791"/>
                <a:gd name="connsiteY81" fmla="*/ 1481996 h 3437668"/>
                <a:gd name="connsiteX82" fmla="*/ 1305877 w 2518791"/>
                <a:gd name="connsiteY82" fmla="*/ 1466661 h 3437668"/>
                <a:gd name="connsiteX83" fmla="*/ 1308068 w 2518791"/>
                <a:gd name="connsiteY83" fmla="*/ 1459612 h 3437668"/>
                <a:gd name="connsiteX84" fmla="*/ 1351788 w 2518791"/>
                <a:gd name="connsiteY84" fmla="*/ 1510476 h 3437668"/>
                <a:gd name="connsiteX85" fmla="*/ 1356074 w 2518791"/>
                <a:gd name="connsiteY85" fmla="*/ 1513238 h 3437668"/>
                <a:gd name="connsiteX86" fmla="*/ 1365980 w 2518791"/>
                <a:gd name="connsiteY86" fmla="*/ 1531145 h 3437668"/>
                <a:gd name="connsiteX87" fmla="*/ 1376267 w 2518791"/>
                <a:gd name="connsiteY87" fmla="*/ 1540479 h 3437668"/>
                <a:gd name="connsiteX88" fmla="*/ 1386935 w 2518791"/>
                <a:gd name="connsiteY88" fmla="*/ 1557529 h 3437668"/>
                <a:gd name="connsiteX89" fmla="*/ 1416844 w 2518791"/>
                <a:gd name="connsiteY89" fmla="*/ 1585818 h 3437668"/>
                <a:gd name="connsiteX90" fmla="*/ 1503998 w 2518791"/>
                <a:gd name="connsiteY90" fmla="*/ 1704976 h 3437668"/>
                <a:gd name="connsiteX91" fmla="*/ 1513523 w 2518791"/>
                <a:gd name="connsiteY91" fmla="*/ 1715644 h 3437668"/>
                <a:gd name="connsiteX92" fmla="*/ 1542002 w 2518791"/>
                <a:gd name="connsiteY92" fmla="*/ 1728789 h 3437668"/>
                <a:gd name="connsiteX93" fmla="*/ 1551241 w 2518791"/>
                <a:gd name="connsiteY93" fmla="*/ 1725264 h 3437668"/>
                <a:gd name="connsiteX94" fmla="*/ 1558194 w 2518791"/>
                <a:gd name="connsiteY94" fmla="*/ 1716120 h 3437668"/>
                <a:gd name="connsiteX95" fmla="*/ 1564577 w 2518791"/>
                <a:gd name="connsiteY95" fmla="*/ 1712406 h 3437668"/>
                <a:gd name="connsiteX96" fmla="*/ 1575911 w 2518791"/>
                <a:gd name="connsiteY96" fmla="*/ 1712215 h 3437668"/>
                <a:gd name="connsiteX97" fmla="*/ 1588770 w 2518791"/>
                <a:gd name="connsiteY97" fmla="*/ 1704024 h 3437668"/>
                <a:gd name="connsiteX98" fmla="*/ 1595057 w 2518791"/>
                <a:gd name="connsiteY98" fmla="*/ 1704119 h 3437668"/>
                <a:gd name="connsiteX99" fmla="*/ 1605819 w 2518791"/>
                <a:gd name="connsiteY99" fmla="*/ 1714025 h 3437668"/>
                <a:gd name="connsiteX100" fmla="*/ 1618583 w 2518791"/>
                <a:gd name="connsiteY100" fmla="*/ 1708310 h 3437668"/>
                <a:gd name="connsiteX101" fmla="*/ 1644872 w 2518791"/>
                <a:gd name="connsiteY101" fmla="*/ 1720978 h 3437668"/>
                <a:gd name="connsiteX102" fmla="*/ 1654493 w 2518791"/>
                <a:gd name="connsiteY102" fmla="*/ 1729646 h 3437668"/>
                <a:gd name="connsiteX103" fmla="*/ 1652207 w 2518791"/>
                <a:gd name="connsiteY103" fmla="*/ 1738885 h 3437668"/>
                <a:gd name="connsiteX104" fmla="*/ 1655445 w 2518791"/>
                <a:gd name="connsiteY104" fmla="*/ 1746124 h 3437668"/>
                <a:gd name="connsiteX105" fmla="*/ 1649254 w 2518791"/>
                <a:gd name="connsiteY105" fmla="*/ 1763650 h 3437668"/>
                <a:gd name="connsiteX106" fmla="*/ 1649826 w 2518791"/>
                <a:gd name="connsiteY106" fmla="*/ 1774604 h 3437668"/>
                <a:gd name="connsiteX107" fmla="*/ 1687830 w 2518791"/>
                <a:gd name="connsiteY107" fmla="*/ 1841088 h 3437668"/>
                <a:gd name="connsiteX108" fmla="*/ 1721834 w 2518791"/>
                <a:gd name="connsiteY108" fmla="*/ 1874521 h 3437668"/>
                <a:gd name="connsiteX109" fmla="*/ 1730788 w 2518791"/>
                <a:gd name="connsiteY109" fmla="*/ 1886903 h 3437668"/>
                <a:gd name="connsiteX110" fmla="*/ 1729454 w 2518791"/>
                <a:gd name="connsiteY110" fmla="*/ 1891095 h 3437668"/>
                <a:gd name="connsiteX111" fmla="*/ 1721834 w 2518791"/>
                <a:gd name="connsiteY111" fmla="*/ 1895571 h 3437668"/>
                <a:gd name="connsiteX112" fmla="*/ 1723454 w 2518791"/>
                <a:gd name="connsiteY112" fmla="*/ 1898524 h 3437668"/>
                <a:gd name="connsiteX113" fmla="*/ 1739360 w 2518791"/>
                <a:gd name="connsiteY113" fmla="*/ 1903953 h 3437668"/>
                <a:gd name="connsiteX114" fmla="*/ 1757458 w 2518791"/>
                <a:gd name="connsiteY114" fmla="*/ 1928242 h 3437668"/>
                <a:gd name="connsiteX115" fmla="*/ 1839849 w 2518791"/>
                <a:gd name="connsiteY115" fmla="*/ 2029969 h 3437668"/>
                <a:gd name="connsiteX116" fmla="*/ 1874234 w 2518791"/>
                <a:gd name="connsiteY116" fmla="*/ 2082452 h 3437668"/>
                <a:gd name="connsiteX117" fmla="*/ 1923764 w 2518791"/>
                <a:gd name="connsiteY117" fmla="*/ 2138078 h 3437668"/>
                <a:gd name="connsiteX118" fmla="*/ 1956149 w 2518791"/>
                <a:gd name="connsiteY118" fmla="*/ 2185036 h 3437668"/>
                <a:gd name="connsiteX119" fmla="*/ 1973294 w 2518791"/>
                <a:gd name="connsiteY119" fmla="*/ 2192466 h 3437668"/>
                <a:gd name="connsiteX120" fmla="*/ 1987772 w 2518791"/>
                <a:gd name="connsiteY120" fmla="*/ 2206658 h 3437668"/>
                <a:gd name="connsiteX121" fmla="*/ 2004536 w 2518791"/>
                <a:gd name="connsiteY121" fmla="*/ 2210372 h 3437668"/>
                <a:gd name="connsiteX122" fmla="*/ 2023015 w 2518791"/>
                <a:gd name="connsiteY122" fmla="*/ 2210277 h 3437668"/>
                <a:gd name="connsiteX123" fmla="*/ 2043969 w 2518791"/>
                <a:gd name="connsiteY123" fmla="*/ 2193418 h 3437668"/>
                <a:gd name="connsiteX124" fmla="*/ 2051113 w 2518791"/>
                <a:gd name="connsiteY124" fmla="*/ 2195228 h 3437668"/>
                <a:gd name="connsiteX125" fmla="*/ 2054828 w 2518791"/>
                <a:gd name="connsiteY125" fmla="*/ 2200752 h 3437668"/>
                <a:gd name="connsiteX126" fmla="*/ 2040922 w 2518791"/>
                <a:gd name="connsiteY126" fmla="*/ 2219040 h 3437668"/>
                <a:gd name="connsiteX127" fmla="*/ 2038922 w 2518791"/>
                <a:gd name="connsiteY127" fmla="*/ 2237519 h 3437668"/>
                <a:gd name="connsiteX128" fmla="*/ 2046351 w 2518791"/>
                <a:gd name="connsiteY128" fmla="*/ 2246091 h 3437668"/>
                <a:gd name="connsiteX129" fmla="*/ 2073973 w 2518791"/>
                <a:gd name="connsiteY129" fmla="*/ 2301336 h 3437668"/>
                <a:gd name="connsiteX130" fmla="*/ 2080355 w 2518791"/>
                <a:gd name="connsiteY130" fmla="*/ 2320386 h 3437668"/>
                <a:gd name="connsiteX131" fmla="*/ 2094452 w 2518791"/>
                <a:gd name="connsiteY131" fmla="*/ 2328673 h 3437668"/>
                <a:gd name="connsiteX132" fmla="*/ 2099310 w 2518791"/>
                <a:gd name="connsiteY132" fmla="*/ 2343056 h 3437668"/>
                <a:gd name="connsiteX133" fmla="*/ 2110835 w 2518791"/>
                <a:gd name="connsiteY133" fmla="*/ 2353343 h 3437668"/>
                <a:gd name="connsiteX134" fmla="*/ 2144363 w 2518791"/>
                <a:gd name="connsiteY134" fmla="*/ 2362011 h 3437668"/>
                <a:gd name="connsiteX135" fmla="*/ 2158746 w 2518791"/>
                <a:gd name="connsiteY135" fmla="*/ 2356010 h 3437668"/>
                <a:gd name="connsiteX136" fmla="*/ 2165509 w 2518791"/>
                <a:gd name="connsiteY136" fmla="*/ 2357343 h 3437668"/>
                <a:gd name="connsiteX137" fmla="*/ 2202085 w 2518791"/>
                <a:gd name="connsiteY137" fmla="*/ 2377822 h 3437668"/>
                <a:gd name="connsiteX138" fmla="*/ 2214753 w 2518791"/>
                <a:gd name="connsiteY138" fmla="*/ 2378108 h 3437668"/>
                <a:gd name="connsiteX139" fmla="*/ 2238947 w 2518791"/>
                <a:gd name="connsiteY139" fmla="*/ 2388680 h 3437668"/>
                <a:gd name="connsiteX140" fmla="*/ 2256187 w 2518791"/>
                <a:gd name="connsiteY140" fmla="*/ 2391157 h 3437668"/>
                <a:gd name="connsiteX141" fmla="*/ 2265426 w 2518791"/>
                <a:gd name="connsiteY141" fmla="*/ 2389633 h 3437668"/>
                <a:gd name="connsiteX142" fmla="*/ 2276094 w 2518791"/>
                <a:gd name="connsiteY142" fmla="*/ 2382680 h 3437668"/>
                <a:gd name="connsiteX143" fmla="*/ 2293144 w 2518791"/>
                <a:gd name="connsiteY143" fmla="*/ 2392681 h 3437668"/>
                <a:gd name="connsiteX144" fmla="*/ 2315337 w 2518791"/>
                <a:gd name="connsiteY144" fmla="*/ 2396872 h 3437668"/>
                <a:gd name="connsiteX145" fmla="*/ 2326386 w 2518791"/>
                <a:gd name="connsiteY145" fmla="*/ 2395443 h 3437668"/>
                <a:gd name="connsiteX146" fmla="*/ 2337435 w 2518791"/>
                <a:gd name="connsiteY146" fmla="*/ 2387252 h 3437668"/>
                <a:gd name="connsiteX147" fmla="*/ 2348389 w 2518791"/>
                <a:gd name="connsiteY147" fmla="*/ 2387442 h 3437668"/>
                <a:gd name="connsiteX148" fmla="*/ 2364201 w 2518791"/>
                <a:gd name="connsiteY148" fmla="*/ 2396205 h 3437668"/>
                <a:gd name="connsiteX149" fmla="*/ 2375249 w 2518791"/>
                <a:gd name="connsiteY149" fmla="*/ 2392586 h 3437668"/>
                <a:gd name="connsiteX150" fmla="*/ 2386108 w 2518791"/>
                <a:gd name="connsiteY150" fmla="*/ 2393729 h 3437668"/>
                <a:gd name="connsiteX151" fmla="*/ 2398490 w 2518791"/>
                <a:gd name="connsiteY151" fmla="*/ 2405730 h 3437668"/>
                <a:gd name="connsiteX152" fmla="*/ 2395633 w 2518791"/>
                <a:gd name="connsiteY152" fmla="*/ 2425447 h 3437668"/>
                <a:gd name="connsiteX153" fmla="*/ 2404300 w 2518791"/>
                <a:gd name="connsiteY153" fmla="*/ 2434401 h 3437668"/>
                <a:gd name="connsiteX154" fmla="*/ 2407063 w 2518791"/>
                <a:gd name="connsiteY154" fmla="*/ 2444973 h 3437668"/>
                <a:gd name="connsiteX155" fmla="*/ 2413635 w 2518791"/>
                <a:gd name="connsiteY155" fmla="*/ 2451450 h 3437668"/>
                <a:gd name="connsiteX156" fmla="*/ 2420112 w 2518791"/>
                <a:gd name="connsiteY156" fmla="*/ 2463738 h 3437668"/>
                <a:gd name="connsiteX157" fmla="*/ 2432113 w 2518791"/>
                <a:gd name="connsiteY157" fmla="*/ 2474120 h 3437668"/>
                <a:gd name="connsiteX158" fmla="*/ 2481739 w 2518791"/>
                <a:gd name="connsiteY158" fmla="*/ 2498218 h 3437668"/>
                <a:gd name="connsiteX159" fmla="*/ 2495836 w 2518791"/>
                <a:gd name="connsiteY159" fmla="*/ 2508600 h 3437668"/>
                <a:gd name="connsiteX160" fmla="*/ 2502122 w 2518791"/>
                <a:gd name="connsiteY160" fmla="*/ 2510886 h 3437668"/>
                <a:gd name="connsiteX161" fmla="*/ 2505837 w 2518791"/>
                <a:gd name="connsiteY161" fmla="*/ 2514030 h 3437668"/>
                <a:gd name="connsiteX162" fmla="*/ 2508980 w 2518791"/>
                <a:gd name="connsiteY162" fmla="*/ 2527746 h 3437668"/>
                <a:gd name="connsiteX163" fmla="*/ 2518791 w 2518791"/>
                <a:gd name="connsiteY163" fmla="*/ 2553368 h 3437668"/>
                <a:gd name="connsiteX164" fmla="*/ 2517838 w 2518791"/>
                <a:gd name="connsiteY164" fmla="*/ 2562131 h 3437668"/>
                <a:gd name="connsiteX165" fmla="*/ 2503456 w 2518791"/>
                <a:gd name="connsiteY165" fmla="*/ 2561845 h 3437668"/>
                <a:gd name="connsiteX166" fmla="*/ 2498788 w 2518791"/>
                <a:gd name="connsiteY166" fmla="*/ 2557749 h 3437668"/>
                <a:gd name="connsiteX167" fmla="*/ 2484215 w 2518791"/>
                <a:gd name="connsiteY167" fmla="*/ 2532794 h 3437668"/>
                <a:gd name="connsiteX168" fmla="*/ 2474786 w 2518791"/>
                <a:gd name="connsiteY168" fmla="*/ 2524602 h 3437668"/>
                <a:gd name="connsiteX169" fmla="*/ 2451830 w 2518791"/>
                <a:gd name="connsiteY169" fmla="*/ 2522507 h 3437668"/>
                <a:gd name="connsiteX170" fmla="*/ 2439067 w 2518791"/>
                <a:gd name="connsiteY170" fmla="*/ 2523840 h 3437668"/>
                <a:gd name="connsiteX171" fmla="*/ 2431637 w 2518791"/>
                <a:gd name="connsiteY171" fmla="*/ 2532413 h 3437668"/>
                <a:gd name="connsiteX172" fmla="*/ 2430018 w 2518791"/>
                <a:gd name="connsiteY172" fmla="*/ 2538033 h 3437668"/>
                <a:gd name="connsiteX173" fmla="*/ 2431352 w 2518791"/>
                <a:gd name="connsiteY173" fmla="*/ 2549177 h 3437668"/>
                <a:gd name="connsiteX174" fmla="*/ 2440305 w 2518791"/>
                <a:gd name="connsiteY174" fmla="*/ 2578038 h 3437668"/>
                <a:gd name="connsiteX175" fmla="*/ 2435067 w 2518791"/>
                <a:gd name="connsiteY175" fmla="*/ 2597754 h 3437668"/>
                <a:gd name="connsiteX176" fmla="*/ 2417636 w 2518791"/>
                <a:gd name="connsiteY176" fmla="*/ 2632425 h 3437668"/>
                <a:gd name="connsiteX177" fmla="*/ 2411159 w 2518791"/>
                <a:gd name="connsiteY177" fmla="*/ 2637855 h 3437668"/>
                <a:gd name="connsiteX178" fmla="*/ 2392204 w 2518791"/>
                <a:gd name="connsiteY178" fmla="*/ 2632616 h 3437668"/>
                <a:gd name="connsiteX179" fmla="*/ 2384203 w 2518791"/>
                <a:gd name="connsiteY179" fmla="*/ 2632521 h 3437668"/>
                <a:gd name="connsiteX180" fmla="*/ 2377821 w 2518791"/>
                <a:gd name="connsiteY180" fmla="*/ 2635569 h 3437668"/>
                <a:gd name="connsiteX181" fmla="*/ 2370487 w 2518791"/>
                <a:gd name="connsiteY181" fmla="*/ 2643379 h 3437668"/>
                <a:gd name="connsiteX182" fmla="*/ 2358581 w 2518791"/>
                <a:gd name="connsiteY182" fmla="*/ 2643093 h 3437668"/>
                <a:gd name="connsiteX183" fmla="*/ 2349151 w 2518791"/>
                <a:gd name="connsiteY183" fmla="*/ 2634140 h 3437668"/>
                <a:gd name="connsiteX184" fmla="*/ 2339245 w 2518791"/>
                <a:gd name="connsiteY184" fmla="*/ 2613280 h 3437668"/>
                <a:gd name="connsiteX185" fmla="*/ 2334482 w 2518791"/>
                <a:gd name="connsiteY185" fmla="*/ 2613185 h 3437668"/>
                <a:gd name="connsiteX186" fmla="*/ 2321624 w 2518791"/>
                <a:gd name="connsiteY186" fmla="*/ 2621662 h 3437668"/>
                <a:gd name="connsiteX187" fmla="*/ 2311908 w 2518791"/>
                <a:gd name="connsiteY187" fmla="*/ 2630997 h 3437668"/>
                <a:gd name="connsiteX188" fmla="*/ 2305812 w 2518791"/>
                <a:gd name="connsiteY188" fmla="*/ 2615756 h 3437668"/>
                <a:gd name="connsiteX189" fmla="*/ 2296382 w 2518791"/>
                <a:gd name="connsiteY189" fmla="*/ 2617852 h 3437668"/>
                <a:gd name="connsiteX190" fmla="*/ 2292953 w 2518791"/>
                <a:gd name="connsiteY190" fmla="*/ 2620710 h 3437668"/>
                <a:gd name="connsiteX191" fmla="*/ 2268188 w 2518791"/>
                <a:gd name="connsiteY191" fmla="*/ 2620614 h 3437668"/>
                <a:gd name="connsiteX192" fmla="*/ 2262759 w 2518791"/>
                <a:gd name="connsiteY192" fmla="*/ 2616709 h 3437668"/>
                <a:gd name="connsiteX193" fmla="*/ 2261902 w 2518791"/>
                <a:gd name="connsiteY193" fmla="*/ 2597373 h 3437668"/>
                <a:gd name="connsiteX194" fmla="*/ 2246566 w 2518791"/>
                <a:gd name="connsiteY194" fmla="*/ 2581943 h 3437668"/>
                <a:gd name="connsiteX195" fmla="*/ 2259806 w 2518791"/>
                <a:gd name="connsiteY195" fmla="*/ 2574228 h 3437668"/>
                <a:gd name="connsiteX196" fmla="*/ 2262854 w 2518791"/>
                <a:gd name="connsiteY196" fmla="*/ 2569179 h 3437668"/>
                <a:gd name="connsiteX197" fmla="*/ 2258377 w 2518791"/>
                <a:gd name="connsiteY197" fmla="*/ 2561178 h 3437668"/>
                <a:gd name="connsiteX198" fmla="*/ 2248757 w 2518791"/>
                <a:gd name="connsiteY198" fmla="*/ 2555939 h 3437668"/>
                <a:gd name="connsiteX199" fmla="*/ 2238089 w 2518791"/>
                <a:gd name="connsiteY199" fmla="*/ 2542224 h 3437668"/>
                <a:gd name="connsiteX200" fmla="*/ 2233136 w 2518791"/>
                <a:gd name="connsiteY200" fmla="*/ 2559369 h 3437668"/>
                <a:gd name="connsiteX201" fmla="*/ 2229326 w 2518791"/>
                <a:gd name="connsiteY201" fmla="*/ 2561369 h 3437668"/>
                <a:gd name="connsiteX202" fmla="*/ 2197418 w 2518791"/>
                <a:gd name="connsiteY202" fmla="*/ 2535175 h 3437668"/>
                <a:gd name="connsiteX203" fmla="*/ 2202847 w 2518791"/>
                <a:gd name="connsiteY203" fmla="*/ 2518125 h 3437668"/>
                <a:gd name="connsiteX204" fmla="*/ 2202085 w 2518791"/>
                <a:gd name="connsiteY204" fmla="*/ 2514220 h 3437668"/>
                <a:gd name="connsiteX205" fmla="*/ 2180654 w 2518791"/>
                <a:gd name="connsiteY205" fmla="*/ 2509743 h 3437668"/>
                <a:gd name="connsiteX206" fmla="*/ 2174653 w 2518791"/>
                <a:gd name="connsiteY206" fmla="*/ 2493741 h 3437668"/>
                <a:gd name="connsiteX207" fmla="*/ 2169224 w 2518791"/>
                <a:gd name="connsiteY207" fmla="*/ 2489646 h 3437668"/>
                <a:gd name="connsiteX208" fmla="*/ 2154174 w 2518791"/>
                <a:gd name="connsiteY208" fmla="*/ 2483740 h 3437668"/>
                <a:gd name="connsiteX209" fmla="*/ 2135886 w 2518791"/>
                <a:gd name="connsiteY209" fmla="*/ 2484216 h 3437668"/>
                <a:gd name="connsiteX210" fmla="*/ 2121885 w 2518791"/>
                <a:gd name="connsiteY210" fmla="*/ 2468786 h 3437668"/>
                <a:gd name="connsiteX211" fmla="*/ 2095214 w 2518791"/>
                <a:gd name="connsiteY211" fmla="*/ 2450688 h 3437668"/>
                <a:gd name="connsiteX212" fmla="*/ 2089595 w 2518791"/>
                <a:gd name="connsiteY212" fmla="*/ 2449069 h 3437668"/>
                <a:gd name="connsiteX213" fmla="*/ 2056733 w 2518791"/>
                <a:gd name="connsiteY213" fmla="*/ 2461928 h 3437668"/>
                <a:gd name="connsiteX214" fmla="*/ 2041112 w 2518791"/>
                <a:gd name="connsiteY214" fmla="*/ 2448021 h 3437668"/>
                <a:gd name="connsiteX215" fmla="*/ 2017490 w 2518791"/>
                <a:gd name="connsiteY215" fmla="*/ 2434020 h 3437668"/>
                <a:gd name="connsiteX216" fmla="*/ 2010537 w 2518791"/>
                <a:gd name="connsiteY216" fmla="*/ 2423542 h 3437668"/>
                <a:gd name="connsiteX217" fmla="*/ 1977867 w 2518791"/>
                <a:gd name="connsiteY217" fmla="*/ 2425256 h 3437668"/>
                <a:gd name="connsiteX218" fmla="*/ 1969103 w 2518791"/>
                <a:gd name="connsiteY218" fmla="*/ 2431353 h 3437668"/>
                <a:gd name="connsiteX219" fmla="*/ 1962531 w 2518791"/>
                <a:gd name="connsiteY219" fmla="*/ 2430876 h 3437668"/>
                <a:gd name="connsiteX220" fmla="*/ 1958626 w 2518791"/>
                <a:gd name="connsiteY220" fmla="*/ 2437544 h 3437668"/>
                <a:gd name="connsiteX221" fmla="*/ 1954054 w 2518791"/>
                <a:gd name="connsiteY221" fmla="*/ 2456880 h 3437668"/>
                <a:gd name="connsiteX222" fmla="*/ 1932337 w 2518791"/>
                <a:gd name="connsiteY222" fmla="*/ 2472024 h 3437668"/>
                <a:gd name="connsiteX223" fmla="*/ 1925384 w 2518791"/>
                <a:gd name="connsiteY223" fmla="*/ 2507648 h 3437668"/>
                <a:gd name="connsiteX224" fmla="*/ 1917573 w 2518791"/>
                <a:gd name="connsiteY224" fmla="*/ 2516697 h 3437668"/>
                <a:gd name="connsiteX225" fmla="*/ 1923383 w 2518791"/>
                <a:gd name="connsiteY225" fmla="*/ 2521459 h 3437668"/>
                <a:gd name="connsiteX226" fmla="*/ 1922621 w 2518791"/>
                <a:gd name="connsiteY226" fmla="*/ 2541176 h 3437668"/>
                <a:gd name="connsiteX227" fmla="*/ 1927193 w 2518791"/>
                <a:gd name="connsiteY227" fmla="*/ 2542986 h 3437668"/>
                <a:gd name="connsiteX228" fmla="*/ 1939481 w 2518791"/>
                <a:gd name="connsiteY228" fmla="*/ 2540319 h 3437668"/>
                <a:gd name="connsiteX229" fmla="*/ 1945672 w 2518791"/>
                <a:gd name="connsiteY229" fmla="*/ 2546700 h 3437668"/>
                <a:gd name="connsiteX230" fmla="*/ 1943386 w 2518791"/>
                <a:gd name="connsiteY230" fmla="*/ 2555082 h 3437668"/>
                <a:gd name="connsiteX231" fmla="*/ 1946624 w 2518791"/>
                <a:gd name="connsiteY231" fmla="*/ 2563941 h 3437668"/>
                <a:gd name="connsiteX232" fmla="*/ 1940147 w 2518791"/>
                <a:gd name="connsiteY232" fmla="*/ 2573942 h 3437668"/>
                <a:gd name="connsiteX233" fmla="*/ 1945005 w 2518791"/>
                <a:gd name="connsiteY233" fmla="*/ 2582895 h 3437668"/>
                <a:gd name="connsiteX234" fmla="*/ 1940147 w 2518791"/>
                <a:gd name="connsiteY234" fmla="*/ 2593278 h 3437668"/>
                <a:gd name="connsiteX235" fmla="*/ 1942624 w 2518791"/>
                <a:gd name="connsiteY235" fmla="*/ 2599183 h 3437668"/>
                <a:gd name="connsiteX236" fmla="*/ 1950434 w 2518791"/>
                <a:gd name="connsiteY236" fmla="*/ 2607375 h 3437668"/>
                <a:gd name="connsiteX237" fmla="*/ 1969770 w 2518791"/>
                <a:gd name="connsiteY237" fmla="*/ 2606422 h 3437668"/>
                <a:gd name="connsiteX238" fmla="*/ 1972627 w 2518791"/>
                <a:gd name="connsiteY238" fmla="*/ 2611185 h 3437668"/>
                <a:gd name="connsiteX239" fmla="*/ 1963198 w 2518791"/>
                <a:gd name="connsiteY239" fmla="*/ 2620233 h 3437668"/>
                <a:gd name="connsiteX240" fmla="*/ 1964817 w 2518791"/>
                <a:gd name="connsiteY240" fmla="*/ 2622805 h 3437668"/>
                <a:gd name="connsiteX241" fmla="*/ 1969865 w 2518791"/>
                <a:gd name="connsiteY241" fmla="*/ 2623281 h 3437668"/>
                <a:gd name="connsiteX242" fmla="*/ 1976342 w 2518791"/>
                <a:gd name="connsiteY242" fmla="*/ 2617947 h 3437668"/>
                <a:gd name="connsiteX243" fmla="*/ 1983391 w 2518791"/>
                <a:gd name="connsiteY243" fmla="*/ 2621472 h 3437668"/>
                <a:gd name="connsiteX244" fmla="*/ 1986819 w 2518791"/>
                <a:gd name="connsiteY244" fmla="*/ 2628996 h 3437668"/>
                <a:gd name="connsiteX245" fmla="*/ 1994821 w 2518791"/>
                <a:gd name="connsiteY245" fmla="*/ 2628615 h 3437668"/>
                <a:gd name="connsiteX246" fmla="*/ 1997488 w 2518791"/>
                <a:gd name="connsiteY246" fmla="*/ 2637378 h 3437668"/>
                <a:gd name="connsiteX247" fmla="*/ 1993773 w 2518791"/>
                <a:gd name="connsiteY247" fmla="*/ 2641664 h 3437668"/>
                <a:gd name="connsiteX248" fmla="*/ 1961007 w 2518791"/>
                <a:gd name="connsiteY248" fmla="*/ 2651094 h 3437668"/>
                <a:gd name="connsiteX249" fmla="*/ 1849660 w 2518791"/>
                <a:gd name="connsiteY249" fmla="*/ 2674240 h 3437668"/>
                <a:gd name="connsiteX250" fmla="*/ 1829276 w 2518791"/>
                <a:gd name="connsiteY250" fmla="*/ 2681098 h 3437668"/>
                <a:gd name="connsiteX251" fmla="*/ 1825561 w 2518791"/>
                <a:gd name="connsiteY251" fmla="*/ 2685384 h 3437668"/>
                <a:gd name="connsiteX252" fmla="*/ 1822990 w 2518791"/>
                <a:gd name="connsiteY252" fmla="*/ 2743963 h 3437668"/>
                <a:gd name="connsiteX253" fmla="*/ 1824038 w 2518791"/>
                <a:gd name="connsiteY253" fmla="*/ 2910555 h 3437668"/>
                <a:gd name="connsiteX254" fmla="*/ 1827848 w 2518791"/>
                <a:gd name="connsiteY254" fmla="*/ 2935892 h 3437668"/>
                <a:gd name="connsiteX255" fmla="*/ 1828038 w 2518791"/>
                <a:gd name="connsiteY255" fmla="*/ 3361469 h 3437668"/>
                <a:gd name="connsiteX256" fmla="*/ 1830134 w 2518791"/>
                <a:gd name="connsiteY256" fmla="*/ 3402712 h 3437668"/>
                <a:gd name="connsiteX257" fmla="*/ 1834229 w 2518791"/>
                <a:gd name="connsiteY257" fmla="*/ 3412904 h 3437668"/>
                <a:gd name="connsiteX258" fmla="*/ 1838992 w 2518791"/>
                <a:gd name="connsiteY258" fmla="*/ 3416047 h 3437668"/>
                <a:gd name="connsiteX259" fmla="*/ 1838992 w 2518791"/>
                <a:gd name="connsiteY259" fmla="*/ 3416047 h 3437668"/>
                <a:gd name="connsiteX260" fmla="*/ 1842897 w 2518791"/>
                <a:gd name="connsiteY260" fmla="*/ 3437669 h 3437668"/>
                <a:gd name="connsiteX261" fmla="*/ 1795367 w 2518791"/>
                <a:gd name="connsiteY261" fmla="*/ 3423572 h 3437668"/>
                <a:gd name="connsiteX262" fmla="*/ 1770793 w 2518791"/>
                <a:gd name="connsiteY262" fmla="*/ 3405093 h 3437668"/>
                <a:gd name="connsiteX263" fmla="*/ 1751743 w 2518791"/>
                <a:gd name="connsiteY263" fmla="*/ 3368803 h 3437668"/>
                <a:gd name="connsiteX264" fmla="*/ 1733074 w 2518791"/>
                <a:gd name="connsiteY264" fmla="*/ 3264028 h 3437668"/>
                <a:gd name="connsiteX265" fmla="*/ 1706976 w 2518791"/>
                <a:gd name="connsiteY265" fmla="*/ 3249931 h 3437668"/>
                <a:gd name="connsiteX266" fmla="*/ 1651921 w 2518791"/>
                <a:gd name="connsiteY266" fmla="*/ 3240406 h 3437668"/>
                <a:gd name="connsiteX267" fmla="*/ 1613249 w 2518791"/>
                <a:gd name="connsiteY267" fmla="*/ 3229929 h 3437668"/>
                <a:gd name="connsiteX268" fmla="*/ 1610297 w 2518791"/>
                <a:gd name="connsiteY268" fmla="*/ 3220118 h 3437668"/>
                <a:gd name="connsiteX269" fmla="*/ 1616107 w 2518791"/>
                <a:gd name="connsiteY269" fmla="*/ 3190305 h 3437668"/>
                <a:gd name="connsiteX270" fmla="*/ 1593532 w 2518791"/>
                <a:gd name="connsiteY270" fmla="*/ 3144870 h 3437668"/>
                <a:gd name="connsiteX271" fmla="*/ 1596771 w 2518791"/>
                <a:gd name="connsiteY271" fmla="*/ 3123915 h 3437668"/>
                <a:gd name="connsiteX272" fmla="*/ 1590294 w 2518791"/>
                <a:gd name="connsiteY272" fmla="*/ 3086768 h 3437668"/>
                <a:gd name="connsiteX273" fmla="*/ 1566005 w 2518791"/>
                <a:gd name="connsiteY273" fmla="*/ 3078100 h 3437668"/>
                <a:gd name="connsiteX274" fmla="*/ 1518190 w 2518791"/>
                <a:gd name="connsiteY274" fmla="*/ 3053049 h 3437668"/>
                <a:gd name="connsiteX275" fmla="*/ 1478756 w 2518791"/>
                <a:gd name="connsiteY275" fmla="*/ 3034952 h 3437668"/>
                <a:gd name="connsiteX276" fmla="*/ 1453325 w 2518791"/>
                <a:gd name="connsiteY276" fmla="*/ 3026284 h 3437668"/>
                <a:gd name="connsiteX277" fmla="*/ 1414082 w 2518791"/>
                <a:gd name="connsiteY277" fmla="*/ 2970753 h 3437668"/>
                <a:gd name="connsiteX278" fmla="*/ 1386650 w 2518791"/>
                <a:gd name="connsiteY278" fmla="*/ 2946846 h 3437668"/>
                <a:gd name="connsiteX279" fmla="*/ 1351026 w 2518791"/>
                <a:gd name="connsiteY279" fmla="*/ 2949989 h 3437668"/>
                <a:gd name="connsiteX280" fmla="*/ 1320069 w 2518791"/>
                <a:gd name="connsiteY280" fmla="*/ 2957990 h 3437668"/>
                <a:gd name="connsiteX281" fmla="*/ 1289685 w 2518791"/>
                <a:gd name="connsiteY281" fmla="*/ 2951132 h 3437668"/>
                <a:gd name="connsiteX282" fmla="*/ 1265777 w 2518791"/>
                <a:gd name="connsiteY282" fmla="*/ 2917128 h 3437668"/>
                <a:gd name="connsiteX283" fmla="*/ 1250728 w 2518791"/>
                <a:gd name="connsiteY283" fmla="*/ 2907698 h 3437668"/>
                <a:gd name="connsiteX284" fmla="*/ 1205579 w 2518791"/>
                <a:gd name="connsiteY284" fmla="*/ 2899030 h 3437668"/>
                <a:gd name="connsiteX285" fmla="*/ 1178719 w 2518791"/>
                <a:gd name="connsiteY285" fmla="*/ 2877789 h 3437668"/>
                <a:gd name="connsiteX286" fmla="*/ 1158431 w 2518791"/>
                <a:gd name="connsiteY286" fmla="*/ 2855882 h 3437668"/>
                <a:gd name="connsiteX287" fmla="*/ 1121759 w 2518791"/>
                <a:gd name="connsiteY287" fmla="*/ 2836546 h 3437668"/>
                <a:gd name="connsiteX288" fmla="*/ 1095756 w 2518791"/>
                <a:gd name="connsiteY288" fmla="*/ 2848738 h 3437668"/>
                <a:gd name="connsiteX289" fmla="*/ 1088898 w 2518791"/>
                <a:gd name="connsiteY289" fmla="*/ 2858263 h 3437668"/>
                <a:gd name="connsiteX290" fmla="*/ 1085850 w 2518791"/>
                <a:gd name="connsiteY290" fmla="*/ 2888553 h 3437668"/>
                <a:gd name="connsiteX291" fmla="*/ 1076897 w 2518791"/>
                <a:gd name="connsiteY291" fmla="*/ 2902459 h 3437668"/>
                <a:gd name="connsiteX292" fmla="*/ 1057085 w 2518791"/>
                <a:gd name="connsiteY292" fmla="*/ 2898078 h 3437668"/>
                <a:gd name="connsiteX293" fmla="*/ 1040702 w 2518791"/>
                <a:gd name="connsiteY293" fmla="*/ 2899602 h 3437668"/>
                <a:gd name="connsiteX294" fmla="*/ 1012031 w 2518791"/>
                <a:gd name="connsiteY294" fmla="*/ 2913032 h 3437668"/>
                <a:gd name="connsiteX295" fmla="*/ 993743 w 2518791"/>
                <a:gd name="connsiteY295" fmla="*/ 2927796 h 3437668"/>
                <a:gd name="connsiteX296" fmla="*/ 989362 w 2518791"/>
                <a:gd name="connsiteY296" fmla="*/ 2905412 h 3437668"/>
                <a:gd name="connsiteX297" fmla="*/ 972407 w 2518791"/>
                <a:gd name="connsiteY297" fmla="*/ 2888267 h 3437668"/>
                <a:gd name="connsiteX298" fmla="*/ 939832 w 2518791"/>
                <a:gd name="connsiteY298" fmla="*/ 2875980 h 3437668"/>
                <a:gd name="connsiteX299" fmla="*/ 939832 w 2518791"/>
                <a:gd name="connsiteY299" fmla="*/ 2875980 h 3437668"/>
                <a:gd name="connsiteX300" fmla="*/ 896969 w 2518791"/>
                <a:gd name="connsiteY300" fmla="*/ 2845023 h 3437668"/>
                <a:gd name="connsiteX301" fmla="*/ 858869 w 2518791"/>
                <a:gd name="connsiteY301" fmla="*/ 2767013 h 3437668"/>
                <a:gd name="connsiteX302" fmla="*/ 839629 w 2518791"/>
                <a:gd name="connsiteY302" fmla="*/ 2720913 h 3437668"/>
                <a:gd name="connsiteX303" fmla="*/ 827246 w 2518791"/>
                <a:gd name="connsiteY303" fmla="*/ 2664144 h 3437668"/>
                <a:gd name="connsiteX304" fmla="*/ 796957 w 2518791"/>
                <a:gd name="connsiteY304" fmla="*/ 2636997 h 3437668"/>
                <a:gd name="connsiteX305" fmla="*/ 796957 w 2518791"/>
                <a:gd name="connsiteY305" fmla="*/ 2636997 h 3437668"/>
                <a:gd name="connsiteX306" fmla="*/ 788098 w 2518791"/>
                <a:gd name="connsiteY306" fmla="*/ 2601660 h 3437668"/>
                <a:gd name="connsiteX307" fmla="*/ 781526 w 2518791"/>
                <a:gd name="connsiteY307" fmla="*/ 2581562 h 3437668"/>
                <a:gd name="connsiteX308" fmla="*/ 784670 w 2518791"/>
                <a:gd name="connsiteY308" fmla="*/ 2555654 h 3437668"/>
                <a:gd name="connsiteX309" fmla="*/ 781336 w 2518791"/>
                <a:gd name="connsiteY309" fmla="*/ 2531079 h 3437668"/>
                <a:gd name="connsiteX310" fmla="*/ 768477 w 2518791"/>
                <a:gd name="connsiteY310" fmla="*/ 2498504 h 3437668"/>
                <a:gd name="connsiteX311" fmla="*/ 756380 w 2518791"/>
                <a:gd name="connsiteY311" fmla="*/ 2478501 h 3437668"/>
                <a:gd name="connsiteX312" fmla="*/ 855916 w 2518791"/>
                <a:gd name="connsiteY312" fmla="*/ 2386871 h 3437668"/>
                <a:gd name="connsiteX313" fmla="*/ 889730 w 2518791"/>
                <a:gd name="connsiteY313" fmla="*/ 2361153 h 3437668"/>
                <a:gd name="connsiteX314" fmla="*/ 928783 w 2518791"/>
                <a:gd name="connsiteY314" fmla="*/ 2323911 h 3437668"/>
                <a:gd name="connsiteX315" fmla="*/ 940308 w 2518791"/>
                <a:gd name="connsiteY315" fmla="*/ 2285144 h 3437668"/>
                <a:gd name="connsiteX316" fmla="*/ 941927 w 2518791"/>
                <a:gd name="connsiteY316" fmla="*/ 2240091 h 3437668"/>
                <a:gd name="connsiteX317" fmla="*/ 959739 w 2518791"/>
                <a:gd name="connsiteY317" fmla="*/ 2209325 h 3437668"/>
                <a:gd name="connsiteX318" fmla="*/ 980408 w 2518791"/>
                <a:gd name="connsiteY318" fmla="*/ 2183036 h 3437668"/>
                <a:gd name="connsiteX319" fmla="*/ 1004411 w 2518791"/>
                <a:gd name="connsiteY319" fmla="*/ 2155985 h 3437668"/>
                <a:gd name="connsiteX320" fmla="*/ 1075182 w 2518791"/>
                <a:gd name="connsiteY320" fmla="*/ 2057877 h 3437668"/>
                <a:gd name="connsiteX321" fmla="*/ 1109853 w 2518791"/>
                <a:gd name="connsiteY321" fmla="*/ 2019015 h 3437668"/>
                <a:gd name="connsiteX322" fmla="*/ 1095756 w 2518791"/>
                <a:gd name="connsiteY322" fmla="*/ 1982630 h 3437668"/>
                <a:gd name="connsiteX323" fmla="*/ 1099185 w 2518791"/>
                <a:gd name="connsiteY323" fmla="*/ 1969866 h 3437668"/>
                <a:gd name="connsiteX324" fmla="*/ 1098709 w 2518791"/>
                <a:gd name="connsiteY324" fmla="*/ 1928147 h 3437668"/>
                <a:gd name="connsiteX325" fmla="*/ 1085279 w 2518791"/>
                <a:gd name="connsiteY325" fmla="*/ 1896619 h 3437668"/>
                <a:gd name="connsiteX326" fmla="*/ 1077754 w 2518791"/>
                <a:gd name="connsiteY326" fmla="*/ 1858900 h 3437668"/>
                <a:gd name="connsiteX327" fmla="*/ 1076706 w 2518791"/>
                <a:gd name="connsiteY327" fmla="*/ 1818895 h 3437668"/>
                <a:gd name="connsiteX328" fmla="*/ 1102328 w 2518791"/>
                <a:gd name="connsiteY328" fmla="*/ 1813752 h 3437668"/>
                <a:gd name="connsiteX329" fmla="*/ 1101757 w 2518791"/>
                <a:gd name="connsiteY329" fmla="*/ 1793463 h 3437668"/>
                <a:gd name="connsiteX330" fmla="*/ 1110520 w 2518791"/>
                <a:gd name="connsiteY330" fmla="*/ 1773366 h 3437668"/>
                <a:gd name="connsiteX331" fmla="*/ 1134904 w 2518791"/>
                <a:gd name="connsiteY331" fmla="*/ 1761745 h 3437668"/>
                <a:gd name="connsiteX332" fmla="*/ 1145953 w 2518791"/>
                <a:gd name="connsiteY332" fmla="*/ 1744981 h 3437668"/>
                <a:gd name="connsiteX333" fmla="*/ 904970 w 2518791"/>
                <a:gd name="connsiteY333" fmla="*/ 1746600 h 3437668"/>
                <a:gd name="connsiteX334" fmla="*/ 602075 w 2518791"/>
                <a:gd name="connsiteY334" fmla="*/ 1744981 h 3437668"/>
                <a:gd name="connsiteX335" fmla="*/ 416242 w 2518791"/>
                <a:gd name="connsiteY335" fmla="*/ 1656589 h 3437668"/>
                <a:gd name="connsiteX336" fmla="*/ 292227 w 2518791"/>
                <a:gd name="connsiteY336" fmla="*/ 1604487 h 3437668"/>
                <a:gd name="connsiteX337" fmla="*/ 236601 w 2518791"/>
                <a:gd name="connsiteY337" fmla="*/ 1572960 h 3437668"/>
                <a:gd name="connsiteX338" fmla="*/ 0 w 2518791"/>
                <a:gd name="connsiteY338" fmla="*/ 1446372 h 3437668"/>
                <a:gd name="connsiteX339" fmla="*/ 0 w 2518791"/>
                <a:gd name="connsiteY339" fmla="*/ 1446372 h 3437668"/>
                <a:gd name="connsiteX340" fmla="*/ 21527 w 2518791"/>
                <a:gd name="connsiteY340" fmla="*/ 1390746 h 3437668"/>
                <a:gd name="connsiteX341" fmla="*/ 32004 w 2518791"/>
                <a:gd name="connsiteY341" fmla="*/ 1369601 h 3437668"/>
                <a:gd name="connsiteX342" fmla="*/ 32004 w 2518791"/>
                <a:gd name="connsiteY342" fmla="*/ 1369601 h 3437668"/>
                <a:gd name="connsiteX343" fmla="*/ 66961 w 2518791"/>
                <a:gd name="connsiteY343" fmla="*/ 1345503 h 3437668"/>
                <a:gd name="connsiteX344" fmla="*/ 87154 w 2518791"/>
                <a:gd name="connsiteY344" fmla="*/ 1321309 h 3437668"/>
                <a:gd name="connsiteX345" fmla="*/ 106680 w 2518791"/>
                <a:gd name="connsiteY345" fmla="*/ 1292734 h 3437668"/>
                <a:gd name="connsiteX346" fmla="*/ 121825 w 2518791"/>
                <a:gd name="connsiteY346" fmla="*/ 1267016 h 3437668"/>
                <a:gd name="connsiteX347" fmla="*/ 136017 w 2518791"/>
                <a:gd name="connsiteY347" fmla="*/ 1219868 h 3437668"/>
                <a:gd name="connsiteX348" fmla="*/ 155924 w 2518791"/>
                <a:gd name="connsiteY348" fmla="*/ 1186340 h 3437668"/>
                <a:gd name="connsiteX349" fmla="*/ 169926 w 2518791"/>
                <a:gd name="connsiteY349" fmla="*/ 1157289 h 3437668"/>
                <a:gd name="connsiteX350" fmla="*/ 166878 w 2518791"/>
                <a:gd name="connsiteY350" fmla="*/ 1103472 h 3437668"/>
                <a:gd name="connsiteX351" fmla="*/ 158020 w 2518791"/>
                <a:gd name="connsiteY351" fmla="*/ 1053657 h 3437668"/>
                <a:gd name="connsiteX352" fmla="*/ 131350 w 2518791"/>
                <a:gd name="connsiteY352" fmla="*/ 1018604 h 3437668"/>
                <a:gd name="connsiteX353" fmla="*/ 114205 w 2518791"/>
                <a:gd name="connsiteY353" fmla="*/ 970122 h 3437668"/>
                <a:gd name="connsiteX354" fmla="*/ 118967 w 2518791"/>
                <a:gd name="connsiteY354" fmla="*/ 943548 h 3437668"/>
                <a:gd name="connsiteX355" fmla="*/ 152686 w 2518791"/>
                <a:gd name="connsiteY355" fmla="*/ 894208 h 3437668"/>
                <a:gd name="connsiteX356" fmla="*/ 181261 w 2518791"/>
                <a:gd name="connsiteY356" fmla="*/ 894494 h 3437668"/>
                <a:gd name="connsiteX357" fmla="*/ 201739 w 2518791"/>
                <a:gd name="connsiteY357" fmla="*/ 880778 h 3437668"/>
                <a:gd name="connsiteX358" fmla="*/ 195644 w 2518791"/>
                <a:gd name="connsiteY358" fmla="*/ 858870 h 3437668"/>
                <a:gd name="connsiteX359" fmla="*/ 209455 w 2518791"/>
                <a:gd name="connsiteY359" fmla="*/ 821056 h 3437668"/>
                <a:gd name="connsiteX360" fmla="*/ 197834 w 2518791"/>
                <a:gd name="connsiteY360" fmla="*/ 774574 h 3437668"/>
                <a:gd name="connsiteX361" fmla="*/ 174022 w 2518791"/>
                <a:gd name="connsiteY361" fmla="*/ 720186 h 3437668"/>
                <a:gd name="connsiteX362" fmla="*/ 174688 w 2518791"/>
                <a:gd name="connsiteY362" fmla="*/ 683801 h 3437668"/>
                <a:gd name="connsiteX363" fmla="*/ 197929 w 2518791"/>
                <a:gd name="connsiteY363" fmla="*/ 630270 h 3437668"/>
                <a:gd name="connsiteX364" fmla="*/ 182118 w 2518791"/>
                <a:gd name="connsiteY364" fmla="*/ 610363 h 3437668"/>
                <a:gd name="connsiteX365" fmla="*/ 176213 w 2518791"/>
                <a:gd name="connsiteY365" fmla="*/ 594552 h 3437668"/>
                <a:gd name="connsiteX366" fmla="*/ 180213 w 2518791"/>
                <a:gd name="connsiteY366" fmla="*/ 538259 h 3437668"/>
                <a:gd name="connsiteX367" fmla="*/ 193738 w 2518791"/>
                <a:gd name="connsiteY367" fmla="*/ 509207 h 3437668"/>
                <a:gd name="connsiteX368" fmla="*/ 220028 w 2518791"/>
                <a:gd name="connsiteY368" fmla="*/ 510731 h 3437668"/>
                <a:gd name="connsiteX369" fmla="*/ 234791 w 2518791"/>
                <a:gd name="connsiteY369" fmla="*/ 487205 h 3437668"/>
                <a:gd name="connsiteX370" fmla="*/ 254413 w 2518791"/>
                <a:gd name="connsiteY370" fmla="*/ 464059 h 3437668"/>
                <a:gd name="connsiteX371" fmla="*/ 274701 w 2518791"/>
                <a:gd name="connsiteY371" fmla="*/ 463011 h 3437668"/>
                <a:gd name="connsiteX372" fmla="*/ 296989 w 2518791"/>
                <a:gd name="connsiteY372" fmla="*/ 457963 h 3437668"/>
                <a:gd name="connsiteX373" fmla="*/ 318897 w 2518791"/>
                <a:gd name="connsiteY373" fmla="*/ 437008 h 3437668"/>
                <a:gd name="connsiteX374" fmla="*/ 378714 w 2518791"/>
                <a:gd name="connsiteY374" fmla="*/ 439199 h 3437668"/>
                <a:gd name="connsiteX375" fmla="*/ 428530 w 2518791"/>
                <a:gd name="connsiteY375" fmla="*/ 438913 h 3437668"/>
                <a:gd name="connsiteX376" fmla="*/ 417481 w 2518791"/>
                <a:gd name="connsiteY376" fmla="*/ 413861 h 3437668"/>
                <a:gd name="connsiteX377" fmla="*/ 403955 w 2518791"/>
                <a:gd name="connsiteY377" fmla="*/ 401003 h 3437668"/>
                <a:gd name="connsiteX378" fmla="*/ 382714 w 2518791"/>
                <a:gd name="connsiteY378" fmla="*/ 384524 h 3437668"/>
                <a:gd name="connsiteX379" fmla="*/ 352425 w 2518791"/>
                <a:gd name="connsiteY379" fmla="*/ 357283 h 3437668"/>
                <a:gd name="connsiteX380" fmla="*/ 358045 w 2518791"/>
                <a:gd name="connsiteY380" fmla="*/ 340043 h 3437668"/>
                <a:gd name="connsiteX381" fmla="*/ 360807 w 2518791"/>
                <a:gd name="connsiteY381" fmla="*/ 320707 h 3437668"/>
                <a:gd name="connsiteX382" fmla="*/ 332804 w 2518791"/>
                <a:gd name="connsiteY382" fmla="*/ 307658 h 3437668"/>
                <a:gd name="connsiteX383" fmla="*/ 332804 w 2518791"/>
                <a:gd name="connsiteY383" fmla="*/ 307658 h 3437668"/>
                <a:gd name="connsiteX384" fmla="*/ 351282 w 2518791"/>
                <a:gd name="connsiteY384" fmla="*/ 293180 h 3437668"/>
                <a:gd name="connsiteX385" fmla="*/ 370427 w 2518791"/>
                <a:gd name="connsiteY385" fmla="*/ 284607 h 3437668"/>
                <a:gd name="connsiteX386" fmla="*/ 393668 w 2518791"/>
                <a:gd name="connsiteY386" fmla="*/ 282797 h 3437668"/>
                <a:gd name="connsiteX387" fmla="*/ 406051 w 2518791"/>
                <a:gd name="connsiteY387" fmla="*/ 272415 h 3437668"/>
                <a:gd name="connsiteX388" fmla="*/ 416242 w 2518791"/>
                <a:gd name="connsiteY388" fmla="*/ 271367 h 3437668"/>
                <a:gd name="connsiteX389" fmla="*/ 433197 w 2518791"/>
                <a:gd name="connsiteY389" fmla="*/ 278321 h 3437668"/>
                <a:gd name="connsiteX390" fmla="*/ 465201 w 2518791"/>
                <a:gd name="connsiteY390" fmla="*/ 272129 h 3437668"/>
                <a:gd name="connsiteX391" fmla="*/ 480536 w 2518791"/>
                <a:gd name="connsiteY391" fmla="*/ 264319 h 3437668"/>
                <a:gd name="connsiteX392" fmla="*/ 500539 w 2518791"/>
                <a:gd name="connsiteY392" fmla="*/ 234601 h 3437668"/>
                <a:gd name="connsiteX393" fmla="*/ 504730 w 2518791"/>
                <a:gd name="connsiteY393" fmla="*/ 215551 h 3437668"/>
                <a:gd name="connsiteX394" fmla="*/ 487680 w 2518791"/>
                <a:gd name="connsiteY394" fmla="*/ 166021 h 3437668"/>
                <a:gd name="connsiteX395" fmla="*/ 487394 w 2518791"/>
                <a:gd name="connsiteY395" fmla="*/ 144971 h 3437668"/>
                <a:gd name="connsiteX396" fmla="*/ 493109 w 2518791"/>
                <a:gd name="connsiteY396" fmla="*/ 109919 h 3437668"/>
                <a:gd name="connsiteX397" fmla="*/ 490823 w 2518791"/>
                <a:gd name="connsiteY397" fmla="*/ 97155 h 3437668"/>
                <a:gd name="connsiteX398" fmla="*/ 483965 w 2518791"/>
                <a:gd name="connsiteY398" fmla="*/ 85439 h 3437668"/>
                <a:gd name="connsiteX399" fmla="*/ 474536 w 2518791"/>
                <a:gd name="connsiteY399" fmla="*/ 76391 h 3437668"/>
                <a:gd name="connsiteX400" fmla="*/ 481394 w 2518791"/>
                <a:gd name="connsiteY400" fmla="*/ 48387 h 3437668"/>
                <a:gd name="connsiteX401" fmla="*/ 476440 w 2518791"/>
                <a:gd name="connsiteY401" fmla="*/ 39338 h 3437668"/>
                <a:gd name="connsiteX402" fmla="*/ 450723 w 2518791"/>
                <a:gd name="connsiteY402" fmla="*/ 10763 h 3437668"/>
                <a:gd name="connsiteX403" fmla="*/ 450247 w 2518791"/>
                <a:gd name="connsiteY403" fmla="*/ 3715 h 3437668"/>
                <a:gd name="connsiteX404" fmla="*/ 452247 w 2518791"/>
                <a:gd name="connsiteY404" fmla="*/ 0 h 3437668"/>
                <a:gd name="connsiteX405" fmla="*/ 471964 w 2518791"/>
                <a:gd name="connsiteY405" fmla="*/ 4286 h 3437668"/>
                <a:gd name="connsiteX406" fmla="*/ 490442 w 2518791"/>
                <a:gd name="connsiteY406" fmla="*/ 10478 h 3437668"/>
                <a:gd name="connsiteX407" fmla="*/ 528352 w 2518791"/>
                <a:gd name="connsiteY407" fmla="*/ 44482 h 3437668"/>
                <a:gd name="connsiteX408" fmla="*/ 559117 w 2518791"/>
                <a:gd name="connsiteY408" fmla="*/ 79629 h 343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518791" h="3437668">
                  <a:moveTo>
                    <a:pt x="602171" y="162306"/>
                  </a:moveTo>
                  <a:lnTo>
                    <a:pt x="615315" y="217456"/>
                  </a:lnTo>
                  <a:lnTo>
                    <a:pt x="636841" y="277844"/>
                  </a:lnTo>
                  <a:lnTo>
                    <a:pt x="601885" y="283369"/>
                  </a:lnTo>
                  <a:lnTo>
                    <a:pt x="590931" y="250317"/>
                  </a:lnTo>
                  <a:lnTo>
                    <a:pt x="581882" y="215360"/>
                  </a:lnTo>
                  <a:lnTo>
                    <a:pt x="565499" y="180499"/>
                  </a:lnTo>
                  <a:lnTo>
                    <a:pt x="552831" y="211741"/>
                  </a:lnTo>
                  <a:lnTo>
                    <a:pt x="563689" y="244793"/>
                  </a:lnTo>
                  <a:lnTo>
                    <a:pt x="578263" y="281559"/>
                  </a:lnTo>
                  <a:lnTo>
                    <a:pt x="587312" y="316421"/>
                  </a:lnTo>
                  <a:lnTo>
                    <a:pt x="585502" y="353187"/>
                  </a:lnTo>
                  <a:lnTo>
                    <a:pt x="569119" y="382619"/>
                  </a:lnTo>
                  <a:lnTo>
                    <a:pt x="538258" y="395478"/>
                  </a:lnTo>
                  <a:lnTo>
                    <a:pt x="574643" y="389954"/>
                  </a:lnTo>
                  <a:lnTo>
                    <a:pt x="598265" y="362426"/>
                  </a:lnTo>
                  <a:lnTo>
                    <a:pt x="610933" y="395478"/>
                  </a:lnTo>
                  <a:lnTo>
                    <a:pt x="620078" y="362426"/>
                  </a:lnTo>
                  <a:lnTo>
                    <a:pt x="641318" y="310134"/>
                  </a:lnTo>
                  <a:lnTo>
                    <a:pt x="644271" y="334613"/>
                  </a:lnTo>
                  <a:lnTo>
                    <a:pt x="661130" y="387287"/>
                  </a:lnTo>
                  <a:lnTo>
                    <a:pt x="658273" y="392144"/>
                  </a:lnTo>
                  <a:lnTo>
                    <a:pt x="661797" y="403479"/>
                  </a:lnTo>
                  <a:lnTo>
                    <a:pt x="664273" y="402527"/>
                  </a:lnTo>
                  <a:lnTo>
                    <a:pt x="685895" y="455296"/>
                  </a:lnTo>
                  <a:lnTo>
                    <a:pt x="698754" y="495206"/>
                  </a:lnTo>
                  <a:lnTo>
                    <a:pt x="737425" y="581979"/>
                  </a:lnTo>
                  <a:lnTo>
                    <a:pt x="741426" y="597695"/>
                  </a:lnTo>
                  <a:lnTo>
                    <a:pt x="758666" y="630842"/>
                  </a:lnTo>
                  <a:lnTo>
                    <a:pt x="760095" y="647796"/>
                  </a:lnTo>
                  <a:lnTo>
                    <a:pt x="756761" y="668846"/>
                  </a:lnTo>
                  <a:lnTo>
                    <a:pt x="782764" y="731711"/>
                  </a:lnTo>
                  <a:lnTo>
                    <a:pt x="789337" y="744475"/>
                  </a:lnTo>
                  <a:lnTo>
                    <a:pt x="791147" y="736950"/>
                  </a:lnTo>
                  <a:lnTo>
                    <a:pt x="764477" y="663894"/>
                  </a:lnTo>
                  <a:lnTo>
                    <a:pt x="767905" y="657226"/>
                  </a:lnTo>
                  <a:lnTo>
                    <a:pt x="802481" y="738379"/>
                  </a:lnTo>
                  <a:lnTo>
                    <a:pt x="808672" y="747809"/>
                  </a:lnTo>
                  <a:lnTo>
                    <a:pt x="814673" y="771145"/>
                  </a:lnTo>
                  <a:lnTo>
                    <a:pt x="825151" y="797434"/>
                  </a:lnTo>
                  <a:lnTo>
                    <a:pt x="845344" y="828200"/>
                  </a:lnTo>
                  <a:lnTo>
                    <a:pt x="878110" y="890779"/>
                  </a:lnTo>
                  <a:lnTo>
                    <a:pt x="913066" y="945357"/>
                  </a:lnTo>
                  <a:lnTo>
                    <a:pt x="933545" y="987077"/>
                  </a:lnTo>
                  <a:lnTo>
                    <a:pt x="949642" y="1004222"/>
                  </a:lnTo>
                  <a:lnTo>
                    <a:pt x="997077" y="1070802"/>
                  </a:lnTo>
                  <a:lnTo>
                    <a:pt x="1015079" y="1102806"/>
                  </a:lnTo>
                  <a:lnTo>
                    <a:pt x="1060418" y="1147859"/>
                  </a:lnTo>
                  <a:lnTo>
                    <a:pt x="1059847" y="1156241"/>
                  </a:lnTo>
                  <a:lnTo>
                    <a:pt x="1052703" y="1154907"/>
                  </a:lnTo>
                  <a:lnTo>
                    <a:pt x="1043559" y="1146716"/>
                  </a:lnTo>
                  <a:lnTo>
                    <a:pt x="1038130" y="1145192"/>
                  </a:lnTo>
                  <a:lnTo>
                    <a:pt x="1038415" y="1150812"/>
                  </a:lnTo>
                  <a:lnTo>
                    <a:pt x="1066324" y="1170338"/>
                  </a:lnTo>
                  <a:lnTo>
                    <a:pt x="1068514" y="1163194"/>
                  </a:lnTo>
                  <a:lnTo>
                    <a:pt x="1076420" y="1170052"/>
                  </a:lnTo>
                  <a:lnTo>
                    <a:pt x="1135094" y="1242823"/>
                  </a:lnTo>
                  <a:lnTo>
                    <a:pt x="1178719" y="1307212"/>
                  </a:lnTo>
                  <a:lnTo>
                    <a:pt x="1181957" y="1316928"/>
                  </a:lnTo>
                  <a:lnTo>
                    <a:pt x="1187291" y="1323786"/>
                  </a:lnTo>
                  <a:lnTo>
                    <a:pt x="1186815" y="1329310"/>
                  </a:lnTo>
                  <a:lnTo>
                    <a:pt x="1197959" y="1341312"/>
                  </a:lnTo>
                  <a:lnTo>
                    <a:pt x="1207770" y="1357409"/>
                  </a:lnTo>
                  <a:lnTo>
                    <a:pt x="1209389" y="1364267"/>
                  </a:lnTo>
                  <a:lnTo>
                    <a:pt x="1203293" y="1380650"/>
                  </a:lnTo>
                  <a:lnTo>
                    <a:pt x="1203865" y="1385127"/>
                  </a:lnTo>
                  <a:lnTo>
                    <a:pt x="1213580" y="1380174"/>
                  </a:lnTo>
                  <a:lnTo>
                    <a:pt x="1217295" y="1381412"/>
                  </a:lnTo>
                  <a:lnTo>
                    <a:pt x="1218819" y="1378078"/>
                  </a:lnTo>
                  <a:lnTo>
                    <a:pt x="1212818" y="1360362"/>
                  </a:lnTo>
                  <a:lnTo>
                    <a:pt x="1195292" y="1324357"/>
                  </a:lnTo>
                  <a:lnTo>
                    <a:pt x="1199198" y="1319785"/>
                  </a:lnTo>
                  <a:lnTo>
                    <a:pt x="1206627" y="1326643"/>
                  </a:lnTo>
                  <a:lnTo>
                    <a:pt x="1229297" y="1360838"/>
                  </a:lnTo>
                  <a:lnTo>
                    <a:pt x="1295781" y="1439514"/>
                  </a:lnTo>
                  <a:lnTo>
                    <a:pt x="1298638" y="1446372"/>
                  </a:lnTo>
                  <a:lnTo>
                    <a:pt x="1295305" y="1445896"/>
                  </a:lnTo>
                  <a:lnTo>
                    <a:pt x="1291876" y="1449611"/>
                  </a:lnTo>
                  <a:lnTo>
                    <a:pt x="1296352" y="1456374"/>
                  </a:lnTo>
                  <a:lnTo>
                    <a:pt x="1302734" y="1477995"/>
                  </a:lnTo>
                  <a:lnTo>
                    <a:pt x="1309402" y="1482758"/>
                  </a:lnTo>
                  <a:lnTo>
                    <a:pt x="1315784" y="1481996"/>
                  </a:lnTo>
                  <a:lnTo>
                    <a:pt x="1305877" y="1466661"/>
                  </a:lnTo>
                  <a:lnTo>
                    <a:pt x="1308068" y="1459612"/>
                  </a:lnTo>
                  <a:lnTo>
                    <a:pt x="1351788" y="1510476"/>
                  </a:lnTo>
                  <a:lnTo>
                    <a:pt x="1356074" y="1513238"/>
                  </a:lnTo>
                  <a:lnTo>
                    <a:pt x="1365980" y="1531145"/>
                  </a:lnTo>
                  <a:lnTo>
                    <a:pt x="1376267" y="1540479"/>
                  </a:lnTo>
                  <a:lnTo>
                    <a:pt x="1386935" y="1557529"/>
                  </a:lnTo>
                  <a:lnTo>
                    <a:pt x="1416844" y="1585818"/>
                  </a:lnTo>
                  <a:lnTo>
                    <a:pt x="1503998" y="1704976"/>
                  </a:lnTo>
                  <a:lnTo>
                    <a:pt x="1513523" y="1715644"/>
                  </a:lnTo>
                  <a:lnTo>
                    <a:pt x="1542002" y="1728789"/>
                  </a:lnTo>
                  <a:lnTo>
                    <a:pt x="1551241" y="1725264"/>
                  </a:lnTo>
                  <a:lnTo>
                    <a:pt x="1558194" y="1716120"/>
                  </a:lnTo>
                  <a:lnTo>
                    <a:pt x="1564577" y="1712406"/>
                  </a:lnTo>
                  <a:lnTo>
                    <a:pt x="1575911" y="1712215"/>
                  </a:lnTo>
                  <a:lnTo>
                    <a:pt x="1588770" y="1704024"/>
                  </a:lnTo>
                  <a:lnTo>
                    <a:pt x="1595057" y="1704119"/>
                  </a:lnTo>
                  <a:lnTo>
                    <a:pt x="1605819" y="1714025"/>
                  </a:lnTo>
                  <a:lnTo>
                    <a:pt x="1618583" y="1708310"/>
                  </a:lnTo>
                  <a:lnTo>
                    <a:pt x="1644872" y="1720978"/>
                  </a:lnTo>
                  <a:lnTo>
                    <a:pt x="1654493" y="1729646"/>
                  </a:lnTo>
                  <a:lnTo>
                    <a:pt x="1652207" y="1738885"/>
                  </a:lnTo>
                  <a:lnTo>
                    <a:pt x="1655445" y="1746124"/>
                  </a:lnTo>
                  <a:lnTo>
                    <a:pt x="1649254" y="1763650"/>
                  </a:lnTo>
                  <a:lnTo>
                    <a:pt x="1649826" y="1774604"/>
                  </a:lnTo>
                  <a:lnTo>
                    <a:pt x="1687830" y="1841088"/>
                  </a:lnTo>
                  <a:lnTo>
                    <a:pt x="1721834" y="1874521"/>
                  </a:lnTo>
                  <a:lnTo>
                    <a:pt x="1730788" y="1886903"/>
                  </a:lnTo>
                  <a:lnTo>
                    <a:pt x="1729454" y="1891095"/>
                  </a:lnTo>
                  <a:lnTo>
                    <a:pt x="1721834" y="1895571"/>
                  </a:lnTo>
                  <a:lnTo>
                    <a:pt x="1723454" y="1898524"/>
                  </a:lnTo>
                  <a:lnTo>
                    <a:pt x="1739360" y="1903953"/>
                  </a:lnTo>
                  <a:lnTo>
                    <a:pt x="1757458" y="1928242"/>
                  </a:lnTo>
                  <a:lnTo>
                    <a:pt x="1839849" y="2029969"/>
                  </a:lnTo>
                  <a:lnTo>
                    <a:pt x="1874234" y="2082452"/>
                  </a:lnTo>
                  <a:lnTo>
                    <a:pt x="1923764" y="2138078"/>
                  </a:lnTo>
                  <a:lnTo>
                    <a:pt x="1956149" y="2185036"/>
                  </a:lnTo>
                  <a:lnTo>
                    <a:pt x="1973294" y="2192466"/>
                  </a:lnTo>
                  <a:lnTo>
                    <a:pt x="1987772" y="2206658"/>
                  </a:lnTo>
                  <a:lnTo>
                    <a:pt x="2004536" y="2210372"/>
                  </a:lnTo>
                  <a:lnTo>
                    <a:pt x="2023015" y="2210277"/>
                  </a:lnTo>
                  <a:lnTo>
                    <a:pt x="2043969" y="2193418"/>
                  </a:lnTo>
                  <a:lnTo>
                    <a:pt x="2051113" y="2195228"/>
                  </a:lnTo>
                  <a:lnTo>
                    <a:pt x="2054828" y="2200752"/>
                  </a:lnTo>
                  <a:lnTo>
                    <a:pt x="2040922" y="2219040"/>
                  </a:lnTo>
                  <a:lnTo>
                    <a:pt x="2038922" y="2237519"/>
                  </a:lnTo>
                  <a:lnTo>
                    <a:pt x="2046351" y="2246091"/>
                  </a:lnTo>
                  <a:lnTo>
                    <a:pt x="2073973" y="2301336"/>
                  </a:lnTo>
                  <a:lnTo>
                    <a:pt x="2080355" y="2320386"/>
                  </a:lnTo>
                  <a:lnTo>
                    <a:pt x="2094452" y="2328673"/>
                  </a:lnTo>
                  <a:lnTo>
                    <a:pt x="2099310" y="2343056"/>
                  </a:lnTo>
                  <a:lnTo>
                    <a:pt x="2110835" y="2353343"/>
                  </a:lnTo>
                  <a:lnTo>
                    <a:pt x="2144363" y="2362011"/>
                  </a:lnTo>
                  <a:lnTo>
                    <a:pt x="2158746" y="2356010"/>
                  </a:lnTo>
                  <a:lnTo>
                    <a:pt x="2165509" y="2357343"/>
                  </a:lnTo>
                  <a:lnTo>
                    <a:pt x="2202085" y="2377822"/>
                  </a:lnTo>
                  <a:lnTo>
                    <a:pt x="2214753" y="2378108"/>
                  </a:lnTo>
                  <a:lnTo>
                    <a:pt x="2238947" y="2388680"/>
                  </a:lnTo>
                  <a:lnTo>
                    <a:pt x="2256187" y="2391157"/>
                  </a:lnTo>
                  <a:lnTo>
                    <a:pt x="2265426" y="2389633"/>
                  </a:lnTo>
                  <a:lnTo>
                    <a:pt x="2276094" y="2382680"/>
                  </a:lnTo>
                  <a:lnTo>
                    <a:pt x="2293144" y="2392681"/>
                  </a:lnTo>
                  <a:lnTo>
                    <a:pt x="2315337" y="2396872"/>
                  </a:lnTo>
                  <a:lnTo>
                    <a:pt x="2326386" y="2395443"/>
                  </a:lnTo>
                  <a:lnTo>
                    <a:pt x="2337435" y="2387252"/>
                  </a:lnTo>
                  <a:lnTo>
                    <a:pt x="2348389" y="2387442"/>
                  </a:lnTo>
                  <a:lnTo>
                    <a:pt x="2364201" y="2396205"/>
                  </a:lnTo>
                  <a:lnTo>
                    <a:pt x="2375249" y="2392586"/>
                  </a:lnTo>
                  <a:lnTo>
                    <a:pt x="2386108" y="2393729"/>
                  </a:lnTo>
                  <a:lnTo>
                    <a:pt x="2398490" y="2405730"/>
                  </a:lnTo>
                  <a:lnTo>
                    <a:pt x="2395633" y="2425447"/>
                  </a:lnTo>
                  <a:lnTo>
                    <a:pt x="2404300" y="2434401"/>
                  </a:lnTo>
                  <a:lnTo>
                    <a:pt x="2407063" y="2444973"/>
                  </a:lnTo>
                  <a:lnTo>
                    <a:pt x="2413635" y="2451450"/>
                  </a:lnTo>
                  <a:lnTo>
                    <a:pt x="2420112" y="2463738"/>
                  </a:lnTo>
                  <a:lnTo>
                    <a:pt x="2432113" y="2474120"/>
                  </a:lnTo>
                  <a:lnTo>
                    <a:pt x="2481739" y="2498218"/>
                  </a:lnTo>
                  <a:lnTo>
                    <a:pt x="2495836" y="2508600"/>
                  </a:lnTo>
                  <a:lnTo>
                    <a:pt x="2502122" y="2510886"/>
                  </a:lnTo>
                  <a:lnTo>
                    <a:pt x="2505837" y="2514030"/>
                  </a:lnTo>
                  <a:lnTo>
                    <a:pt x="2508980" y="2527746"/>
                  </a:lnTo>
                  <a:lnTo>
                    <a:pt x="2518791" y="2553368"/>
                  </a:lnTo>
                  <a:lnTo>
                    <a:pt x="2517838" y="2562131"/>
                  </a:lnTo>
                  <a:lnTo>
                    <a:pt x="2503456" y="2561845"/>
                  </a:lnTo>
                  <a:lnTo>
                    <a:pt x="2498788" y="2557749"/>
                  </a:lnTo>
                  <a:lnTo>
                    <a:pt x="2484215" y="2532794"/>
                  </a:lnTo>
                  <a:lnTo>
                    <a:pt x="2474786" y="2524602"/>
                  </a:lnTo>
                  <a:lnTo>
                    <a:pt x="2451830" y="2522507"/>
                  </a:lnTo>
                  <a:lnTo>
                    <a:pt x="2439067" y="2523840"/>
                  </a:lnTo>
                  <a:lnTo>
                    <a:pt x="2431637" y="2532413"/>
                  </a:lnTo>
                  <a:lnTo>
                    <a:pt x="2430018" y="2538033"/>
                  </a:lnTo>
                  <a:lnTo>
                    <a:pt x="2431352" y="2549177"/>
                  </a:lnTo>
                  <a:lnTo>
                    <a:pt x="2440305" y="2578038"/>
                  </a:lnTo>
                  <a:lnTo>
                    <a:pt x="2435067" y="2597754"/>
                  </a:lnTo>
                  <a:lnTo>
                    <a:pt x="2417636" y="2632425"/>
                  </a:lnTo>
                  <a:lnTo>
                    <a:pt x="2411159" y="2637855"/>
                  </a:lnTo>
                  <a:lnTo>
                    <a:pt x="2392204" y="2632616"/>
                  </a:lnTo>
                  <a:lnTo>
                    <a:pt x="2384203" y="2632521"/>
                  </a:lnTo>
                  <a:lnTo>
                    <a:pt x="2377821" y="2635569"/>
                  </a:lnTo>
                  <a:lnTo>
                    <a:pt x="2370487" y="2643379"/>
                  </a:lnTo>
                  <a:lnTo>
                    <a:pt x="2358581" y="2643093"/>
                  </a:lnTo>
                  <a:lnTo>
                    <a:pt x="2349151" y="2634140"/>
                  </a:lnTo>
                  <a:lnTo>
                    <a:pt x="2339245" y="2613280"/>
                  </a:lnTo>
                  <a:lnTo>
                    <a:pt x="2334482" y="2613185"/>
                  </a:lnTo>
                  <a:lnTo>
                    <a:pt x="2321624" y="2621662"/>
                  </a:lnTo>
                  <a:lnTo>
                    <a:pt x="2311908" y="2630997"/>
                  </a:lnTo>
                  <a:lnTo>
                    <a:pt x="2305812" y="2615756"/>
                  </a:lnTo>
                  <a:lnTo>
                    <a:pt x="2296382" y="2617852"/>
                  </a:lnTo>
                  <a:lnTo>
                    <a:pt x="2292953" y="2620710"/>
                  </a:lnTo>
                  <a:lnTo>
                    <a:pt x="2268188" y="2620614"/>
                  </a:lnTo>
                  <a:lnTo>
                    <a:pt x="2262759" y="2616709"/>
                  </a:lnTo>
                  <a:lnTo>
                    <a:pt x="2261902" y="2597373"/>
                  </a:lnTo>
                  <a:lnTo>
                    <a:pt x="2246566" y="2581943"/>
                  </a:lnTo>
                  <a:lnTo>
                    <a:pt x="2259806" y="2574228"/>
                  </a:lnTo>
                  <a:lnTo>
                    <a:pt x="2262854" y="2569179"/>
                  </a:lnTo>
                  <a:lnTo>
                    <a:pt x="2258377" y="2561178"/>
                  </a:lnTo>
                  <a:lnTo>
                    <a:pt x="2248757" y="2555939"/>
                  </a:lnTo>
                  <a:lnTo>
                    <a:pt x="2238089" y="2542224"/>
                  </a:lnTo>
                  <a:lnTo>
                    <a:pt x="2233136" y="2559369"/>
                  </a:lnTo>
                  <a:lnTo>
                    <a:pt x="2229326" y="2561369"/>
                  </a:lnTo>
                  <a:lnTo>
                    <a:pt x="2197418" y="2535175"/>
                  </a:lnTo>
                  <a:lnTo>
                    <a:pt x="2202847" y="2518125"/>
                  </a:lnTo>
                  <a:lnTo>
                    <a:pt x="2202085" y="2514220"/>
                  </a:lnTo>
                  <a:lnTo>
                    <a:pt x="2180654" y="2509743"/>
                  </a:lnTo>
                  <a:lnTo>
                    <a:pt x="2174653" y="2493741"/>
                  </a:lnTo>
                  <a:lnTo>
                    <a:pt x="2169224" y="2489646"/>
                  </a:lnTo>
                  <a:lnTo>
                    <a:pt x="2154174" y="2483740"/>
                  </a:lnTo>
                  <a:lnTo>
                    <a:pt x="2135886" y="2484216"/>
                  </a:lnTo>
                  <a:lnTo>
                    <a:pt x="2121885" y="2468786"/>
                  </a:lnTo>
                  <a:lnTo>
                    <a:pt x="2095214" y="2450688"/>
                  </a:lnTo>
                  <a:lnTo>
                    <a:pt x="2089595" y="2449069"/>
                  </a:lnTo>
                  <a:lnTo>
                    <a:pt x="2056733" y="2461928"/>
                  </a:lnTo>
                  <a:lnTo>
                    <a:pt x="2041112" y="2448021"/>
                  </a:lnTo>
                  <a:lnTo>
                    <a:pt x="2017490" y="2434020"/>
                  </a:lnTo>
                  <a:lnTo>
                    <a:pt x="2010537" y="2423542"/>
                  </a:lnTo>
                  <a:lnTo>
                    <a:pt x="1977867" y="2425256"/>
                  </a:lnTo>
                  <a:lnTo>
                    <a:pt x="1969103" y="2431353"/>
                  </a:lnTo>
                  <a:lnTo>
                    <a:pt x="1962531" y="2430876"/>
                  </a:lnTo>
                  <a:lnTo>
                    <a:pt x="1958626" y="2437544"/>
                  </a:lnTo>
                  <a:lnTo>
                    <a:pt x="1954054" y="2456880"/>
                  </a:lnTo>
                  <a:lnTo>
                    <a:pt x="1932337" y="2472024"/>
                  </a:lnTo>
                  <a:lnTo>
                    <a:pt x="1925384" y="2507648"/>
                  </a:lnTo>
                  <a:lnTo>
                    <a:pt x="1917573" y="2516697"/>
                  </a:lnTo>
                  <a:lnTo>
                    <a:pt x="1923383" y="2521459"/>
                  </a:lnTo>
                  <a:lnTo>
                    <a:pt x="1922621" y="2541176"/>
                  </a:lnTo>
                  <a:lnTo>
                    <a:pt x="1927193" y="2542986"/>
                  </a:lnTo>
                  <a:lnTo>
                    <a:pt x="1939481" y="2540319"/>
                  </a:lnTo>
                  <a:lnTo>
                    <a:pt x="1945672" y="2546700"/>
                  </a:lnTo>
                  <a:lnTo>
                    <a:pt x="1943386" y="2555082"/>
                  </a:lnTo>
                  <a:lnTo>
                    <a:pt x="1946624" y="2563941"/>
                  </a:lnTo>
                  <a:lnTo>
                    <a:pt x="1940147" y="2573942"/>
                  </a:lnTo>
                  <a:lnTo>
                    <a:pt x="1945005" y="2582895"/>
                  </a:lnTo>
                  <a:lnTo>
                    <a:pt x="1940147" y="2593278"/>
                  </a:lnTo>
                  <a:lnTo>
                    <a:pt x="1942624" y="2599183"/>
                  </a:lnTo>
                  <a:lnTo>
                    <a:pt x="1950434" y="2607375"/>
                  </a:lnTo>
                  <a:lnTo>
                    <a:pt x="1969770" y="2606422"/>
                  </a:lnTo>
                  <a:lnTo>
                    <a:pt x="1972627" y="2611185"/>
                  </a:lnTo>
                  <a:lnTo>
                    <a:pt x="1963198" y="2620233"/>
                  </a:lnTo>
                  <a:lnTo>
                    <a:pt x="1964817" y="2622805"/>
                  </a:lnTo>
                  <a:lnTo>
                    <a:pt x="1969865" y="2623281"/>
                  </a:lnTo>
                  <a:lnTo>
                    <a:pt x="1976342" y="2617947"/>
                  </a:lnTo>
                  <a:lnTo>
                    <a:pt x="1983391" y="2621472"/>
                  </a:lnTo>
                  <a:lnTo>
                    <a:pt x="1986819" y="2628996"/>
                  </a:lnTo>
                  <a:lnTo>
                    <a:pt x="1994821" y="2628615"/>
                  </a:lnTo>
                  <a:lnTo>
                    <a:pt x="1997488" y="2637378"/>
                  </a:lnTo>
                  <a:lnTo>
                    <a:pt x="1993773" y="2641664"/>
                  </a:lnTo>
                  <a:lnTo>
                    <a:pt x="1961007" y="2651094"/>
                  </a:lnTo>
                  <a:lnTo>
                    <a:pt x="1849660" y="2674240"/>
                  </a:lnTo>
                  <a:lnTo>
                    <a:pt x="1829276" y="2681098"/>
                  </a:lnTo>
                  <a:lnTo>
                    <a:pt x="1825561" y="2685384"/>
                  </a:lnTo>
                  <a:lnTo>
                    <a:pt x="1822990" y="2743963"/>
                  </a:lnTo>
                  <a:lnTo>
                    <a:pt x="1824038" y="2910555"/>
                  </a:lnTo>
                  <a:lnTo>
                    <a:pt x="1827848" y="2935892"/>
                  </a:lnTo>
                  <a:lnTo>
                    <a:pt x="1828038" y="3361469"/>
                  </a:lnTo>
                  <a:lnTo>
                    <a:pt x="1830134" y="3402712"/>
                  </a:lnTo>
                  <a:lnTo>
                    <a:pt x="1834229" y="3412904"/>
                  </a:lnTo>
                  <a:lnTo>
                    <a:pt x="1838992" y="3416047"/>
                  </a:lnTo>
                  <a:lnTo>
                    <a:pt x="1838992" y="3416047"/>
                  </a:lnTo>
                  <a:lnTo>
                    <a:pt x="1842897" y="3437669"/>
                  </a:lnTo>
                  <a:lnTo>
                    <a:pt x="1795367" y="3423572"/>
                  </a:lnTo>
                  <a:lnTo>
                    <a:pt x="1770793" y="3405093"/>
                  </a:lnTo>
                  <a:lnTo>
                    <a:pt x="1751743" y="3368803"/>
                  </a:lnTo>
                  <a:lnTo>
                    <a:pt x="1733074" y="3264028"/>
                  </a:lnTo>
                  <a:lnTo>
                    <a:pt x="1706976" y="3249931"/>
                  </a:lnTo>
                  <a:lnTo>
                    <a:pt x="1651921" y="3240406"/>
                  </a:lnTo>
                  <a:lnTo>
                    <a:pt x="1613249" y="3229929"/>
                  </a:lnTo>
                  <a:lnTo>
                    <a:pt x="1610297" y="3220118"/>
                  </a:lnTo>
                  <a:lnTo>
                    <a:pt x="1616107" y="3190305"/>
                  </a:lnTo>
                  <a:lnTo>
                    <a:pt x="1593532" y="3144870"/>
                  </a:lnTo>
                  <a:lnTo>
                    <a:pt x="1596771" y="3123915"/>
                  </a:lnTo>
                  <a:lnTo>
                    <a:pt x="1590294" y="3086768"/>
                  </a:lnTo>
                  <a:lnTo>
                    <a:pt x="1566005" y="3078100"/>
                  </a:lnTo>
                  <a:lnTo>
                    <a:pt x="1518190" y="3053049"/>
                  </a:lnTo>
                  <a:lnTo>
                    <a:pt x="1478756" y="3034952"/>
                  </a:lnTo>
                  <a:lnTo>
                    <a:pt x="1453325" y="3026284"/>
                  </a:lnTo>
                  <a:lnTo>
                    <a:pt x="1414082" y="2970753"/>
                  </a:lnTo>
                  <a:lnTo>
                    <a:pt x="1386650" y="2946846"/>
                  </a:lnTo>
                  <a:lnTo>
                    <a:pt x="1351026" y="2949989"/>
                  </a:lnTo>
                  <a:lnTo>
                    <a:pt x="1320069" y="2957990"/>
                  </a:lnTo>
                  <a:lnTo>
                    <a:pt x="1289685" y="2951132"/>
                  </a:lnTo>
                  <a:lnTo>
                    <a:pt x="1265777" y="2917128"/>
                  </a:lnTo>
                  <a:lnTo>
                    <a:pt x="1250728" y="2907698"/>
                  </a:lnTo>
                  <a:lnTo>
                    <a:pt x="1205579" y="2899030"/>
                  </a:lnTo>
                  <a:lnTo>
                    <a:pt x="1178719" y="2877789"/>
                  </a:lnTo>
                  <a:lnTo>
                    <a:pt x="1158431" y="2855882"/>
                  </a:lnTo>
                  <a:lnTo>
                    <a:pt x="1121759" y="2836546"/>
                  </a:lnTo>
                  <a:lnTo>
                    <a:pt x="1095756" y="2848738"/>
                  </a:lnTo>
                  <a:lnTo>
                    <a:pt x="1088898" y="2858263"/>
                  </a:lnTo>
                  <a:lnTo>
                    <a:pt x="1085850" y="2888553"/>
                  </a:lnTo>
                  <a:lnTo>
                    <a:pt x="1076897" y="2902459"/>
                  </a:lnTo>
                  <a:lnTo>
                    <a:pt x="1057085" y="2898078"/>
                  </a:lnTo>
                  <a:lnTo>
                    <a:pt x="1040702" y="2899602"/>
                  </a:lnTo>
                  <a:lnTo>
                    <a:pt x="1012031" y="2913032"/>
                  </a:lnTo>
                  <a:lnTo>
                    <a:pt x="993743" y="2927796"/>
                  </a:lnTo>
                  <a:lnTo>
                    <a:pt x="989362" y="2905412"/>
                  </a:lnTo>
                  <a:lnTo>
                    <a:pt x="972407" y="2888267"/>
                  </a:lnTo>
                  <a:lnTo>
                    <a:pt x="939832" y="2875980"/>
                  </a:lnTo>
                  <a:lnTo>
                    <a:pt x="939832" y="2875980"/>
                  </a:lnTo>
                  <a:lnTo>
                    <a:pt x="896969" y="2845023"/>
                  </a:lnTo>
                  <a:lnTo>
                    <a:pt x="858869" y="2767013"/>
                  </a:lnTo>
                  <a:lnTo>
                    <a:pt x="839629" y="2720913"/>
                  </a:lnTo>
                  <a:lnTo>
                    <a:pt x="827246" y="2664144"/>
                  </a:lnTo>
                  <a:lnTo>
                    <a:pt x="796957" y="2636997"/>
                  </a:lnTo>
                  <a:lnTo>
                    <a:pt x="796957" y="2636997"/>
                  </a:lnTo>
                  <a:lnTo>
                    <a:pt x="788098" y="2601660"/>
                  </a:lnTo>
                  <a:lnTo>
                    <a:pt x="781526" y="2581562"/>
                  </a:lnTo>
                  <a:lnTo>
                    <a:pt x="784670" y="2555654"/>
                  </a:lnTo>
                  <a:lnTo>
                    <a:pt x="781336" y="2531079"/>
                  </a:lnTo>
                  <a:lnTo>
                    <a:pt x="768477" y="2498504"/>
                  </a:lnTo>
                  <a:lnTo>
                    <a:pt x="756380" y="2478501"/>
                  </a:lnTo>
                  <a:lnTo>
                    <a:pt x="855916" y="2386871"/>
                  </a:lnTo>
                  <a:lnTo>
                    <a:pt x="889730" y="2361153"/>
                  </a:lnTo>
                  <a:lnTo>
                    <a:pt x="928783" y="2323911"/>
                  </a:lnTo>
                  <a:lnTo>
                    <a:pt x="940308" y="2285144"/>
                  </a:lnTo>
                  <a:lnTo>
                    <a:pt x="941927" y="2240091"/>
                  </a:lnTo>
                  <a:lnTo>
                    <a:pt x="959739" y="2209325"/>
                  </a:lnTo>
                  <a:lnTo>
                    <a:pt x="980408" y="2183036"/>
                  </a:lnTo>
                  <a:lnTo>
                    <a:pt x="1004411" y="2155985"/>
                  </a:lnTo>
                  <a:lnTo>
                    <a:pt x="1075182" y="2057877"/>
                  </a:lnTo>
                  <a:lnTo>
                    <a:pt x="1109853" y="2019015"/>
                  </a:lnTo>
                  <a:lnTo>
                    <a:pt x="1095756" y="1982630"/>
                  </a:lnTo>
                  <a:lnTo>
                    <a:pt x="1099185" y="1969866"/>
                  </a:lnTo>
                  <a:lnTo>
                    <a:pt x="1098709" y="1928147"/>
                  </a:lnTo>
                  <a:lnTo>
                    <a:pt x="1085279" y="1896619"/>
                  </a:lnTo>
                  <a:lnTo>
                    <a:pt x="1077754" y="1858900"/>
                  </a:lnTo>
                  <a:lnTo>
                    <a:pt x="1076706" y="1818895"/>
                  </a:lnTo>
                  <a:lnTo>
                    <a:pt x="1102328" y="1813752"/>
                  </a:lnTo>
                  <a:lnTo>
                    <a:pt x="1101757" y="1793463"/>
                  </a:lnTo>
                  <a:lnTo>
                    <a:pt x="1110520" y="1773366"/>
                  </a:lnTo>
                  <a:lnTo>
                    <a:pt x="1134904" y="1761745"/>
                  </a:lnTo>
                  <a:lnTo>
                    <a:pt x="1145953" y="1744981"/>
                  </a:lnTo>
                  <a:lnTo>
                    <a:pt x="904970" y="1746600"/>
                  </a:lnTo>
                  <a:lnTo>
                    <a:pt x="602075" y="1744981"/>
                  </a:lnTo>
                  <a:lnTo>
                    <a:pt x="416242" y="1656589"/>
                  </a:lnTo>
                  <a:lnTo>
                    <a:pt x="292227" y="1604487"/>
                  </a:lnTo>
                  <a:lnTo>
                    <a:pt x="236601" y="1572960"/>
                  </a:lnTo>
                  <a:lnTo>
                    <a:pt x="0" y="1446372"/>
                  </a:lnTo>
                  <a:lnTo>
                    <a:pt x="0" y="1446372"/>
                  </a:lnTo>
                  <a:lnTo>
                    <a:pt x="21527" y="1390746"/>
                  </a:lnTo>
                  <a:lnTo>
                    <a:pt x="32004" y="1369601"/>
                  </a:lnTo>
                  <a:lnTo>
                    <a:pt x="32004" y="1369601"/>
                  </a:lnTo>
                  <a:lnTo>
                    <a:pt x="66961" y="1345503"/>
                  </a:lnTo>
                  <a:lnTo>
                    <a:pt x="87154" y="1321309"/>
                  </a:lnTo>
                  <a:lnTo>
                    <a:pt x="106680" y="1292734"/>
                  </a:lnTo>
                  <a:lnTo>
                    <a:pt x="121825" y="1267016"/>
                  </a:lnTo>
                  <a:lnTo>
                    <a:pt x="136017" y="1219868"/>
                  </a:lnTo>
                  <a:lnTo>
                    <a:pt x="155924" y="1186340"/>
                  </a:lnTo>
                  <a:lnTo>
                    <a:pt x="169926" y="1157289"/>
                  </a:lnTo>
                  <a:lnTo>
                    <a:pt x="166878" y="1103472"/>
                  </a:lnTo>
                  <a:lnTo>
                    <a:pt x="158020" y="1053657"/>
                  </a:lnTo>
                  <a:lnTo>
                    <a:pt x="131350" y="1018604"/>
                  </a:lnTo>
                  <a:lnTo>
                    <a:pt x="114205" y="970122"/>
                  </a:lnTo>
                  <a:lnTo>
                    <a:pt x="118967" y="943548"/>
                  </a:lnTo>
                  <a:lnTo>
                    <a:pt x="152686" y="894208"/>
                  </a:lnTo>
                  <a:lnTo>
                    <a:pt x="181261" y="894494"/>
                  </a:lnTo>
                  <a:lnTo>
                    <a:pt x="201739" y="880778"/>
                  </a:lnTo>
                  <a:lnTo>
                    <a:pt x="195644" y="858870"/>
                  </a:lnTo>
                  <a:lnTo>
                    <a:pt x="209455" y="821056"/>
                  </a:lnTo>
                  <a:lnTo>
                    <a:pt x="197834" y="774574"/>
                  </a:lnTo>
                  <a:lnTo>
                    <a:pt x="174022" y="720186"/>
                  </a:lnTo>
                  <a:lnTo>
                    <a:pt x="174688" y="683801"/>
                  </a:lnTo>
                  <a:lnTo>
                    <a:pt x="197929" y="630270"/>
                  </a:lnTo>
                  <a:lnTo>
                    <a:pt x="182118" y="610363"/>
                  </a:lnTo>
                  <a:lnTo>
                    <a:pt x="176213" y="594552"/>
                  </a:lnTo>
                  <a:lnTo>
                    <a:pt x="180213" y="538259"/>
                  </a:lnTo>
                  <a:lnTo>
                    <a:pt x="193738" y="509207"/>
                  </a:lnTo>
                  <a:lnTo>
                    <a:pt x="220028" y="510731"/>
                  </a:lnTo>
                  <a:lnTo>
                    <a:pt x="234791" y="487205"/>
                  </a:lnTo>
                  <a:lnTo>
                    <a:pt x="254413" y="464059"/>
                  </a:lnTo>
                  <a:lnTo>
                    <a:pt x="274701" y="463011"/>
                  </a:lnTo>
                  <a:lnTo>
                    <a:pt x="296989" y="457963"/>
                  </a:lnTo>
                  <a:lnTo>
                    <a:pt x="318897" y="437008"/>
                  </a:lnTo>
                  <a:lnTo>
                    <a:pt x="378714" y="439199"/>
                  </a:lnTo>
                  <a:lnTo>
                    <a:pt x="428530" y="438913"/>
                  </a:lnTo>
                  <a:lnTo>
                    <a:pt x="417481" y="413861"/>
                  </a:lnTo>
                  <a:lnTo>
                    <a:pt x="403955" y="401003"/>
                  </a:lnTo>
                  <a:lnTo>
                    <a:pt x="382714" y="384524"/>
                  </a:lnTo>
                  <a:lnTo>
                    <a:pt x="352425" y="357283"/>
                  </a:lnTo>
                  <a:lnTo>
                    <a:pt x="358045" y="340043"/>
                  </a:lnTo>
                  <a:lnTo>
                    <a:pt x="360807" y="320707"/>
                  </a:lnTo>
                  <a:lnTo>
                    <a:pt x="332804" y="307658"/>
                  </a:lnTo>
                  <a:lnTo>
                    <a:pt x="332804" y="307658"/>
                  </a:lnTo>
                  <a:lnTo>
                    <a:pt x="351282" y="293180"/>
                  </a:lnTo>
                  <a:lnTo>
                    <a:pt x="370427" y="284607"/>
                  </a:lnTo>
                  <a:lnTo>
                    <a:pt x="393668" y="282797"/>
                  </a:lnTo>
                  <a:lnTo>
                    <a:pt x="406051" y="272415"/>
                  </a:lnTo>
                  <a:lnTo>
                    <a:pt x="416242" y="271367"/>
                  </a:lnTo>
                  <a:lnTo>
                    <a:pt x="433197" y="278321"/>
                  </a:lnTo>
                  <a:lnTo>
                    <a:pt x="465201" y="272129"/>
                  </a:lnTo>
                  <a:lnTo>
                    <a:pt x="480536" y="264319"/>
                  </a:lnTo>
                  <a:lnTo>
                    <a:pt x="500539" y="234601"/>
                  </a:lnTo>
                  <a:lnTo>
                    <a:pt x="504730" y="215551"/>
                  </a:lnTo>
                  <a:lnTo>
                    <a:pt x="487680" y="166021"/>
                  </a:lnTo>
                  <a:lnTo>
                    <a:pt x="487394" y="144971"/>
                  </a:lnTo>
                  <a:lnTo>
                    <a:pt x="493109" y="109919"/>
                  </a:lnTo>
                  <a:lnTo>
                    <a:pt x="490823" y="97155"/>
                  </a:lnTo>
                  <a:lnTo>
                    <a:pt x="483965" y="85439"/>
                  </a:lnTo>
                  <a:lnTo>
                    <a:pt x="474536" y="76391"/>
                  </a:lnTo>
                  <a:lnTo>
                    <a:pt x="481394" y="48387"/>
                  </a:lnTo>
                  <a:lnTo>
                    <a:pt x="476440" y="39338"/>
                  </a:lnTo>
                  <a:lnTo>
                    <a:pt x="450723" y="10763"/>
                  </a:lnTo>
                  <a:lnTo>
                    <a:pt x="450247" y="3715"/>
                  </a:lnTo>
                  <a:lnTo>
                    <a:pt x="452247" y="0"/>
                  </a:lnTo>
                  <a:lnTo>
                    <a:pt x="471964" y="4286"/>
                  </a:lnTo>
                  <a:lnTo>
                    <a:pt x="490442" y="10478"/>
                  </a:lnTo>
                  <a:lnTo>
                    <a:pt x="528352" y="44482"/>
                  </a:lnTo>
                  <a:lnTo>
                    <a:pt x="559117" y="79629"/>
                  </a:lnTo>
                  <a:close/>
                </a:path>
              </a:pathLst>
            </a:custGeom>
            <a:grpFill/>
            <a:ln w="9525" cap="flat">
              <a:solidFill>
                <a:srgbClr val="A02B93"/>
              </a:solidFill>
              <a:prstDash val="solid"/>
              <a:miter/>
            </a:ln>
          </p:spPr>
          <p:txBody>
            <a:bodyPr rtlCol="0" anchor="ctr"/>
            <a:lstStyle/>
            <a:p>
              <a:endParaRPr lang="es-HN"/>
            </a:p>
          </p:txBody>
        </p:sp>
        <p:sp>
          <p:nvSpPr>
            <p:cNvPr id="73" name="Forma libre: forma 72">
              <a:extLst>
                <a:ext uri="{FF2B5EF4-FFF2-40B4-BE49-F238E27FC236}">
                  <a16:creationId xmlns:a16="http://schemas.microsoft.com/office/drawing/2014/main" id="{E2C1CD2D-BACD-9EF1-6C50-611C31007AD5}"/>
                </a:ext>
              </a:extLst>
            </p:cNvPr>
            <p:cNvSpPr/>
            <p:nvPr/>
          </p:nvSpPr>
          <p:spPr>
            <a:xfrm>
              <a:off x="4773110" y="1719081"/>
              <a:ext cx="449484" cy="230219"/>
            </a:xfrm>
            <a:custGeom>
              <a:avLst/>
              <a:gdLst>
                <a:gd name="connsiteX0" fmla="*/ 357950 w 449484"/>
                <a:gd name="connsiteY0" fmla="*/ 158687 h 230219"/>
                <a:gd name="connsiteX1" fmla="*/ 390144 w 449484"/>
                <a:gd name="connsiteY1" fmla="*/ 155638 h 230219"/>
                <a:gd name="connsiteX2" fmla="*/ 411194 w 449484"/>
                <a:gd name="connsiteY2" fmla="*/ 184785 h 230219"/>
                <a:gd name="connsiteX3" fmla="*/ 428149 w 449484"/>
                <a:gd name="connsiteY3" fmla="*/ 184880 h 230219"/>
                <a:gd name="connsiteX4" fmla="*/ 439960 w 449484"/>
                <a:gd name="connsiteY4" fmla="*/ 193929 h 230219"/>
                <a:gd name="connsiteX5" fmla="*/ 444055 w 449484"/>
                <a:gd name="connsiteY5" fmla="*/ 204216 h 230219"/>
                <a:gd name="connsiteX6" fmla="*/ 443770 w 449484"/>
                <a:gd name="connsiteY6" fmla="*/ 216313 h 230219"/>
                <a:gd name="connsiteX7" fmla="*/ 449485 w 449484"/>
                <a:gd name="connsiteY7" fmla="*/ 226123 h 230219"/>
                <a:gd name="connsiteX8" fmla="*/ 440341 w 449484"/>
                <a:gd name="connsiteY8" fmla="*/ 230219 h 230219"/>
                <a:gd name="connsiteX9" fmla="*/ 398621 w 449484"/>
                <a:gd name="connsiteY9" fmla="*/ 227457 h 230219"/>
                <a:gd name="connsiteX10" fmla="*/ 370142 w 449484"/>
                <a:gd name="connsiteY10" fmla="*/ 228219 h 230219"/>
                <a:gd name="connsiteX11" fmla="*/ 370142 w 449484"/>
                <a:gd name="connsiteY11" fmla="*/ 228219 h 230219"/>
                <a:gd name="connsiteX12" fmla="*/ 338519 w 449484"/>
                <a:gd name="connsiteY12" fmla="*/ 213169 h 230219"/>
                <a:gd name="connsiteX13" fmla="*/ 296990 w 449484"/>
                <a:gd name="connsiteY13" fmla="*/ 195548 h 230219"/>
                <a:gd name="connsiteX14" fmla="*/ 255270 w 449484"/>
                <a:gd name="connsiteY14" fmla="*/ 189071 h 230219"/>
                <a:gd name="connsiteX15" fmla="*/ 251555 w 449484"/>
                <a:gd name="connsiteY15" fmla="*/ 152209 h 230219"/>
                <a:gd name="connsiteX16" fmla="*/ 225266 w 449484"/>
                <a:gd name="connsiteY16" fmla="*/ 133731 h 230219"/>
                <a:gd name="connsiteX17" fmla="*/ 202121 w 449484"/>
                <a:gd name="connsiteY17" fmla="*/ 127159 h 230219"/>
                <a:gd name="connsiteX18" fmla="*/ 171831 w 449484"/>
                <a:gd name="connsiteY18" fmla="*/ 121348 h 230219"/>
                <a:gd name="connsiteX19" fmla="*/ 140779 w 449484"/>
                <a:gd name="connsiteY19" fmla="*/ 105727 h 230219"/>
                <a:gd name="connsiteX20" fmla="*/ 118777 w 449484"/>
                <a:gd name="connsiteY20" fmla="*/ 80963 h 230219"/>
                <a:gd name="connsiteX21" fmla="*/ 96774 w 449484"/>
                <a:gd name="connsiteY21" fmla="*/ 77152 h 230219"/>
                <a:gd name="connsiteX22" fmla="*/ 98298 w 449484"/>
                <a:gd name="connsiteY22" fmla="*/ 93631 h 230219"/>
                <a:gd name="connsiteX23" fmla="*/ 81725 w 449484"/>
                <a:gd name="connsiteY23" fmla="*/ 90297 h 230219"/>
                <a:gd name="connsiteX24" fmla="*/ 48196 w 449484"/>
                <a:gd name="connsiteY24" fmla="*/ 64198 h 230219"/>
                <a:gd name="connsiteX25" fmla="*/ 0 w 449484"/>
                <a:gd name="connsiteY25" fmla="*/ 22003 h 230219"/>
                <a:gd name="connsiteX26" fmla="*/ 24670 w 449484"/>
                <a:gd name="connsiteY26" fmla="*/ 23527 h 230219"/>
                <a:gd name="connsiteX27" fmla="*/ 35052 w 449484"/>
                <a:gd name="connsiteY27" fmla="*/ 22193 h 230219"/>
                <a:gd name="connsiteX28" fmla="*/ 38671 w 449484"/>
                <a:gd name="connsiteY28" fmla="*/ 12192 h 230219"/>
                <a:gd name="connsiteX29" fmla="*/ 67246 w 449484"/>
                <a:gd name="connsiteY29" fmla="*/ 15240 h 230219"/>
                <a:gd name="connsiteX30" fmla="*/ 78391 w 449484"/>
                <a:gd name="connsiteY30" fmla="*/ 24860 h 230219"/>
                <a:gd name="connsiteX31" fmla="*/ 96869 w 449484"/>
                <a:gd name="connsiteY31" fmla="*/ 18288 h 230219"/>
                <a:gd name="connsiteX32" fmla="*/ 101346 w 449484"/>
                <a:gd name="connsiteY32" fmla="*/ 0 h 230219"/>
                <a:gd name="connsiteX33" fmla="*/ 130112 w 449484"/>
                <a:gd name="connsiteY33" fmla="*/ 12954 h 230219"/>
                <a:gd name="connsiteX34" fmla="*/ 138779 w 449484"/>
                <a:gd name="connsiteY34" fmla="*/ 8287 h 230219"/>
                <a:gd name="connsiteX35" fmla="*/ 145542 w 449484"/>
                <a:gd name="connsiteY35" fmla="*/ 15812 h 230219"/>
                <a:gd name="connsiteX36" fmla="*/ 143066 w 449484"/>
                <a:gd name="connsiteY36" fmla="*/ 25241 h 230219"/>
                <a:gd name="connsiteX37" fmla="*/ 143542 w 449484"/>
                <a:gd name="connsiteY37" fmla="*/ 42291 h 230219"/>
                <a:gd name="connsiteX38" fmla="*/ 170974 w 449484"/>
                <a:gd name="connsiteY38" fmla="*/ 46577 h 230219"/>
                <a:gd name="connsiteX39" fmla="*/ 199930 w 449484"/>
                <a:gd name="connsiteY39" fmla="*/ 62770 h 230219"/>
                <a:gd name="connsiteX40" fmla="*/ 236792 w 449484"/>
                <a:gd name="connsiteY40" fmla="*/ 90964 h 230219"/>
                <a:gd name="connsiteX41" fmla="*/ 253841 w 449484"/>
                <a:gd name="connsiteY41" fmla="*/ 115824 h 230219"/>
                <a:gd name="connsiteX42" fmla="*/ 306134 w 449484"/>
                <a:gd name="connsiteY42" fmla="*/ 167830 h 230219"/>
                <a:gd name="connsiteX43" fmla="*/ 332994 w 449484"/>
                <a:gd name="connsiteY43" fmla="*/ 169259 h 23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9484" h="230219">
                  <a:moveTo>
                    <a:pt x="357950" y="158687"/>
                  </a:moveTo>
                  <a:lnTo>
                    <a:pt x="390144" y="155638"/>
                  </a:lnTo>
                  <a:lnTo>
                    <a:pt x="411194" y="184785"/>
                  </a:lnTo>
                  <a:lnTo>
                    <a:pt x="428149" y="184880"/>
                  </a:lnTo>
                  <a:lnTo>
                    <a:pt x="439960" y="193929"/>
                  </a:lnTo>
                  <a:lnTo>
                    <a:pt x="444055" y="204216"/>
                  </a:lnTo>
                  <a:lnTo>
                    <a:pt x="443770" y="216313"/>
                  </a:lnTo>
                  <a:lnTo>
                    <a:pt x="449485" y="226123"/>
                  </a:lnTo>
                  <a:lnTo>
                    <a:pt x="440341" y="230219"/>
                  </a:lnTo>
                  <a:lnTo>
                    <a:pt x="398621" y="227457"/>
                  </a:lnTo>
                  <a:lnTo>
                    <a:pt x="370142" y="228219"/>
                  </a:lnTo>
                  <a:lnTo>
                    <a:pt x="370142" y="228219"/>
                  </a:lnTo>
                  <a:lnTo>
                    <a:pt x="338519" y="213169"/>
                  </a:lnTo>
                  <a:lnTo>
                    <a:pt x="296990" y="195548"/>
                  </a:lnTo>
                  <a:lnTo>
                    <a:pt x="255270" y="189071"/>
                  </a:lnTo>
                  <a:lnTo>
                    <a:pt x="251555" y="152209"/>
                  </a:lnTo>
                  <a:lnTo>
                    <a:pt x="225266" y="133731"/>
                  </a:lnTo>
                  <a:lnTo>
                    <a:pt x="202121" y="127159"/>
                  </a:lnTo>
                  <a:lnTo>
                    <a:pt x="171831" y="121348"/>
                  </a:lnTo>
                  <a:lnTo>
                    <a:pt x="140779" y="105727"/>
                  </a:lnTo>
                  <a:lnTo>
                    <a:pt x="118777" y="80963"/>
                  </a:lnTo>
                  <a:lnTo>
                    <a:pt x="96774" y="77152"/>
                  </a:lnTo>
                  <a:lnTo>
                    <a:pt x="98298" y="93631"/>
                  </a:lnTo>
                  <a:lnTo>
                    <a:pt x="81725" y="90297"/>
                  </a:lnTo>
                  <a:lnTo>
                    <a:pt x="48196" y="64198"/>
                  </a:lnTo>
                  <a:lnTo>
                    <a:pt x="0" y="22003"/>
                  </a:lnTo>
                  <a:lnTo>
                    <a:pt x="24670" y="23527"/>
                  </a:lnTo>
                  <a:lnTo>
                    <a:pt x="35052" y="22193"/>
                  </a:lnTo>
                  <a:lnTo>
                    <a:pt x="38671" y="12192"/>
                  </a:lnTo>
                  <a:lnTo>
                    <a:pt x="67246" y="15240"/>
                  </a:lnTo>
                  <a:lnTo>
                    <a:pt x="78391" y="24860"/>
                  </a:lnTo>
                  <a:lnTo>
                    <a:pt x="96869" y="18288"/>
                  </a:lnTo>
                  <a:lnTo>
                    <a:pt x="101346" y="0"/>
                  </a:lnTo>
                  <a:lnTo>
                    <a:pt x="130112" y="12954"/>
                  </a:lnTo>
                  <a:lnTo>
                    <a:pt x="138779" y="8287"/>
                  </a:lnTo>
                  <a:lnTo>
                    <a:pt x="145542" y="15812"/>
                  </a:lnTo>
                  <a:lnTo>
                    <a:pt x="143066" y="25241"/>
                  </a:lnTo>
                  <a:lnTo>
                    <a:pt x="143542" y="42291"/>
                  </a:lnTo>
                  <a:lnTo>
                    <a:pt x="170974" y="46577"/>
                  </a:lnTo>
                  <a:lnTo>
                    <a:pt x="199930" y="62770"/>
                  </a:lnTo>
                  <a:lnTo>
                    <a:pt x="236792" y="90964"/>
                  </a:lnTo>
                  <a:lnTo>
                    <a:pt x="253841" y="115824"/>
                  </a:lnTo>
                  <a:lnTo>
                    <a:pt x="306134" y="167830"/>
                  </a:lnTo>
                  <a:lnTo>
                    <a:pt x="332994" y="169259"/>
                  </a:lnTo>
                  <a:close/>
                </a:path>
              </a:pathLst>
            </a:custGeom>
            <a:grpFill/>
            <a:ln w="9525" cap="flat">
              <a:solidFill>
                <a:srgbClr val="A02B93"/>
              </a:solidFill>
              <a:prstDash val="solid"/>
              <a:miter/>
            </a:ln>
          </p:spPr>
          <p:txBody>
            <a:bodyPr rtlCol="0" anchor="ctr"/>
            <a:lstStyle/>
            <a:p>
              <a:endParaRPr lang="es-HN"/>
            </a:p>
          </p:txBody>
        </p:sp>
        <p:sp>
          <p:nvSpPr>
            <p:cNvPr id="74" name="Forma libre: forma 73">
              <a:extLst>
                <a:ext uri="{FF2B5EF4-FFF2-40B4-BE49-F238E27FC236}">
                  <a16:creationId xmlns:a16="http://schemas.microsoft.com/office/drawing/2014/main" id="{BE3BBBA8-8082-6894-C3A7-D7685DA746CC}"/>
                </a:ext>
              </a:extLst>
            </p:cNvPr>
            <p:cNvSpPr/>
            <p:nvPr/>
          </p:nvSpPr>
          <p:spPr>
            <a:xfrm>
              <a:off x="4199515" y="2129894"/>
              <a:ext cx="4695729" cy="4211860"/>
            </a:xfrm>
            <a:custGeom>
              <a:avLst/>
              <a:gdLst>
                <a:gd name="connsiteX0" fmla="*/ 2556796 w 4695729"/>
                <a:gd name="connsiteY0" fmla="*/ 2976468 h 4211860"/>
                <a:gd name="connsiteX1" fmla="*/ 2546318 w 4695729"/>
                <a:gd name="connsiteY1" fmla="*/ 2977515 h 4211860"/>
                <a:gd name="connsiteX2" fmla="*/ 2537555 w 4695729"/>
                <a:gd name="connsiteY2" fmla="*/ 2973610 h 4211860"/>
                <a:gd name="connsiteX3" fmla="*/ 2534317 w 4695729"/>
                <a:gd name="connsiteY3" fmla="*/ 2967228 h 4211860"/>
                <a:gd name="connsiteX4" fmla="*/ 2539079 w 4695729"/>
                <a:gd name="connsiteY4" fmla="*/ 2958941 h 4211860"/>
                <a:gd name="connsiteX5" fmla="*/ 2539175 w 4695729"/>
                <a:gd name="connsiteY5" fmla="*/ 2950560 h 4211860"/>
                <a:gd name="connsiteX6" fmla="*/ 2574798 w 4695729"/>
                <a:gd name="connsiteY6" fmla="*/ 2952369 h 4211860"/>
                <a:gd name="connsiteX7" fmla="*/ 2576036 w 4695729"/>
                <a:gd name="connsiteY7" fmla="*/ 2955322 h 4211860"/>
                <a:gd name="connsiteX8" fmla="*/ 2563654 w 4695729"/>
                <a:gd name="connsiteY8" fmla="*/ 2970657 h 4211860"/>
                <a:gd name="connsiteX9" fmla="*/ 2556796 w 4695729"/>
                <a:gd name="connsiteY9" fmla="*/ 2976468 h 4211860"/>
                <a:gd name="connsiteX10" fmla="*/ 3042476 w 4695729"/>
                <a:gd name="connsiteY10" fmla="*/ 2577941 h 4211860"/>
                <a:gd name="connsiteX11" fmla="*/ 3036094 w 4695729"/>
                <a:gd name="connsiteY11" fmla="*/ 2580799 h 4211860"/>
                <a:gd name="connsiteX12" fmla="*/ 3032760 w 4695729"/>
                <a:gd name="connsiteY12" fmla="*/ 2577846 h 4211860"/>
                <a:gd name="connsiteX13" fmla="*/ 3026188 w 4695729"/>
                <a:gd name="connsiteY13" fmla="*/ 2543366 h 4211860"/>
                <a:gd name="connsiteX14" fmla="*/ 3035046 w 4695729"/>
                <a:gd name="connsiteY14" fmla="*/ 2538889 h 4211860"/>
                <a:gd name="connsiteX15" fmla="*/ 3041333 w 4695729"/>
                <a:gd name="connsiteY15" fmla="*/ 2541937 h 4211860"/>
                <a:gd name="connsiteX16" fmla="*/ 3049048 w 4695729"/>
                <a:gd name="connsiteY16" fmla="*/ 2559653 h 4211860"/>
                <a:gd name="connsiteX17" fmla="*/ 3047143 w 4695729"/>
                <a:gd name="connsiteY17" fmla="*/ 2571845 h 4211860"/>
                <a:gd name="connsiteX18" fmla="*/ 3042476 w 4695729"/>
                <a:gd name="connsiteY18" fmla="*/ 2577941 h 4211860"/>
                <a:gd name="connsiteX19" fmla="*/ 3036761 w 4695729"/>
                <a:gd name="connsiteY19" fmla="*/ 2513267 h 4211860"/>
                <a:gd name="connsiteX20" fmla="*/ 3028569 w 4695729"/>
                <a:gd name="connsiteY20" fmla="*/ 2524887 h 4211860"/>
                <a:gd name="connsiteX21" fmla="*/ 3021425 w 4695729"/>
                <a:gd name="connsiteY21" fmla="*/ 2523935 h 4211860"/>
                <a:gd name="connsiteX22" fmla="*/ 3017330 w 4695729"/>
                <a:gd name="connsiteY22" fmla="*/ 2518029 h 4211860"/>
                <a:gd name="connsiteX23" fmla="*/ 3019044 w 4695729"/>
                <a:gd name="connsiteY23" fmla="*/ 2491645 h 4211860"/>
                <a:gd name="connsiteX24" fmla="*/ 3016663 w 4695729"/>
                <a:gd name="connsiteY24" fmla="*/ 2427828 h 4211860"/>
                <a:gd name="connsiteX25" fmla="*/ 2997803 w 4695729"/>
                <a:gd name="connsiteY25" fmla="*/ 2373821 h 4211860"/>
                <a:gd name="connsiteX26" fmla="*/ 3006662 w 4695729"/>
                <a:gd name="connsiteY26" fmla="*/ 2372297 h 4211860"/>
                <a:gd name="connsiteX27" fmla="*/ 3015901 w 4695729"/>
                <a:gd name="connsiteY27" fmla="*/ 2374583 h 4211860"/>
                <a:gd name="connsiteX28" fmla="*/ 3021902 w 4695729"/>
                <a:gd name="connsiteY28" fmla="*/ 2391061 h 4211860"/>
                <a:gd name="connsiteX29" fmla="*/ 3021807 w 4695729"/>
                <a:gd name="connsiteY29" fmla="*/ 2398205 h 4211860"/>
                <a:gd name="connsiteX30" fmla="*/ 3033999 w 4695729"/>
                <a:gd name="connsiteY30" fmla="*/ 2426494 h 4211860"/>
                <a:gd name="connsiteX31" fmla="*/ 3030760 w 4695729"/>
                <a:gd name="connsiteY31" fmla="*/ 2445735 h 4211860"/>
                <a:gd name="connsiteX32" fmla="*/ 3031808 w 4695729"/>
                <a:gd name="connsiteY32" fmla="*/ 2457069 h 4211860"/>
                <a:gd name="connsiteX33" fmla="*/ 3046571 w 4695729"/>
                <a:gd name="connsiteY33" fmla="*/ 2503932 h 4211860"/>
                <a:gd name="connsiteX34" fmla="*/ 3044381 w 4695729"/>
                <a:gd name="connsiteY34" fmla="*/ 2509743 h 4211860"/>
                <a:gd name="connsiteX35" fmla="*/ 3036761 w 4695729"/>
                <a:gd name="connsiteY35" fmla="*/ 2513267 h 4211860"/>
                <a:gd name="connsiteX36" fmla="*/ 735235 w 4695729"/>
                <a:gd name="connsiteY36" fmla="*/ 746093 h 4211860"/>
                <a:gd name="connsiteX37" fmla="*/ 700278 w 4695729"/>
                <a:gd name="connsiteY37" fmla="*/ 747808 h 4211860"/>
                <a:gd name="connsiteX38" fmla="*/ 691039 w 4695729"/>
                <a:gd name="connsiteY38" fmla="*/ 742283 h 4211860"/>
                <a:gd name="connsiteX39" fmla="*/ 685229 w 4695729"/>
                <a:gd name="connsiteY39" fmla="*/ 733806 h 4211860"/>
                <a:gd name="connsiteX40" fmla="*/ 686562 w 4695729"/>
                <a:gd name="connsiteY40" fmla="*/ 729615 h 4211860"/>
                <a:gd name="connsiteX41" fmla="*/ 706469 w 4695729"/>
                <a:gd name="connsiteY41" fmla="*/ 722662 h 4211860"/>
                <a:gd name="connsiteX42" fmla="*/ 707327 w 4695729"/>
                <a:gd name="connsiteY42" fmla="*/ 717233 h 4211860"/>
                <a:gd name="connsiteX43" fmla="*/ 703612 w 4695729"/>
                <a:gd name="connsiteY43" fmla="*/ 711708 h 4211860"/>
                <a:gd name="connsiteX44" fmla="*/ 734378 w 4695729"/>
                <a:gd name="connsiteY44" fmla="*/ 715804 h 4211860"/>
                <a:gd name="connsiteX45" fmla="*/ 732473 w 4695729"/>
                <a:gd name="connsiteY45" fmla="*/ 736854 h 4211860"/>
                <a:gd name="connsiteX46" fmla="*/ 738664 w 4695729"/>
                <a:gd name="connsiteY46" fmla="*/ 744093 h 4211860"/>
                <a:gd name="connsiteX47" fmla="*/ 735235 w 4695729"/>
                <a:gd name="connsiteY47" fmla="*/ 746093 h 4211860"/>
                <a:gd name="connsiteX48" fmla="*/ 432625 w 4695729"/>
                <a:gd name="connsiteY48" fmla="*/ 640747 h 4211860"/>
                <a:gd name="connsiteX49" fmla="*/ 453581 w 4695729"/>
                <a:gd name="connsiteY49" fmla="*/ 657035 h 4211860"/>
                <a:gd name="connsiteX50" fmla="*/ 456914 w 4695729"/>
                <a:gd name="connsiteY50" fmla="*/ 662940 h 4211860"/>
                <a:gd name="connsiteX51" fmla="*/ 422815 w 4695729"/>
                <a:gd name="connsiteY51" fmla="*/ 661702 h 4211860"/>
                <a:gd name="connsiteX52" fmla="*/ 411766 w 4695729"/>
                <a:gd name="connsiteY52" fmla="*/ 671703 h 4211860"/>
                <a:gd name="connsiteX53" fmla="*/ 404241 w 4695729"/>
                <a:gd name="connsiteY53" fmla="*/ 668655 h 4211860"/>
                <a:gd name="connsiteX54" fmla="*/ 399288 w 4695729"/>
                <a:gd name="connsiteY54" fmla="*/ 657225 h 4211860"/>
                <a:gd name="connsiteX55" fmla="*/ 387953 w 4695729"/>
                <a:gd name="connsiteY55" fmla="*/ 649510 h 4211860"/>
                <a:gd name="connsiteX56" fmla="*/ 388049 w 4695729"/>
                <a:gd name="connsiteY56" fmla="*/ 644462 h 4211860"/>
                <a:gd name="connsiteX57" fmla="*/ 394430 w 4695729"/>
                <a:gd name="connsiteY57" fmla="*/ 640747 h 4211860"/>
                <a:gd name="connsiteX58" fmla="*/ 409194 w 4695729"/>
                <a:gd name="connsiteY58" fmla="*/ 641318 h 4211860"/>
                <a:gd name="connsiteX59" fmla="*/ 413004 w 4695729"/>
                <a:gd name="connsiteY59" fmla="*/ 637127 h 4211860"/>
                <a:gd name="connsiteX60" fmla="*/ 432625 w 4695729"/>
                <a:gd name="connsiteY60" fmla="*/ 640747 h 4211860"/>
                <a:gd name="connsiteX61" fmla="*/ 542925 w 4695729"/>
                <a:gd name="connsiteY61" fmla="*/ 633603 h 4211860"/>
                <a:gd name="connsiteX62" fmla="*/ 570738 w 4695729"/>
                <a:gd name="connsiteY62" fmla="*/ 643985 h 4211860"/>
                <a:gd name="connsiteX63" fmla="*/ 589693 w 4695729"/>
                <a:gd name="connsiteY63" fmla="*/ 646271 h 4211860"/>
                <a:gd name="connsiteX64" fmla="*/ 598837 w 4695729"/>
                <a:gd name="connsiteY64" fmla="*/ 654368 h 4211860"/>
                <a:gd name="connsiteX65" fmla="*/ 606076 w 4695729"/>
                <a:gd name="connsiteY65" fmla="*/ 653225 h 4211860"/>
                <a:gd name="connsiteX66" fmla="*/ 608171 w 4695729"/>
                <a:gd name="connsiteY66" fmla="*/ 657892 h 4211860"/>
                <a:gd name="connsiteX67" fmla="*/ 603028 w 4695729"/>
                <a:gd name="connsiteY67" fmla="*/ 662083 h 4211860"/>
                <a:gd name="connsiteX68" fmla="*/ 577787 w 4695729"/>
                <a:gd name="connsiteY68" fmla="*/ 659702 h 4211860"/>
                <a:gd name="connsiteX69" fmla="*/ 526161 w 4695729"/>
                <a:gd name="connsiteY69" fmla="*/ 642652 h 4211860"/>
                <a:gd name="connsiteX70" fmla="*/ 514350 w 4695729"/>
                <a:gd name="connsiteY70" fmla="*/ 643319 h 4211860"/>
                <a:gd name="connsiteX71" fmla="*/ 513112 w 4695729"/>
                <a:gd name="connsiteY71" fmla="*/ 639509 h 4211860"/>
                <a:gd name="connsiteX72" fmla="*/ 522827 w 4695729"/>
                <a:gd name="connsiteY72" fmla="*/ 635413 h 4211860"/>
                <a:gd name="connsiteX73" fmla="*/ 542925 w 4695729"/>
                <a:gd name="connsiteY73" fmla="*/ 633603 h 4211860"/>
                <a:gd name="connsiteX74" fmla="*/ 502634 w 4695729"/>
                <a:gd name="connsiteY74" fmla="*/ 631889 h 4211860"/>
                <a:gd name="connsiteX75" fmla="*/ 497967 w 4695729"/>
                <a:gd name="connsiteY75" fmla="*/ 635603 h 4211860"/>
                <a:gd name="connsiteX76" fmla="*/ 461391 w 4695729"/>
                <a:gd name="connsiteY76" fmla="*/ 626364 h 4211860"/>
                <a:gd name="connsiteX77" fmla="*/ 454247 w 4695729"/>
                <a:gd name="connsiteY77" fmla="*/ 621221 h 4211860"/>
                <a:gd name="connsiteX78" fmla="*/ 455962 w 4695729"/>
                <a:gd name="connsiteY78" fmla="*/ 616649 h 4211860"/>
                <a:gd name="connsiteX79" fmla="*/ 502634 w 4695729"/>
                <a:gd name="connsiteY79" fmla="*/ 631889 h 4211860"/>
                <a:gd name="connsiteX80" fmla="*/ 339662 w 4695729"/>
                <a:gd name="connsiteY80" fmla="*/ 668369 h 4211860"/>
                <a:gd name="connsiteX81" fmla="*/ 347186 w 4695729"/>
                <a:gd name="connsiteY81" fmla="*/ 675227 h 4211860"/>
                <a:gd name="connsiteX82" fmla="*/ 364427 w 4695729"/>
                <a:gd name="connsiteY82" fmla="*/ 677513 h 4211860"/>
                <a:gd name="connsiteX83" fmla="*/ 377095 w 4695729"/>
                <a:gd name="connsiteY83" fmla="*/ 668369 h 4211860"/>
                <a:gd name="connsiteX84" fmla="*/ 390620 w 4695729"/>
                <a:gd name="connsiteY84" fmla="*/ 669322 h 4211860"/>
                <a:gd name="connsiteX85" fmla="*/ 393478 w 4695729"/>
                <a:gd name="connsiteY85" fmla="*/ 680752 h 4211860"/>
                <a:gd name="connsiteX86" fmla="*/ 401098 w 4695729"/>
                <a:gd name="connsiteY86" fmla="*/ 679133 h 4211860"/>
                <a:gd name="connsiteX87" fmla="*/ 403479 w 4695729"/>
                <a:gd name="connsiteY87" fmla="*/ 689705 h 4211860"/>
                <a:gd name="connsiteX88" fmla="*/ 411099 w 4695729"/>
                <a:gd name="connsiteY88" fmla="*/ 688943 h 4211860"/>
                <a:gd name="connsiteX89" fmla="*/ 423863 w 4695729"/>
                <a:gd name="connsiteY89" fmla="*/ 673513 h 4211860"/>
                <a:gd name="connsiteX90" fmla="*/ 433197 w 4695729"/>
                <a:gd name="connsiteY90" fmla="*/ 669417 h 4211860"/>
                <a:gd name="connsiteX91" fmla="*/ 441198 w 4695729"/>
                <a:gd name="connsiteY91" fmla="*/ 669512 h 4211860"/>
                <a:gd name="connsiteX92" fmla="*/ 485108 w 4695729"/>
                <a:gd name="connsiteY92" fmla="*/ 696563 h 4211860"/>
                <a:gd name="connsiteX93" fmla="*/ 496253 w 4695729"/>
                <a:gd name="connsiteY93" fmla="*/ 714375 h 4211860"/>
                <a:gd name="connsiteX94" fmla="*/ 518350 w 4695729"/>
                <a:gd name="connsiteY94" fmla="*/ 737807 h 4211860"/>
                <a:gd name="connsiteX95" fmla="*/ 527113 w 4695729"/>
                <a:gd name="connsiteY95" fmla="*/ 740474 h 4211860"/>
                <a:gd name="connsiteX96" fmla="*/ 551117 w 4695729"/>
                <a:gd name="connsiteY96" fmla="*/ 737330 h 4211860"/>
                <a:gd name="connsiteX97" fmla="*/ 576358 w 4695729"/>
                <a:gd name="connsiteY97" fmla="*/ 741426 h 4211860"/>
                <a:gd name="connsiteX98" fmla="*/ 583978 w 4695729"/>
                <a:gd name="connsiteY98" fmla="*/ 736854 h 4211860"/>
                <a:gd name="connsiteX99" fmla="*/ 610553 w 4695729"/>
                <a:gd name="connsiteY99" fmla="*/ 735521 h 4211860"/>
                <a:gd name="connsiteX100" fmla="*/ 629412 w 4695729"/>
                <a:gd name="connsiteY100" fmla="*/ 744188 h 4211860"/>
                <a:gd name="connsiteX101" fmla="*/ 647509 w 4695729"/>
                <a:gd name="connsiteY101" fmla="*/ 748189 h 4211860"/>
                <a:gd name="connsiteX102" fmla="*/ 662178 w 4695729"/>
                <a:gd name="connsiteY102" fmla="*/ 759333 h 4211860"/>
                <a:gd name="connsiteX103" fmla="*/ 678942 w 4695729"/>
                <a:gd name="connsiteY103" fmla="*/ 765429 h 4211860"/>
                <a:gd name="connsiteX104" fmla="*/ 683895 w 4695729"/>
                <a:gd name="connsiteY104" fmla="*/ 771811 h 4211860"/>
                <a:gd name="connsiteX105" fmla="*/ 682085 w 4695729"/>
                <a:gd name="connsiteY105" fmla="*/ 781526 h 4211860"/>
                <a:gd name="connsiteX106" fmla="*/ 684467 w 4695729"/>
                <a:gd name="connsiteY106" fmla="*/ 792956 h 4211860"/>
                <a:gd name="connsiteX107" fmla="*/ 689420 w 4695729"/>
                <a:gd name="connsiteY107" fmla="*/ 800576 h 4211860"/>
                <a:gd name="connsiteX108" fmla="*/ 685133 w 4695729"/>
                <a:gd name="connsiteY108" fmla="*/ 808482 h 4211860"/>
                <a:gd name="connsiteX109" fmla="*/ 673703 w 4695729"/>
                <a:gd name="connsiteY109" fmla="*/ 812102 h 4211860"/>
                <a:gd name="connsiteX110" fmla="*/ 659606 w 4695729"/>
                <a:gd name="connsiteY110" fmla="*/ 828389 h 4211860"/>
                <a:gd name="connsiteX111" fmla="*/ 656463 w 4695729"/>
                <a:gd name="connsiteY111" fmla="*/ 841438 h 4211860"/>
                <a:gd name="connsiteX112" fmla="*/ 658463 w 4695729"/>
                <a:gd name="connsiteY112" fmla="*/ 849439 h 4211860"/>
                <a:gd name="connsiteX113" fmla="*/ 675989 w 4695729"/>
                <a:gd name="connsiteY113" fmla="*/ 866870 h 4211860"/>
                <a:gd name="connsiteX114" fmla="*/ 685229 w 4695729"/>
                <a:gd name="connsiteY114" fmla="*/ 866585 h 4211860"/>
                <a:gd name="connsiteX115" fmla="*/ 688467 w 4695729"/>
                <a:gd name="connsiteY115" fmla="*/ 874586 h 4211860"/>
                <a:gd name="connsiteX116" fmla="*/ 687991 w 4695729"/>
                <a:gd name="connsiteY116" fmla="*/ 881729 h 4211860"/>
                <a:gd name="connsiteX117" fmla="*/ 691706 w 4695729"/>
                <a:gd name="connsiteY117" fmla="*/ 885158 h 4211860"/>
                <a:gd name="connsiteX118" fmla="*/ 699707 w 4695729"/>
                <a:gd name="connsiteY118" fmla="*/ 884015 h 4211860"/>
                <a:gd name="connsiteX119" fmla="*/ 707231 w 4695729"/>
                <a:gd name="connsiteY119" fmla="*/ 892969 h 4211860"/>
                <a:gd name="connsiteX120" fmla="*/ 704279 w 4695729"/>
                <a:gd name="connsiteY120" fmla="*/ 896684 h 4211860"/>
                <a:gd name="connsiteX121" fmla="*/ 689991 w 4695729"/>
                <a:gd name="connsiteY121" fmla="*/ 894874 h 4211860"/>
                <a:gd name="connsiteX122" fmla="*/ 670846 w 4695729"/>
                <a:gd name="connsiteY122" fmla="*/ 912781 h 4211860"/>
                <a:gd name="connsiteX123" fmla="*/ 669512 w 4695729"/>
                <a:gd name="connsiteY123" fmla="*/ 918210 h 4211860"/>
                <a:gd name="connsiteX124" fmla="*/ 672846 w 4695729"/>
                <a:gd name="connsiteY124" fmla="*/ 925449 h 4211860"/>
                <a:gd name="connsiteX125" fmla="*/ 687419 w 4695729"/>
                <a:gd name="connsiteY125" fmla="*/ 937451 h 4211860"/>
                <a:gd name="connsiteX126" fmla="*/ 699135 w 4695729"/>
                <a:gd name="connsiteY126" fmla="*/ 941832 h 4211860"/>
                <a:gd name="connsiteX127" fmla="*/ 707517 w 4695729"/>
                <a:gd name="connsiteY127" fmla="*/ 941070 h 4211860"/>
                <a:gd name="connsiteX128" fmla="*/ 710946 w 4695729"/>
                <a:gd name="connsiteY128" fmla="*/ 936879 h 4211860"/>
                <a:gd name="connsiteX129" fmla="*/ 723138 w 4695729"/>
                <a:gd name="connsiteY129" fmla="*/ 935736 h 4211860"/>
                <a:gd name="connsiteX130" fmla="*/ 731615 w 4695729"/>
                <a:gd name="connsiteY130" fmla="*/ 930783 h 4211860"/>
                <a:gd name="connsiteX131" fmla="*/ 746284 w 4695729"/>
                <a:gd name="connsiteY131" fmla="*/ 934307 h 4211860"/>
                <a:gd name="connsiteX132" fmla="*/ 757238 w 4695729"/>
                <a:gd name="connsiteY132" fmla="*/ 932783 h 4211860"/>
                <a:gd name="connsiteX133" fmla="*/ 782003 w 4695729"/>
                <a:gd name="connsiteY133" fmla="*/ 939355 h 4211860"/>
                <a:gd name="connsiteX134" fmla="*/ 782765 w 4695729"/>
                <a:gd name="connsiteY134" fmla="*/ 943166 h 4211860"/>
                <a:gd name="connsiteX135" fmla="*/ 779336 w 4695729"/>
                <a:gd name="connsiteY135" fmla="*/ 950690 h 4211860"/>
                <a:gd name="connsiteX136" fmla="*/ 759047 w 4695729"/>
                <a:gd name="connsiteY136" fmla="*/ 958501 h 4211860"/>
                <a:gd name="connsiteX137" fmla="*/ 754666 w 4695729"/>
                <a:gd name="connsiteY137" fmla="*/ 969359 h 4211860"/>
                <a:gd name="connsiteX138" fmla="*/ 735711 w 4695729"/>
                <a:gd name="connsiteY138" fmla="*/ 970026 h 4211860"/>
                <a:gd name="connsiteX139" fmla="*/ 726377 w 4695729"/>
                <a:gd name="connsiteY139" fmla="*/ 972407 h 4211860"/>
                <a:gd name="connsiteX140" fmla="*/ 723424 w 4695729"/>
                <a:gd name="connsiteY140" fmla="*/ 976122 h 4211860"/>
                <a:gd name="connsiteX141" fmla="*/ 718185 w 4695729"/>
                <a:gd name="connsiteY141" fmla="*/ 992029 h 4211860"/>
                <a:gd name="connsiteX142" fmla="*/ 712184 w 4695729"/>
                <a:gd name="connsiteY142" fmla="*/ 999077 h 4211860"/>
                <a:gd name="connsiteX143" fmla="*/ 680466 w 4695729"/>
                <a:gd name="connsiteY143" fmla="*/ 1007555 h 4211860"/>
                <a:gd name="connsiteX144" fmla="*/ 678275 w 4695729"/>
                <a:gd name="connsiteY144" fmla="*/ 1011746 h 4211860"/>
                <a:gd name="connsiteX145" fmla="*/ 683228 w 4695729"/>
                <a:gd name="connsiteY145" fmla="*/ 1021461 h 4211860"/>
                <a:gd name="connsiteX146" fmla="*/ 667322 w 4695729"/>
                <a:gd name="connsiteY146" fmla="*/ 1048607 h 4211860"/>
                <a:gd name="connsiteX147" fmla="*/ 662940 w 4695729"/>
                <a:gd name="connsiteY147" fmla="*/ 1062895 h 4211860"/>
                <a:gd name="connsiteX148" fmla="*/ 657034 w 4695729"/>
                <a:gd name="connsiteY148" fmla="*/ 1066229 h 4211860"/>
                <a:gd name="connsiteX149" fmla="*/ 639794 w 4695729"/>
                <a:gd name="connsiteY149" fmla="*/ 1063943 h 4211860"/>
                <a:gd name="connsiteX150" fmla="*/ 635508 w 4695729"/>
                <a:gd name="connsiteY150" fmla="*/ 1068134 h 4211860"/>
                <a:gd name="connsiteX151" fmla="*/ 629222 w 4695729"/>
                <a:gd name="connsiteY151" fmla="*/ 1066419 h 4211860"/>
                <a:gd name="connsiteX152" fmla="*/ 622363 w 4695729"/>
                <a:gd name="connsiteY152" fmla="*/ 1083564 h 4211860"/>
                <a:gd name="connsiteX153" fmla="*/ 628079 w 4695729"/>
                <a:gd name="connsiteY153" fmla="*/ 1100900 h 4211860"/>
                <a:gd name="connsiteX154" fmla="*/ 627983 w 4695729"/>
                <a:gd name="connsiteY154" fmla="*/ 1110615 h 4211860"/>
                <a:gd name="connsiteX155" fmla="*/ 624554 w 4695729"/>
                <a:gd name="connsiteY155" fmla="*/ 1118521 h 4211860"/>
                <a:gd name="connsiteX156" fmla="*/ 613124 w 4695729"/>
                <a:gd name="connsiteY156" fmla="*/ 1124331 h 4211860"/>
                <a:gd name="connsiteX157" fmla="*/ 592169 w 4695729"/>
                <a:gd name="connsiteY157" fmla="*/ 1118235 h 4211860"/>
                <a:gd name="connsiteX158" fmla="*/ 576358 w 4695729"/>
                <a:gd name="connsiteY158" fmla="*/ 1103757 h 4211860"/>
                <a:gd name="connsiteX159" fmla="*/ 559594 w 4695729"/>
                <a:gd name="connsiteY159" fmla="*/ 1096423 h 4211860"/>
                <a:gd name="connsiteX160" fmla="*/ 553307 w 4695729"/>
                <a:gd name="connsiteY160" fmla="*/ 1090041 h 4211860"/>
                <a:gd name="connsiteX161" fmla="*/ 537686 w 4695729"/>
                <a:gd name="connsiteY161" fmla="*/ 1092422 h 4211860"/>
                <a:gd name="connsiteX162" fmla="*/ 526637 w 4695729"/>
                <a:gd name="connsiteY162" fmla="*/ 1101185 h 4211860"/>
                <a:gd name="connsiteX163" fmla="*/ 513398 w 4695729"/>
                <a:gd name="connsiteY163" fmla="*/ 1120807 h 4211860"/>
                <a:gd name="connsiteX164" fmla="*/ 510254 w 4695729"/>
                <a:gd name="connsiteY164" fmla="*/ 1134713 h 4211860"/>
                <a:gd name="connsiteX165" fmla="*/ 512255 w 4695729"/>
                <a:gd name="connsiteY165" fmla="*/ 1145286 h 4211860"/>
                <a:gd name="connsiteX166" fmla="*/ 534924 w 4695729"/>
                <a:gd name="connsiteY166" fmla="*/ 1154430 h 4211860"/>
                <a:gd name="connsiteX167" fmla="*/ 542544 w 4695729"/>
                <a:gd name="connsiteY167" fmla="*/ 1161383 h 4211860"/>
                <a:gd name="connsiteX168" fmla="*/ 543687 w 4695729"/>
                <a:gd name="connsiteY168" fmla="*/ 1167575 h 4211860"/>
                <a:gd name="connsiteX169" fmla="*/ 533876 w 4695729"/>
                <a:gd name="connsiteY169" fmla="*/ 1183862 h 4211860"/>
                <a:gd name="connsiteX170" fmla="*/ 519017 w 4695729"/>
                <a:gd name="connsiteY170" fmla="*/ 1193768 h 4211860"/>
                <a:gd name="connsiteX171" fmla="*/ 489490 w 4695729"/>
                <a:gd name="connsiteY171" fmla="*/ 1201484 h 4211860"/>
                <a:gd name="connsiteX172" fmla="*/ 480632 w 4695729"/>
                <a:gd name="connsiteY172" fmla="*/ 1206437 h 4211860"/>
                <a:gd name="connsiteX173" fmla="*/ 467868 w 4695729"/>
                <a:gd name="connsiteY173" fmla="*/ 1222724 h 4211860"/>
                <a:gd name="connsiteX174" fmla="*/ 442913 w 4695729"/>
                <a:gd name="connsiteY174" fmla="*/ 1232154 h 4211860"/>
                <a:gd name="connsiteX175" fmla="*/ 417290 w 4695729"/>
                <a:gd name="connsiteY175" fmla="*/ 1262539 h 4211860"/>
                <a:gd name="connsiteX176" fmla="*/ 401288 w 4695729"/>
                <a:gd name="connsiteY176" fmla="*/ 1302353 h 4211860"/>
                <a:gd name="connsiteX177" fmla="*/ 400241 w 4695729"/>
                <a:gd name="connsiteY177" fmla="*/ 1321308 h 4211860"/>
                <a:gd name="connsiteX178" fmla="*/ 377190 w 4695729"/>
                <a:gd name="connsiteY178" fmla="*/ 1392174 h 4211860"/>
                <a:gd name="connsiteX179" fmla="*/ 370332 w 4695729"/>
                <a:gd name="connsiteY179" fmla="*/ 1407700 h 4211860"/>
                <a:gd name="connsiteX180" fmla="*/ 344138 w 4695729"/>
                <a:gd name="connsiteY180" fmla="*/ 1416272 h 4211860"/>
                <a:gd name="connsiteX181" fmla="*/ 341090 w 4695729"/>
                <a:gd name="connsiteY181" fmla="*/ 1425512 h 4211860"/>
                <a:gd name="connsiteX182" fmla="*/ 343091 w 4695729"/>
                <a:gd name="connsiteY182" fmla="*/ 1435608 h 4211860"/>
                <a:gd name="connsiteX183" fmla="*/ 340519 w 4695729"/>
                <a:gd name="connsiteY183" fmla="*/ 1438466 h 4211860"/>
                <a:gd name="connsiteX184" fmla="*/ 332613 w 4695729"/>
                <a:gd name="connsiteY184" fmla="*/ 1428750 h 4211860"/>
                <a:gd name="connsiteX185" fmla="*/ 328898 w 4695729"/>
                <a:gd name="connsiteY185" fmla="*/ 1417796 h 4211860"/>
                <a:gd name="connsiteX186" fmla="*/ 319754 w 4695729"/>
                <a:gd name="connsiteY186" fmla="*/ 1411414 h 4211860"/>
                <a:gd name="connsiteX187" fmla="*/ 299180 w 4695729"/>
                <a:gd name="connsiteY187" fmla="*/ 1407033 h 4211860"/>
                <a:gd name="connsiteX188" fmla="*/ 283369 w 4695729"/>
                <a:gd name="connsiteY188" fmla="*/ 1390460 h 4211860"/>
                <a:gd name="connsiteX189" fmla="*/ 277559 w 4695729"/>
                <a:gd name="connsiteY189" fmla="*/ 1377791 h 4211860"/>
                <a:gd name="connsiteX190" fmla="*/ 273463 w 4695729"/>
                <a:gd name="connsiteY190" fmla="*/ 1324737 h 4211860"/>
                <a:gd name="connsiteX191" fmla="*/ 266414 w 4695729"/>
                <a:gd name="connsiteY191" fmla="*/ 1315879 h 4211860"/>
                <a:gd name="connsiteX192" fmla="*/ 248031 w 4695729"/>
                <a:gd name="connsiteY192" fmla="*/ 1302639 h 4211860"/>
                <a:gd name="connsiteX193" fmla="*/ 172688 w 4695729"/>
                <a:gd name="connsiteY193" fmla="*/ 1219772 h 4211860"/>
                <a:gd name="connsiteX194" fmla="*/ 162878 w 4695729"/>
                <a:gd name="connsiteY194" fmla="*/ 1187291 h 4211860"/>
                <a:gd name="connsiteX195" fmla="*/ 156305 w 4695729"/>
                <a:gd name="connsiteY195" fmla="*/ 1174623 h 4211860"/>
                <a:gd name="connsiteX196" fmla="*/ 147161 w 4695729"/>
                <a:gd name="connsiteY196" fmla="*/ 1165670 h 4211860"/>
                <a:gd name="connsiteX197" fmla="*/ 139827 w 4695729"/>
                <a:gd name="connsiteY197" fmla="*/ 1145001 h 4211860"/>
                <a:gd name="connsiteX198" fmla="*/ 115538 w 4695729"/>
                <a:gd name="connsiteY198" fmla="*/ 1115854 h 4211860"/>
                <a:gd name="connsiteX199" fmla="*/ 115538 w 4695729"/>
                <a:gd name="connsiteY199" fmla="*/ 1115854 h 4211860"/>
                <a:gd name="connsiteX200" fmla="*/ 139256 w 4695729"/>
                <a:gd name="connsiteY200" fmla="*/ 1083945 h 4211860"/>
                <a:gd name="connsiteX201" fmla="*/ 166021 w 4695729"/>
                <a:gd name="connsiteY201" fmla="*/ 1060704 h 4211860"/>
                <a:gd name="connsiteX202" fmla="*/ 187262 w 4695729"/>
                <a:gd name="connsiteY202" fmla="*/ 1013936 h 4211860"/>
                <a:gd name="connsiteX203" fmla="*/ 180499 w 4695729"/>
                <a:gd name="connsiteY203" fmla="*/ 965740 h 4211860"/>
                <a:gd name="connsiteX204" fmla="*/ 189548 w 4695729"/>
                <a:gd name="connsiteY204" fmla="*/ 935831 h 4211860"/>
                <a:gd name="connsiteX205" fmla="*/ 204788 w 4695729"/>
                <a:gd name="connsiteY205" fmla="*/ 910114 h 4211860"/>
                <a:gd name="connsiteX206" fmla="*/ 217742 w 4695729"/>
                <a:gd name="connsiteY206" fmla="*/ 882301 h 4211860"/>
                <a:gd name="connsiteX207" fmla="*/ 178117 w 4695729"/>
                <a:gd name="connsiteY207" fmla="*/ 876776 h 4211860"/>
                <a:gd name="connsiteX208" fmla="*/ 136112 w 4695729"/>
                <a:gd name="connsiteY208" fmla="*/ 801529 h 4211860"/>
                <a:gd name="connsiteX209" fmla="*/ 93536 w 4695729"/>
                <a:gd name="connsiteY209" fmla="*/ 786765 h 4211860"/>
                <a:gd name="connsiteX210" fmla="*/ 58865 w 4695729"/>
                <a:gd name="connsiteY210" fmla="*/ 782193 h 4211860"/>
                <a:gd name="connsiteX211" fmla="*/ 19717 w 4695729"/>
                <a:gd name="connsiteY211" fmla="*/ 773335 h 4211860"/>
                <a:gd name="connsiteX212" fmla="*/ 191 w 4695729"/>
                <a:gd name="connsiteY212" fmla="*/ 758476 h 4211860"/>
                <a:gd name="connsiteX213" fmla="*/ 0 w 4695729"/>
                <a:gd name="connsiteY213" fmla="*/ 730949 h 4211860"/>
                <a:gd name="connsiteX214" fmla="*/ 28861 w 4695729"/>
                <a:gd name="connsiteY214" fmla="*/ 703231 h 4211860"/>
                <a:gd name="connsiteX215" fmla="*/ 65437 w 4695729"/>
                <a:gd name="connsiteY215" fmla="*/ 698945 h 4211860"/>
                <a:gd name="connsiteX216" fmla="*/ 92012 w 4695729"/>
                <a:gd name="connsiteY216" fmla="*/ 690563 h 4211860"/>
                <a:gd name="connsiteX217" fmla="*/ 131826 w 4695729"/>
                <a:gd name="connsiteY217" fmla="*/ 682371 h 4211860"/>
                <a:gd name="connsiteX218" fmla="*/ 141923 w 4695729"/>
                <a:gd name="connsiteY218" fmla="*/ 671608 h 4211860"/>
                <a:gd name="connsiteX219" fmla="*/ 176498 w 4695729"/>
                <a:gd name="connsiteY219" fmla="*/ 674561 h 4211860"/>
                <a:gd name="connsiteX220" fmla="*/ 198311 w 4695729"/>
                <a:gd name="connsiteY220" fmla="*/ 669608 h 4211860"/>
                <a:gd name="connsiteX221" fmla="*/ 219646 w 4695729"/>
                <a:gd name="connsiteY221" fmla="*/ 648176 h 4211860"/>
                <a:gd name="connsiteX222" fmla="*/ 234791 w 4695729"/>
                <a:gd name="connsiteY222" fmla="*/ 599885 h 4211860"/>
                <a:gd name="connsiteX223" fmla="*/ 243078 w 4695729"/>
                <a:gd name="connsiteY223" fmla="*/ 588359 h 4211860"/>
                <a:gd name="connsiteX224" fmla="*/ 243078 w 4695729"/>
                <a:gd name="connsiteY224" fmla="*/ 588359 h 4211860"/>
                <a:gd name="connsiteX225" fmla="*/ 240506 w 4695729"/>
                <a:gd name="connsiteY225" fmla="*/ 592931 h 4211860"/>
                <a:gd name="connsiteX226" fmla="*/ 249269 w 4695729"/>
                <a:gd name="connsiteY226" fmla="*/ 603599 h 4211860"/>
                <a:gd name="connsiteX227" fmla="*/ 265176 w 4695729"/>
                <a:gd name="connsiteY227" fmla="*/ 610934 h 4211860"/>
                <a:gd name="connsiteX228" fmla="*/ 301942 w 4695729"/>
                <a:gd name="connsiteY228" fmla="*/ 643795 h 4211860"/>
                <a:gd name="connsiteX229" fmla="*/ 323374 w 4695729"/>
                <a:gd name="connsiteY229" fmla="*/ 648653 h 4211860"/>
                <a:gd name="connsiteX230" fmla="*/ 326231 w 4695729"/>
                <a:gd name="connsiteY230" fmla="*/ 660464 h 4211860"/>
                <a:gd name="connsiteX231" fmla="*/ 332042 w 4695729"/>
                <a:gd name="connsiteY231" fmla="*/ 667703 h 4211860"/>
                <a:gd name="connsiteX232" fmla="*/ 339662 w 4695729"/>
                <a:gd name="connsiteY232" fmla="*/ 668369 h 4211860"/>
                <a:gd name="connsiteX233" fmla="*/ 266033 w 4695729"/>
                <a:gd name="connsiteY233" fmla="*/ 410623 h 4211860"/>
                <a:gd name="connsiteX234" fmla="*/ 274892 w 4695729"/>
                <a:gd name="connsiteY234" fmla="*/ 411575 h 4211860"/>
                <a:gd name="connsiteX235" fmla="*/ 284131 w 4695729"/>
                <a:gd name="connsiteY235" fmla="*/ 409194 h 4211860"/>
                <a:gd name="connsiteX236" fmla="*/ 305562 w 4695729"/>
                <a:gd name="connsiteY236" fmla="*/ 418719 h 4211860"/>
                <a:gd name="connsiteX237" fmla="*/ 328327 w 4695729"/>
                <a:gd name="connsiteY237" fmla="*/ 423577 h 4211860"/>
                <a:gd name="connsiteX238" fmla="*/ 334613 w 4695729"/>
                <a:gd name="connsiteY238" fmla="*/ 427863 h 4211860"/>
                <a:gd name="connsiteX239" fmla="*/ 341852 w 4695729"/>
                <a:gd name="connsiteY239" fmla="*/ 426625 h 4211860"/>
                <a:gd name="connsiteX240" fmla="*/ 345567 w 4695729"/>
                <a:gd name="connsiteY240" fmla="*/ 432149 h 4211860"/>
                <a:gd name="connsiteX241" fmla="*/ 342138 w 4695729"/>
                <a:gd name="connsiteY241" fmla="*/ 439293 h 4211860"/>
                <a:gd name="connsiteX242" fmla="*/ 332899 w 4695729"/>
                <a:gd name="connsiteY242" fmla="*/ 440055 h 4211860"/>
                <a:gd name="connsiteX243" fmla="*/ 318230 w 4695729"/>
                <a:gd name="connsiteY243" fmla="*/ 433197 h 4211860"/>
                <a:gd name="connsiteX244" fmla="*/ 310991 w 4695729"/>
                <a:gd name="connsiteY244" fmla="*/ 437388 h 4211860"/>
                <a:gd name="connsiteX245" fmla="*/ 261747 w 4695729"/>
                <a:gd name="connsiteY245" fmla="*/ 428435 h 4211860"/>
                <a:gd name="connsiteX246" fmla="*/ 252603 w 4695729"/>
                <a:gd name="connsiteY246" fmla="*/ 416909 h 4211860"/>
                <a:gd name="connsiteX247" fmla="*/ 250031 w 4695729"/>
                <a:gd name="connsiteY247" fmla="*/ 418148 h 4211860"/>
                <a:gd name="connsiteX248" fmla="*/ 248317 w 4695729"/>
                <a:gd name="connsiteY248" fmla="*/ 423196 h 4211860"/>
                <a:gd name="connsiteX249" fmla="*/ 255365 w 4695729"/>
                <a:gd name="connsiteY249" fmla="*/ 434245 h 4211860"/>
                <a:gd name="connsiteX250" fmla="*/ 263747 w 4695729"/>
                <a:gd name="connsiteY250" fmla="*/ 438531 h 4211860"/>
                <a:gd name="connsiteX251" fmla="*/ 274320 w 4695729"/>
                <a:gd name="connsiteY251" fmla="*/ 439103 h 4211860"/>
                <a:gd name="connsiteX252" fmla="*/ 278892 w 4695729"/>
                <a:gd name="connsiteY252" fmla="*/ 446342 h 4211860"/>
                <a:gd name="connsiteX253" fmla="*/ 284417 w 4695729"/>
                <a:gd name="connsiteY253" fmla="*/ 445961 h 4211860"/>
                <a:gd name="connsiteX254" fmla="*/ 289084 w 4695729"/>
                <a:gd name="connsiteY254" fmla="*/ 440531 h 4211860"/>
                <a:gd name="connsiteX255" fmla="*/ 294989 w 4695729"/>
                <a:gd name="connsiteY255" fmla="*/ 443579 h 4211860"/>
                <a:gd name="connsiteX256" fmla="*/ 301276 w 4695729"/>
                <a:gd name="connsiteY256" fmla="*/ 442341 h 4211860"/>
                <a:gd name="connsiteX257" fmla="*/ 311372 w 4695729"/>
                <a:gd name="connsiteY257" fmla="*/ 445008 h 4211860"/>
                <a:gd name="connsiteX258" fmla="*/ 320897 w 4695729"/>
                <a:gd name="connsiteY258" fmla="*/ 457772 h 4211860"/>
                <a:gd name="connsiteX259" fmla="*/ 325946 w 4695729"/>
                <a:gd name="connsiteY259" fmla="*/ 460820 h 4211860"/>
                <a:gd name="connsiteX260" fmla="*/ 336899 w 4695729"/>
                <a:gd name="connsiteY260" fmla="*/ 458819 h 4211860"/>
                <a:gd name="connsiteX261" fmla="*/ 348329 w 4695729"/>
                <a:gd name="connsiteY261" fmla="*/ 451771 h 4211860"/>
                <a:gd name="connsiteX262" fmla="*/ 364712 w 4695729"/>
                <a:gd name="connsiteY262" fmla="*/ 451961 h 4211860"/>
                <a:gd name="connsiteX263" fmla="*/ 365474 w 4695729"/>
                <a:gd name="connsiteY263" fmla="*/ 458248 h 4211860"/>
                <a:gd name="connsiteX264" fmla="*/ 360712 w 4695729"/>
                <a:gd name="connsiteY264" fmla="*/ 466630 h 4211860"/>
                <a:gd name="connsiteX265" fmla="*/ 351854 w 4695729"/>
                <a:gd name="connsiteY265" fmla="*/ 470726 h 4211860"/>
                <a:gd name="connsiteX266" fmla="*/ 351377 w 4695729"/>
                <a:gd name="connsiteY266" fmla="*/ 474536 h 4211860"/>
                <a:gd name="connsiteX267" fmla="*/ 317468 w 4695729"/>
                <a:gd name="connsiteY267" fmla="*/ 488537 h 4211860"/>
                <a:gd name="connsiteX268" fmla="*/ 308229 w 4695729"/>
                <a:gd name="connsiteY268" fmla="*/ 487204 h 4211860"/>
                <a:gd name="connsiteX269" fmla="*/ 269748 w 4695729"/>
                <a:gd name="connsiteY269" fmla="*/ 495205 h 4211860"/>
                <a:gd name="connsiteX270" fmla="*/ 240697 w 4695729"/>
                <a:gd name="connsiteY270" fmla="*/ 492824 h 4211860"/>
                <a:gd name="connsiteX271" fmla="*/ 212598 w 4695729"/>
                <a:gd name="connsiteY271" fmla="*/ 478631 h 4211860"/>
                <a:gd name="connsiteX272" fmla="*/ 205550 w 4695729"/>
                <a:gd name="connsiteY272" fmla="*/ 471392 h 4211860"/>
                <a:gd name="connsiteX273" fmla="*/ 199739 w 4695729"/>
                <a:gd name="connsiteY273" fmla="*/ 462439 h 4211860"/>
                <a:gd name="connsiteX274" fmla="*/ 190405 w 4695729"/>
                <a:gd name="connsiteY274" fmla="*/ 427387 h 4211860"/>
                <a:gd name="connsiteX275" fmla="*/ 184975 w 4695729"/>
                <a:gd name="connsiteY275" fmla="*/ 419767 h 4211860"/>
                <a:gd name="connsiteX276" fmla="*/ 190119 w 4695729"/>
                <a:gd name="connsiteY276" fmla="*/ 411004 h 4211860"/>
                <a:gd name="connsiteX277" fmla="*/ 199834 w 4695729"/>
                <a:gd name="connsiteY277" fmla="*/ 411480 h 4211860"/>
                <a:gd name="connsiteX278" fmla="*/ 226981 w 4695729"/>
                <a:gd name="connsiteY278" fmla="*/ 398717 h 4211860"/>
                <a:gd name="connsiteX279" fmla="*/ 245936 w 4695729"/>
                <a:gd name="connsiteY279" fmla="*/ 400622 h 4211860"/>
                <a:gd name="connsiteX280" fmla="*/ 266033 w 4695729"/>
                <a:gd name="connsiteY280" fmla="*/ 410623 h 4211860"/>
                <a:gd name="connsiteX281" fmla="*/ 912590 w 4695729"/>
                <a:gd name="connsiteY281" fmla="*/ 37529 h 4211860"/>
                <a:gd name="connsiteX282" fmla="*/ 944499 w 4695729"/>
                <a:gd name="connsiteY282" fmla="*/ 84011 h 4211860"/>
                <a:gd name="connsiteX283" fmla="*/ 1005364 w 4695729"/>
                <a:gd name="connsiteY283" fmla="*/ 126397 h 4211860"/>
                <a:gd name="connsiteX284" fmla="*/ 1044988 w 4695729"/>
                <a:gd name="connsiteY284" fmla="*/ 112681 h 4211860"/>
                <a:gd name="connsiteX285" fmla="*/ 1069277 w 4695729"/>
                <a:gd name="connsiteY285" fmla="*/ 97727 h 4211860"/>
                <a:gd name="connsiteX286" fmla="*/ 1096994 w 4695729"/>
                <a:gd name="connsiteY286" fmla="*/ 88678 h 4211860"/>
                <a:gd name="connsiteX287" fmla="*/ 1115854 w 4695729"/>
                <a:gd name="connsiteY287" fmla="*/ 95345 h 4211860"/>
                <a:gd name="connsiteX288" fmla="*/ 1134523 w 4695729"/>
                <a:gd name="connsiteY288" fmla="*/ 119063 h 4211860"/>
                <a:gd name="connsiteX289" fmla="*/ 1157097 w 4695729"/>
                <a:gd name="connsiteY289" fmla="*/ 142685 h 4211860"/>
                <a:gd name="connsiteX290" fmla="*/ 1167384 w 4695729"/>
                <a:gd name="connsiteY290" fmla="*/ 178689 h 4211860"/>
                <a:gd name="connsiteX291" fmla="*/ 1152430 w 4695729"/>
                <a:gd name="connsiteY291" fmla="*/ 214884 h 4211860"/>
                <a:gd name="connsiteX292" fmla="*/ 1137666 w 4695729"/>
                <a:gd name="connsiteY292" fmla="*/ 237839 h 4211860"/>
                <a:gd name="connsiteX293" fmla="*/ 1123188 w 4695729"/>
                <a:gd name="connsiteY293" fmla="*/ 268510 h 4211860"/>
                <a:gd name="connsiteX294" fmla="*/ 1144334 w 4695729"/>
                <a:gd name="connsiteY294" fmla="*/ 282797 h 4211860"/>
                <a:gd name="connsiteX295" fmla="*/ 1140619 w 4695729"/>
                <a:gd name="connsiteY295" fmla="*/ 307658 h 4211860"/>
                <a:gd name="connsiteX296" fmla="*/ 1143572 w 4695729"/>
                <a:gd name="connsiteY296" fmla="*/ 356521 h 4211860"/>
                <a:gd name="connsiteX297" fmla="*/ 1143857 w 4695729"/>
                <a:gd name="connsiteY297" fmla="*/ 386810 h 4211860"/>
                <a:gd name="connsiteX298" fmla="*/ 1172242 w 4695729"/>
                <a:gd name="connsiteY298" fmla="*/ 444341 h 4211860"/>
                <a:gd name="connsiteX299" fmla="*/ 1183100 w 4695729"/>
                <a:gd name="connsiteY299" fmla="*/ 462725 h 4211860"/>
                <a:gd name="connsiteX300" fmla="*/ 1209199 w 4695729"/>
                <a:gd name="connsiteY300" fmla="*/ 474631 h 4211860"/>
                <a:gd name="connsiteX301" fmla="*/ 1215581 w 4695729"/>
                <a:gd name="connsiteY301" fmla="*/ 511302 h 4211860"/>
                <a:gd name="connsiteX302" fmla="*/ 1222820 w 4695729"/>
                <a:gd name="connsiteY302" fmla="*/ 534257 h 4211860"/>
                <a:gd name="connsiteX303" fmla="*/ 1286923 w 4695729"/>
                <a:gd name="connsiteY303" fmla="*/ 535305 h 4211860"/>
                <a:gd name="connsiteX304" fmla="*/ 1320451 w 4695729"/>
                <a:gd name="connsiteY304" fmla="*/ 539306 h 4211860"/>
                <a:gd name="connsiteX305" fmla="*/ 1348645 w 4695729"/>
                <a:gd name="connsiteY305" fmla="*/ 567690 h 4211860"/>
                <a:gd name="connsiteX306" fmla="*/ 1352836 w 4695729"/>
                <a:gd name="connsiteY306" fmla="*/ 601694 h 4211860"/>
                <a:gd name="connsiteX307" fmla="*/ 1343787 w 4695729"/>
                <a:gd name="connsiteY307" fmla="*/ 633794 h 4211860"/>
                <a:gd name="connsiteX308" fmla="*/ 1302544 w 4695729"/>
                <a:gd name="connsiteY308" fmla="*/ 649224 h 4211860"/>
                <a:gd name="connsiteX309" fmla="*/ 1274159 w 4695729"/>
                <a:gd name="connsiteY309" fmla="*/ 675894 h 4211860"/>
                <a:gd name="connsiteX310" fmla="*/ 1250823 w 4695729"/>
                <a:gd name="connsiteY310" fmla="*/ 706755 h 4211860"/>
                <a:gd name="connsiteX311" fmla="*/ 1222439 w 4695729"/>
                <a:gd name="connsiteY311" fmla="*/ 709136 h 4211860"/>
                <a:gd name="connsiteX312" fmla="*/ 1192911 w 4695729"/>
                <a:gd name="connsiteY312" fmla="*/ 709898 h 4211860"/>
                <a:gd name="connsiteX313" fmla="*/ 1177481 w 4695729"/>
                <a:gd name="connsiteY313" fmla="*/ 727329 h 4211860"/>
                <a:gd name="connsiteX314" fmla="*/ 1155668 w 4695729"/>
                <a:gd name="connsiteY314" fmla="*/ 774097 h 4211860"/>
                <a:gd name="connsiteX315" fmla="*/ 1133380 w 4695729"/>
                <a:gd name="connsiteY315" fmla="*/ 781336 h 4211860"/>
                <a:gd name="connsiteX316" fmla="*/ 1120140 w 4695729"/>
                <a:gd name="connsiteY316" fmla="*/ 798195 h 4211860"/>
                <a:gd name="connsiteX317" fmla="*/ 1117759 w 4695729"/>
                <a:gd name="connsiteY317" fmla="*/ 831247 h 4211860"/>
                <a:gd name="connsiteX318" fmla="*/ 1132046 w 4695729"/>
                <a:gd name="connsiteY318" fmla="*/ 854488 h 4211860"/>
                <a:gd name="connsiteX319" fmla="*/ 1178338 w 4695729"/>
                <a:gd name="connsiteY319" fmla="*/ 862584 h 4211860"/>
                <a:gd name="connsiteX320" fmla="*/ 1211199 w 4695729"/>
                <a:gd name="connsiteY320" fmla="*/ 861155 h 4211860"/>
                <a:gd name="connsiteX321" fmla="*/ 1238060 w 4695729"/>
                <a:gd name="connsiteY321" fmla="*/ 862679 h 4211860"/>
                <a:gd name="connsiteX322" fmla="*/ 1265682 w 4695729"/>
                <a:gd name="connsiteY322" fmla="*/ 870204 h 4211860"/>
                <a:gd name="connsiteX323" fmla="*/ 1269016 w 4695729"/>
                <a:gd name="connsiteY323" fmla="*/ 894302 h 4211860"/>
                <a:gd name="connsiteX324" fmla="*/ 1278636 w 4695729"/>
                <a:gd name="connsiteY324" fmla="*/ 906685 h 4211860"/>
                <a:gd name="connsiteX325" fmla="*/ 1298067 w 4695729"/>
                <a:gd name="connsiteY325" fmla="*/ 915543 h 4211860"/>
                <a:gd name="connsiteX326" fmla="*/ 1313688 w 4695729"/>
                <a:gd name="connsiteY326" fmla="*/ 927259 h 4211860"/>
                <a:gd name="connsiteX327" fmla="*/ 1313688 w 4695729"/>
                <a:gd name="connsiteY327" fmla="*/ 927259 h 4211860"/>
                <a:gd name="connsiteX328" fmla="*/ 1294543 w 4695729"/>
                <a:gd name="connsiteY328" fmla="*/ 948690 h 4211860"/>
                <a:gd name="connsiteX329" fmla="*/ 1293495 w 4695729"/>
                <a:gd name="connsiteY329" fmla="*/ 972884 h 4211860"/>
                <a:gd name="connsiteX330" fmla="*/ 1324737 w 4695729"/>
                <a:gd name="connsiteY330" fmla="*/ 972026 h 4211860"/>
                <a:gd name="connsiteX331" fmla="*/ 1339596 w 4695729"/>
                <a:gd name="connsiteY331" fmla="*/ 1013936 h 4211860"/>
                <a:gd name="connsiteX332" fmla="*/ 1365314 w 4695729"/>
                <a:gd name="connsiteY332" fmla="*/ 1013270 h 4211860"/>
                <a:gd name="connsiteX333" fmla="*/ 1377315 w 4695729"/>
                <a:gd name="connsiteY333" fmla="*/ 1032701 h 4211860"/>
                <a:gd name="connsiteX334" fmla="*/ 1344168 w 4695729"/>
                <a:gd name="connsiteY334" fmla="*/ 1062228 h 4211860"/>
                <a:gd name="connsiteX335" fmla="*/ 1300258 w 4695729"/>
                <a:gd name="connsiteY335" fmla="*/ 1060133 h 4211860"/>
                <a:gd name="connsiteX336" fmla="*/ 1287875 w 4695729"/>
                <a:gd name="connsiteY336" fmla="*/ 1068134 h 4211860"/>
                <a:gd name="connsiteX337" fmla="*/ 1282732 w 4695729"/>
                <a:gd name="connsiteY337" fmla="*/ 1122140 h 4211860"/>
                <a:gd name="connsiteX338" fmla="*/ 1297591 w 4695729"/>
                <a:gd name="connsiteY338" fmla="*/ 1165193 h 4211860"/>
                <a:gd name="connsiteX339" fmla="*/ 1293305 w 4695729"/>
                <a:gd name="connsiteY339" fmla="*/ 1208723 h 4211860"/>
                <a:gd name="connsiteX340" fmla="*/ 1302163 w 4695729"/>
                <a:gd name="connsiteY340" fmla="*/ 1232630 h 4211860"/>
                <a:gd name="connsiteX341" fmla="*/ 1345025 w 4695729"/>
                <a:gd name="connsiteY341" fmla="*/ 1278731 h 4211860"/>
                <a:gd name="connsiteX342" fmla="*/ 1345978 w 4695729"/>
                <a:gd name="connsiteY342" fmla="*/ 1313307 h 4211860"/>
                <a:gd name="connsiteX343" fmla="*/ 1355027 w 4695729"/>
                <a:gd name="connsiteY343" fmla="*/ 1345502 h 4211860"/>
                <a:gd name="connsiteX344" fmla="*/ 1379887 w 4695729"/>
                <a:gd name="connsiteY344" fmla="*/ 1375601 h 4211860"/>
                <a:gd name="connsiteX345" fmla="*/ 1392650 w 4695729"/>
                <a:gd name="connsiteY345" fmla="*/ 1380744 h 4211860"/>
                <a:gd name="connsiteX346" fmla="*/ 1426369 w 4695729"/>
                <a:gd name="connsiteY346" fmla="*/ 1390841 h 4211860"/>
                <a:gd name="connsiteX347" fmla="*/ 1483328 w 4695729"/>
                <a:gd name="connsiteY347" fmla="*/ 1389317 h 4211860"/>
                <a:gd name="connsiteX348" fmla="*/ 1516571 w 4695729"/>
                <a:gd name="connsiteY348" fmla="*/ 1382935 h 4211860"/>
                <a:gd name="connsiteX349" fmla="*/ 1547146 w 4695729"/>
                <a:gd name="connsiteY349" fmla="*/ 1378839 h 4211860"/>
                <a:gd name="connsiteX350" fmla="*/ 1556004 w 4695729"/>
                <a:gd name="connsiteY350" fmla="*/ 1404366 h 4211860"/>
                <a:gd name="connsiteX351" fmla="*/ 1574483 w 4695729"/>
                <a:gd name="connsiteY351" fmla="*/ 1419797 h 4211860"/>
                <a:gd name="connsiteX352" fmla="*/ 1602105 w 4695729"/>
                <a:gd name="connsiteY352" fmla="*/ 1388840 h 4211860"/>
                <a:gd name="connsiteX353" fmla="*/ 1623822 w 4695729"/>
                <a:gd name="connsiteY353" fmla="*/ 1360265 h 4211860"/>
                <a:gd name="connsiteX354" fmla="*/ 1641729 w 4695729"/>
                <a:gd name="connsiteY354" fmla="*/ 1333405 h 4211860"/>
                <a:gd name="connsiteX355" fmla="*/ 1626489 w 4695729"/>
                <a:gd name="connsiteY355" fmla="*/ 1297019 h 4211860"/>
                <a:gd name="connsiteX356" fmla="*/ 1640110 w 4695729"/>
                <a:gd name="connsiteY356" fmla="*/ 1274159 h 4211860"/>
                <a:gd name="connsiteX357" fmla="*/ 1682496 w 4695729"/>
                <a:gd name="connsiteY357" fmla="*/ 1280160 h 4211860"/>
                <a:gd name="connsiteX358" fmla="*/ 1713643 w 4695729"/>
                <a:gd name="connsiteY358" fmla="*/ 1276064 h 4211860"/>
                <a:gd name="connsiteX359" fmla="*/ 1771079 w 4695729"/>
                <a:gd name="connsiteY359" fmla="*/ 1273969 h 4211860"/>
                <a:gd name="connsiteX360" fmla="*/ 1802225 w 4695729"/>
                <a:gd name="connsiteY360" fmla="*/ 1251109 h 4211860"/>
                <a:gd name="connsiteX361" fmla="*/ 1845088 w 4695729"/>
                <a:gd name="connsiteY361" fmla="*/ 1277969 h 4211860"/>
                <a:gd name="connsiteX362" fmla="*/ 1895951 w 4695729"/>
                <a:gd name="connsiteY362" fmla="*/ 1295781 h 4211860"/>
                <a:gd name="connsiteX363" fmla="*/ 1926050 w 4695729"/>
                <a:gd name="connsiteY363" fmla="*/ 1295495 h 4211860"/>
                <a:gd name="connsiteX364" fmla="*/ 1950625 w 4695729"/>
                <a:gd name="connsiteY364" fmla="*/ 1293686 h 4211860"/>
                <a:gd name="connsiteX365" fmla="*/ 1990058 w 4695729"/>
                <a:gd name="connsiteY365" fmla="*/ 1314069 h 4211860"/>
                <a:gd name="connsiteX366" fmla="*/ 2047589 w 4695729"/>
                <a:gd name="connsiteY366" fmla="*/ 1293876 h 4211860"/>
                <a:gd name="connsiteX367" fmla="*/ 2086547 w 4695729"/>
                <a:gd name="connsiteY367" fmla="*/ 1297781 h 4211860"/>
                <a:gd name="connsiteX368" fmla="*/ 2101596 w 4695729"/>
                <a:gd name="connsiteY368" fmla="*/ 1305592 h 4211860"/>
                <a:gd name="connsiteX369" fmla="*/ 2110931 w 4695729"/>
                <a:gd name="connsiteY369" fmla="*/ 1326737 h 4211860"/>
                <a:gd name="connsiteX370" fmla="*/ 2104263 w 4695729"/>
                <a:gd name="connsiteY370" fmla="*/ 1383983 h 4211860"/>
                <a:gd name="connsiteX371" fmla="*/ 2125409 w 4695729"/>
                <a:gd name="connsiteY371" fmla="*/ 1416368 h 4211860"/>
                <a:gd name="connsiteX372" fmla="*/ 2146459 w 4695729"/>
                <a:gd name="connsiteY372" fmla="*/ 1423511 h 4211860"/>
                <a:gd name="connsiteX373" fmla="*/ 2182178 w 4695729"/>
                <a:gd name="connsiteY373" fmla="*/ 1408271 h 4211860"/>
                <a:gd name="connsiteX374" fmla="*/ 2222087 w 4695729"/>
                <a:gd name="connsiteY374" fmla="*/ 1424750 h 4211860"/>
                <a:gd name="connsiteX375" fmla="*/ 2217230 w 4695729"/>
                <a:gd name="connsiteY375" fmla="*/ 1488091 h 4211860"/>
                <a:gd name="connsiteX376" fmla="*/ 2220373 w 4695729"/>
                <a:gd name="connsiteY376" fmla="*/ 1524762 h 4211860"/>
                <a:gd name="connsiteX377" fmla="*/ 2252472 w 4695729"/>
                <a:gd name="connsiteY377" fmla="*/ 1537621 h 4211860"/>
                <a:gd name="connsiteX378" fmla="*/ 2277047 w 4695729"/>
                <a:gd name="connsiteY378" fmla="*/ 1576007 h 4211860"/>
                <a:gd name="connsiteX379" fmla="*/ 2309241 w 4695729"/>
                <a:gd name="connsiteY379" fmla="*/ 1592199 h 4211860"/>
                <a:gd name="connsiteX380" fmla="*/ 2345055 w 4695729"/>
                <a:gd name="connsiteY380" fmla="*/ 1619250 h 4211860"/>
                <a:gd name="connsiteX381" fmla="*/ 2348199 w 4695729"/>
                <a:gd name="connsiteY381" fmla="*/ 1635062 h 4211860"/>
                <a:gd name="connsiteX382" fmla="*/ 2362105 w 4695729"/>
                <a:gd name="connsiteY382" fmla="*/ 1662684 h 4211860"/>
                <a:gd name="connsiteX383" fmla="*/ 2389918 w 4695729"/>
                <a:gd name="connsiteY383" fmla="*/ 1656398 h 4211860"/>
                <a:gd name="connsiteX384" fmla="*/ 2406968 w 4695729"/>
                <a:gd name="connsiteY384" fmla="*/ 1698784 h 4211860"/>
                <a:gd name="connsiteX385" fmla="*/ 2442305 w 4695729"/>
                <a:gd name="connsiteY385" fmla="*/ 1730788 h 4211860"/>
                <a:gd name="connsiteX386" fmla="*/ 2476119 w 4695729"/>
                <a:gd name="connsiteY386" fmla="*/ 1724406 h 4211860"/>
                <a:gd name="connsiteX387" fmla="*/ 2487644 w 4695729"/>
                <a:gd name="connsiteY387" fmla="*/ 1705451 h 4211860"/>
                <a:gd name="connsiteX388" fmla="*/ 2502027 w 4695729"/>
                <a:gd name="connsiteY388" fmla="*/ 1690783 h 4211860"/>
                <a:gd name="connsiteX389" fmla="*/ 2531269 w 4695729"/>
                <a:gd name="connsiteY389" fmla="*/ 1697164 h 4211860"/>
                <a:gd name="connsiteX390" fmla="*/ 2537079 w 4695729"/>
                <a:gd name="connsiteY390" fmla="*/ 1728883 h 4211860"/>
                <a:gd name="connsiteX391" fmla="*/ 2558510 w 4695729"/>
                <a:gd name="connsiteY391" fmla="*/ 1774412 h 4211860"/>
                <a:gd name="connsiteX392" fmla="*/ 2583275 w 4695729"/>
                <a:gd name="connsiteY392" fmla="*/ 1800606 h 4211860"/>
                <a:gd name="connsiteX393" fmla="*/ 2603945 w 4695729"/>
                <a:gd name="connsiteY393" fmla="*/ 1815465 h 4211860"/>
                <a:gd name="connsiteX394" fmla="*/ 2623661 w 4695729"/>
                <a:gd name="connsiteY394" fmla="*/ 1816608 h 4211860"/>
                <a:gd name="connsiteX395" fmla="*/ 2645283 w 4695729"/>
                <a:gd name="connsiteY395" fmla="*/ 1825847 h 4211860"/>
                <a:gd name="connsiteX396" fmla="*/ 2626138 w 4695729"/>
                <a:gd name="connsiteY396" fmla="*/ 1867567 h 4211860"/>
                <a:gd name="connsiteX397" fmla="*/ 2626424 w 4695729"/>
                <a:gd name="connsiteY397" fmla="*/ 1897761 h 4211860"/>
                <a:gd name="connsiteX398" fmla="*/ 2631853 w 4695729"/>
                <a:gd name="connsiteY398" fmla="*/ 1959674 h 4211860"/>
                <a:gd name="connsiteX399" fmla="*/ 2681192 w 4695729"/>
                <a:gd name="connsiteY399" fmla="*/ 2000631 h 4211860"/>
                <a:gd name="connsiteX400" fmla="*/ 2742343 w 4695729"/>
                <a:gd name="connsiteY400" fmla="*/ 2031873 h 4211860"/>
                <a:gd name="connsiteX401" fmla="*/ 2789682 w 4695729"/>
                <a:gd name="connsiteY401" fmla="*/ 2039969 h 4211860"/>
                <a:gd name="connsiteX402" fmla="*/ 2830544 w 4695729"/>
                <a:gd name="connsiteY402" fmla="*/ 1990535 h 4211860"/>
                <a:gd name="connsiteX403" fmla="*/ 2891409 w 4695729"/>
                <a:gd name="connsiteY403" fmla="*/ 2033302 h 4211860"/>
                <a:gd name="connsiteX404" fmla="*/ 2925223 w 4695729"/>
                <a:gd name="connsiteY404" fmla="*/ 2089976 h 4211860"/>
                <a:gd name="connsiteX405" fmla="*/ 2946845 w 4695729"/>
                <a:gd name="connsiteY405" fmla="*/ 2139887 h 4211860"/>
                <a:gd name="connsiteX406" fmla="*/ 2966942 w 4695729"/>
                <a:gd name="connsiteY406" fmla="*/ 2175034 h 4211860"/>
                <a:gd name="connsiteX407" fmla="*/ 3001232 w 4695729"/>
                <a:gd name="connsiteY407" fmla="*/ 2185607 h 4211860"/>
                <a:gd name="connsiteX408" fmla="*/ 3045048 w 4695729"/>
                <a:gd name="connsiteY408" fmla="*/ 2205800 h 4211860"/>
                <a:gd name="connsiteX409" fmla="*/ 3075146 w 4695729"/>
                <a:gd name="connsiteY409" fmla="*/ 2247233 h 4211860"/>
                <a:gd name="connsiteX410" fmla="*/ 3161062 w 4695729"/>
                <a:gd name="connsiteY410" fmla="*/ 2282762 h 4211860"/>
                <a:gd name="connsiteX411" fmla="*/ 3185065 w 4695729"/>
                <a:gd name="connsiteY411" fmla="*/ 2300764 h 4211860"/>
                <a:gd name="connsiteX412" fmla="*/ 3223832 w 4695729"/>
                <a:gd name="connsiteY412" fmla="*/ 2296382 h 4211860"/>
                <a:gd name="connsiteX413" fmla="*/ 3253645 w 4695729"/>
                <a:gd name="connsiteY413" fmla="*/ 2282381 h 4211860"/>
                <a:gd name="connsiteX414" fmla="*/ 3271266 w 4695729"/>
                <a:gd name="connsiteY414" fmla="*/ 2266569 h 4211860"/>
                <a:gd name="connsiteX415" fmla="*/ 3284696 w 4695729"/>
                <a:gd name="connsiteY415" fmla="*/ 2237137 h 4211860"/>
                <a:gd name="connsiteX416" fmla="*/ 3285363 w 4695729"/>
                <a:gd name="connsiteY416" fmla="*/ 2199323 h 4211860"/>
                <a:gd name="connsiteX417" fmla="*/ 3312033 w 4695729"/>
                <a:gd name="connsiteY417" fmla="*/ 2172272 h 4211860"/>
                <a:gd name="connsiteX418" fmla="*/ 3326892 w 4695729"/>
                <a:gd name="connsiteY418" fmla="*/ 2132362 h 4211860"/>
                <a:gd name="connsiteX419" fmla="*/ 3324320 w 4695729"/>
                <a:gd name="connsiteY419" fmla="*/ 2117027 h 4211860"/>
                <a:gd name="connsiteX420" fmla="*/ 3313176 w 4695729"/>
                <a:gd name="connsiteY420" fmla="*/ 2091023 h 4211860"/>
                <a:gd name="connsiteX421" fmla="*/ 3274790 w 4695729"/>
                <a:gd name="connsiteY421" fmla="*/ 2091500 h 4211860"/>
                <a:gd name="connsiteX422" fmla="*/ 3249263 w 4695729"/>
                <a:gd name="connsiteY422" fmla="*/ 2080641 h 4211860"/>
                <a:gd name="connsiteX423" fmla="*/ 3230213 w 4695729"/>
                <a:gd name="connsiteY423" fmla="*/ 2064163 h 4211860"/>
                <a:gd name="connsiteX424" fmla="*/ 3231547 w 4695729"/>
                <a:gd name="connsiteY424" fmla="*/ 2053114 h 4211860"/>
                <a:gd name="connsiteX425" fmla="*/ 3252692 w 4695729"/>
                <a:gd name="connsiteY425" fmla="*/ 2023491 h 4211860"/>
                <a:gd name="connsiteX426" fmla="*/ 3256598 w 4695729"/>
                <a:gd name="connsiteY426" fmla="*/ 1983867 h 4211860"/>
                <a:gd name="connsiteX427" fmla="*/ 3254121 w 4695729"/>
                <a:gd name="connsiteY427" fmla="*/ 1972437 h 4211860"/>
                <a:gd name="connsiteX428" fmla="*/ 3269933 w 4695729"/>
                <a:gd name="connsiteY428" fmla="*/ 1949006 h 4211860"/>
                <a:gd name="connsiteX429" fmla="*/ 3291459 w 4695729"/>
                <a:gd name="connsiteY429" fmla="*/ 1934147 h 4211860"/>
                <a:gd name="connsiteX430" fmla="*/ 3308509 w 4695729"/>
                <a:gd name="connsiteY430" fmla="*/ 1917192 h 4211860"/>
                <a:gd name="connsiteX431" fmla="*/ 3335465 w 4695729"/>
                <a:gd name="connsiteY431" fmla="*/ 1860518 h 4211860"/>
                <a:gd name="connsiteX432" fmla="*/ 3361658 w 4695729"/>
                <a:gd name="connsiteY432" fmla="*/ 1834610 h 4211860"/>
                <a:gd name="connsiteX433" fmla="*/ 3378423 w 4695729"/>
                <a:gd name="connsiteY433" fmla="*/ 1806131 h 4211860"/>
                <a:gd name="connsiteX434" fmla="*/ 3403854 w 4695729"/>
                <a:gd name="connsiteY434" fmla="*/ 1771936 h 4211860"/>
                <a:gd name="connsiteX435" fmla="*/ 3403854 w 4695729"/>
                <a:gd name="connsiteY435" fmla="*/ 1771936 h 4211860"/>
                <a:gd name="connsiteX436" fmla="*/ 3436525 w 4695729"/>
                <a:gd name="connsiteY436" fmla="*/ 1784223 h 4211860"/>
                <a:gd name="connsiteX437" fmla="*/ 3453384 w 4695729"/>
                <a:gd name="connsiteY437" fmla="*/ 1801368 h 4211860"/>
                <a:gd name="connsiteX438" fmla="*/ 3457766 w 4695729"/>
                <a:gd name="connsiteY438" fmla="*/ 1823752 h 4211860"/>
                <a:gd name="connsiteX439" fmla="*/ 3476054 w 4695729"/>
                <a:gd name="connsiteY439" fmla="*/ 1808988 h 4211860"/>
                <a:gd name="connsiteX440" fmla="*/ 3504724 w 4695729"/>
                <a:gd name="connsiteY440" fmla="*/ 1795558 h 4211860"/>
                <a:gd name="connsiteX441" fmla="*/ 3521107 w 4695729"/>
                <a:gd name="connsiteY441" fmla="*/ 1794034 h 4211860"/>
                <a:gd name="connsiteX442" fmla="*/ 3540919 w 4695729"/>
                <a:gd name="connsiteY442" fmla="*/ 1798415 h 4211860"/>
                <a:gd name="connsiteX443" fmla="*/ 3549873 w 4695729"/>
                <a:gd name="connsiteY443" fmla="*/ 1784414 h 4211860"/>
                <a:gd name="connsiteX444" fmla="*/ 3552920 w 4695729"/>
                <a:gd name="connsiteY444" fmla="*/ 1754124 h 4211860"/>
                <a:gd name="connsiteX445" fmla="*/ 3559778 w 4695729"/>
                <a:gd name="connsiteY445" fmla="*/ 1744599 h 4211860"/>
                <a:gd name="connsiteX446" fmla="*/ 3585782 w 4695729"/>
                <a:gd name="connsiteY446" fmla="*/ 1732407 h 4211860"/>
                <a:gd name="connsiteX447" fmla="*/ 3622453 w 4695729"/>
                <a:gd name="connsiteY447" fmla="*/ 1751743 h 4211860"/>
                <a:gd name="connsiteX448" fmla="*/ 3642741 w 4695729"/>
                <a:gd name="connsiteY448" fmla="*/ 1773651 h 4211860"/>
                <a:gd name="connsiteX449" fmla="*/ 3669602 w 4695729"/>
                <a:gd name="connsiteY449" fmla="*/ 1794891 h 4211860"/>
                <a:gd name="connsiteX450" fmla="*/ 3714750 w 4695729"/>
                <a:gd name="connsiteY450" fmla="*/ 1803559 h 4211860"/>
                <a:gd name="connsiteX451" fmla="*/ 3729800 w 4695729"/>
                <a:gd name="connsiteY451" fmla="*/ 1813084 h 4211860"/>
                <a:gd name="connsiteX452" fmla="*/ 3753707 w 4695729"/>
                <a:gd name="connsiteY452" fmla="*/ 1846993 h 4211860"/>
                <a:gd name="connsiteX453" fmla="*/ 3783997 w 4695729"/>
                <a:gd name="connsiteY453" fmla="*/ 1853851 h 4211860"/>
                <a:gd name="connsiteX454" fmla="*/ 3815049 w 4695729"/>
                <a:gd name="connsiteY454" fmla="*/ 1845945 h 4211860"/>
                <a:gd name="connsiteX455" fmla="*/ 3850577 w 4695729"/>
                <a:gd name="connsiteY455" fmla="*/ 1842802 h 4211860"/>
                <a:gd name="connsiteX456" fmla="*/ 3878104 w 4695729"/>
                <a:gd name="connsiteY456" fmla="*/ 1866805 h 4211860"/>
                <a:gd name="connsiteX457" fmla="*/ 3917347 w 4695729"/>
                <a:gd name="connsiteY457" fmla="*/ 1922240 h 4211860"/>
                <a:gd name="connsiteX458" fmla="*/ 3942779 w 4695729"/>
                <a:gd name="connsiteY458" fmla="*/ 1930908 h 4211860"/>
                <a:gd name="connsiteX459" fmla="*/ 3982117 w 4695729"/>
                <a:gd name="connsiteY459" fmla="*/ 1949006 h 4211860"/>
                <a:gd name="connsiteX460" fmla="*/ 4029932 w 4695729"/>
                <a:gd name="connsiteY460" fmla="*/ 1974056 h 4211860"/>
                <a:gd name="connsiteX461" fmla="*/ 4054316 w 4695729"/>
                <a:gd name="connsiteY461" fmla="*/ 1982724 h 4211860"/>
                <a:gd name="connsiteX462" fmla="*/ 4060793 w 4695729"/>
                <a:gd name="connsiteY462" fmla="*/ 2019872 h 4211860"/>
                <a:gd name="connsiteX463" fmla="*/ 4057555 w 4695729"/>
                <a:gd name="connsiteY463" fmla="*/ 2040827 h 4211860"/>
                <a:gd name="connsiteX464" fmla="*/ 4080129 w 4695729"/>
                <a:gd name="connsiteY464" fmla="*/ 2086356 h 4211860"/>
                <a:gd name="connsiteX465" fmla="*/ 4074319 w 4695729"/>
                <a:gd name="connsiteY465" fmla="*/ 2116170 h 4211860"/>
                <a:gd name="connsiteX466" fmla="*/ 4077367 w 4695729"/>
                <a:gd name="connsiteY466" fmla="*/ 2125980 h 4211860"/>
                <a:gd name="connsiteX467" fmla="*/ 4115943 w 4695729"/>
                <a:gd name="connsiteY467" fmla="*/ 2136458 h 4211860"/>
                <a:gd name="connsiteX468" fmla="*/ 4170998 w 4695729"/>
                <a:gd name="connsiteY468" fmla="*/ 2145983 h 4211860"/>
                <a:gd name="connsiteX469" fmla="*/ 4197192 w 4695729"/>
                <a:gd name="connsiteY469" fmla="*/ 2160080 h 4211860"/>
                <a:gd name="connsiteX470" fmla="*/ 4215861 w 4695729"/>
                <a:gd name="connsiteY470" fmla="*/ 2264950 h 4211860"/>
                <a:gd name="connsiteX471" fmla="*/ 4234911 w 4695729"/>
                <a:gd name="connsiteY471" fmla="*/ 2301145 h 4211860"/>
                <a:gd name="connsiteX472" fmla="*/ 4259485 w 4695729"/>
                <a:gd name="connsiteY472" fmla="*/ 2319719 h 4211860"/>
                <a:gd name="connsiteX473" fmla="*/ 4307015 w 4695729"/>
                <a:gd name="connsiteY473" fmla="*/ 2333816 h 4211860"/>
                <a:gd name="connsiteX474" fmla="*/ 4303110 w 4695729"/>
                <a:gd name="connsiteY474" fmla="*/ 2312194 h 4211860"/>
                <a:gd name="connsiteX475" fmla="*/ 4303110 w 4695729"/>
                <a:gd name="connsiteY475" fmla="*/ 2312194 h 4211860"/>
                <a:gd name="connsiteX476" fmla="*/ 4306253 w 4695729"/>
                <a:gd name="connsiteY476" fmla="*/ 2314289 h 4211860"/>
                <a:gd name="connsiteX477" fmla="*/ 4359593 w 4695729"/>
                <a:gd name="connsiteY477" fmla="*/ 2285714 h 4211860"/>
                <a:gd name="connsiteX478" fmla="*/ 4371214 w 4695729"/>
                <a:gd name="connsiteY478" fmla="*/ 2284476 h 4211860"/>
                <a:gd name="connsiteX479" fmla="*/ 4381976 w 4695729"/>
                <a:gd name="connsiteY479" fmla="*/ 2287620 h 4211860"/>
                <a:gd name="connsiteX480" fmla="*/ 4403598 w 4695729"/>
                <a:gd name="connsiteY480" fmla="*/ 2327053 h 4211860"/>
                <a:gd name="connsiteX481" fmla="*/ 4414838 w 4695729"/>
                <a:gd name="connsiteY481" fmla="*/ 2341721 h 4211860"/>
                <a:gd name="connsiteX482" fmla="*/ 4509802 w 4695729"/>
                <a:gd name="connsiteY482" fmla="*/ 2401443 h 4211860"/>
                <a:gd name="connsiteX483" fmla="*/ 4538091 w 4695729"/>
                <a:gd name="connsiteY483" fmla="*/ 2432399 h 4211860"/>
                <a:gd name="connsiteX484" fmla="*/ 4605719 w 4695729"/>
                <a:gd name="connsiteY484" fmla="*/ 2449640 h 4211860"/>
                <a:gd name="connsiteX485" fmla="*/ 4638485 w 4695729"/>
                <a:gd name="connsiteY485" fmla="*/ 2472690 h 4211860"/>
                <a:gd name="connsiteX486" fmla="*/ 4645533 w 4695729"/>
                <a:gd name="connsiteY486" fmla="*/ 2480786 h 4211860"/>
                <a:gd name="connsiteX487" fmla="*/ 4658487 w 4695729"/>
                <a:gd name="connsiteY487" fmla="*/ 2521553 h 4211860"/>
                <a:gd name="connsiteX488" fmla="*/ 4694682 w 4695729"/>
                <a:gd name="connsiteY488" fmla="*/ 2553367 h 4211860"/>
                <a:gd name="connsiteX489" fmla="*/ 4695730 w 4695729"/>
                <a:gd name="connsiteY489" fmla="*/ 2572893 h 4211860"/>
                <a:gd name="connsiteX490" fmla="*/ 4692587 w 4695729"/>
                <a:gd name="connsiteY490" fmla="*/ 2583656 h 4211860"/>
                <a:gd name="connsiteX491" fmla="*/ 4637723 w 4695729"/>
                <a:gd name="connsiteY491" fmla="*/ 2612898 h 4211860"/>
                <a:gd name="connsiteX492" fmla="*/ 4624959 w 4695729"/>
                <a:gd name="connsiteY492" fmla="*/ 2637949 h 4211860"/>
                <a:gd name="connsiteX493" fmla="*/ 4606386 w 4695729"/>
                <a:gd name="connsiteY493" fmla="*/ 2661380 h 4211860"/>
                <a:gd name="connsiteX494" fmla="*/ 4594670 w 4695729"/>
                <a:gd name="connsiteY494" fmla="*/ 2668334 h 4211860"/>
                <a:gd name="connsiteX495" fmla="*/ 4530090 w 4695729"/>
                <a:gd name="connsiteY495" fmla="*/ 2681478 h 4211860"/>
                <a:gd name="connsiteX496" fmla="*/ 4520565 w 4695729"/>
                <a:gd name="connsiteY496" fmla="*/ 2685669 h 4211860"/>
                <a:gd name="connsiteX497" fmla="*/ 4505801 w 4695729"/>
                <a:gd name="connsiteY497" fmla="*/ 2701957 h 4211860"/>
                <a:gd name="connsiteX498" fmla="*/ 4492657 w 4695729"/>
                <a:gd name="connsiteY498" fmla="*/ 2706720 h 4211860"/>
                <a:gd name="connsiteX499" fmla="*/ 4444079 w 4695729"/>
                <a:gd name="connsiteY499" fmla="*/ 2713673 h 4211860"/>
                <a:gd name="connsiteX500" fmla="*/ 4430935 w 4695729"/>
                <a:gd name="connsiteY500" fmla="*/ 2718435 h 4211860"/>
                <a:gd name="connsiteX501" fmla="*/ 4415504 w 4695729"/>
                <a:gd name="connsiteY501" fmla="*/ 2728246 h 4211860"/>
                <a:gd name="connsiteX502" fmla="*/ 4394073 w 4695729"/>
                <a:gd name="connsiteY502" fmla="*/ 2752439 h 4211860"/>
                <a:gd name="connsiteX503" fmla="*/ 4390168 w 4695729"/>
                <a:gd name="connsiteY503" fmla="*/ 2766822 h 4211860"/>
                <a:gd name="connsiteX504" fmla="*/ 4393597 w 4695729"/>
                <a:gd name="connsiteY504" fmla="*/ 2775585 h 4211860"/>
                <a:gd name="connsiteX505" fmla="*/ 4418362 w 4695729"/>
                <a:gd name="connsiteY505" fmla="*/ 2799969 h 4211860"/>
                <a:gd name="connsiteX506" fmla="*/ 4418172 w 4695729"/>
                <a:gd name="connsiteY506" fmla="*/ 2808637 h 4211860"/>
                <a:gd name="connsiteX507" fmla="*/ 4412932 w 4695729"/>
                <a:gd name="connsiteY507" fmla="*/ 2818638 h 4211860"/>
                <a:gd name="connsiteX508" fmla="*/ 4404170 w 4695729"/>
                <a:gd name="connsiteY508" fmla="*/ 2825020 h 4211860"/>
                <a:gd name="connsiteX509" fmla="*/ 4371308 w 4695729"/>
                <a:gd name="connsiteY509" fmla="*/ 2839498 h 4211860"/>
                <a:gd name="connsiteX510" fmla="*/ 4368737 w 4695729"/>
                <a:gd name="connsiteY510" fmla="*/ 2861120 h 4211860"/>
                <a:gd name="connsiteX511" fmla="*/ 4337495 w 4695729"/>
                <a:gd name="connsiteY511" fmla="*/ 2868454 h 4211860"/>
                <a:gd name="connsiteX512" fmla="*/ 4327207 w 4695729"/>
                <a:gd name="connsiteY512" fmla="*/ 2876169 h 4211860"/>
                <a:gd name="connsiteX513" fmla="*/ 4333304 w 4695729"/>
                <a:gd name="connsiteY513" fmla="*/ 2891314 h 4211860"/>
                <a:gd name="connsiteX514" fmla="*/ 4332637 w 4695729"/>
                <a:gd name="connsiteY514" fmla="*/ 2898267 h 4211860"/>
                <a:gd name="connsiteX515" fmla="*/ 4326541 w 4695729"/>
                <a:gd name="connsiteY515" fmla="*/ 2906745 h 4211860"/>
                <a:gd name="connsiteX516" fmla="*/ 4326446 w 4695729"/>
                <a:gd name="connsiteY516" fmla="*/ 2912650 h 4211860"/>
                <a:gd name="connsiteX517" fmla="*/ 4351497 w 4695729"/>
                <a:gd name="connsiteY517" fmla="*/ 2942273 h 4211860"/>
                <a:gd name="connsiteX518" fmla="*/ 4363879 w 4695729"/>
                <a:gd name="connsiteY518" fmla="*/ 2972943 h 4211860"/>
                <a:gd name="connsiteX519" fmla="*/ 4392263 w 4695729"/>
                <a:gd name="connsiteY519" fmla="*/ 2993994 h 4211860"/>
                <a:gd name="connsiteX520" fmla="*/ 4416838 w 4695729"/>
                <a:gd name="connsiteY520" fmla="*/ 3006662 h 4211860"/>
                <a:gd name="connsiteX521" fmla="*/ 4422363 w 4695729"/>
                <a:gd name="connsiteY521" fmla="*/ 3013520 h 4211860"/>
                <a:gd name="connsiteX522" fmla="*/ 4426554 w 4695729"/>
                <a:gd name="connsiteY522" fmla="*/ 3034856 h 4211860"/>
                <a:gd name="connsiteX523" fmla="*/ 4439984 w 4695729"/>
                <a:gd name="connsiteY523" fmla="*/ 3049143 h 4211860"/>
                <a:gd name="connsiteX524" fmla="*/ 4444746 w 4695729"/>
                <a:gd name="connsiteY524" fmla="*/ 3067527 h 4211860"/>
                <a:gd name="connsiteX525" fmla="*/ 4460081 w 4695729"/>
                <a:gd name="connsiteY525" fmla="*/ 3082386 h 4211860"/>
                <a:gd name="connsiteX526" fmla="*/ 4479227 w 4695729"/>
                <a:gd name="connsiteY526" fmla="*/ 3109722 h 4211860"/>
                <a:gd name="connsiteX527" fmla="*/ 4488847 w 4695729"/>
                <a:gd name="connsiteY527" fmla="*/ 3128486 h 4211860"/>
                <a:gd name="connsiteX528" fmla="*/ 4487513 w 4695729"/>
                <a:gd name="connsiteY528" fmla="*/ 3141917 h 4211860"/>
                <a:gd name="connsiteX529" fmla="*/ 4475417 w 4695729"/>
                <a:gd name="connsiteY529" fmla="*/ 3155633 h 4211860"/>
                <a:gd name="connsiteX530" fmla="*/ 4476369 w 4695729"/>
                <a:gd name="connsiteY530" fmla="*/ 3161062 h 4211860"/>
                <a:gd name="connsiteX531" fmla="*/ 4485323 w 4695729"/>
                <a:gd name="connsiteY531" fmla="*/ 3170968 h 4211860"/>
                <a:gd name="connsiteX532" fmla="*/ 4484370 w 4695729"/>
                <a:gd name="connsiteY532" fmla="*/ 3203258 h 4211860"/>
                <a:gd name="connsiteX533" fmla="*/ 4495229 w 4695729"/>
                <a:gd name="connsiteY533" fmla="*/ 3227737 h 4211860"/>
                <a:gd name="connsiteX534" fmla="*/ 4495515 w 4695729"/>
                <a:gd name="connsiteY534" fmla="*/ 3239262 h 4211860"/>
                <a:gd name="connsiteX535" fmla="*/ 4489514 w 4695729"/>
                <a:gd name="connsiteY535" fmla="*/ 3254216 h 4211860"/>
                <a:gd name="connsiteX536" fmla="*/ 4474750 w 4695729"/>
                <a:gd name="connsiteY536" fmla="*/ 3267647 h 4211860"/>
                <a:gd name="connsiteX537" fmla="*/ 4469702 w 4695729"/>
                <a:gd name="connsiteY537" fmla="*/ 3275934 h 4211860"/>
                <a:gd name="connsiteX538" fmla="*/ 4477988 w 4695729"/>
                <a:gd name="connsiteY538" fmla="*/ 3320034 h 4211860"/>
                <a:gd name="connsiteX539" fmla="*/ 4478751 w 4695729"/>
                <a:gd name="connsiteY539" fmla="*/ 3349181 h 4211860"/>
                <a:gd name="connsiteX540" fmla="*/ 4470464 w 4695729"/>
                <a:gd name="connsiteY540" fmla="*/ 3386709 h 4211860"/>
                <a:gd name="connsiteX541" fmla="*/ 4453033 w 4695729"/>
                <a:gd name="connsiteY541" fmla="*/ 3423476 h 4211860"/>
                <a:gd name="connsiteX542" fmla="*/ 4432555 w 4695729"/>
                <a:gd name="connsiteY542" fmla="*/ 3452146 h 4211860"/>
                <a:gd name="connsiteX543" fmla="*/ 4418362 w 4695729"/>
                <a:gd name="connsiteY543" fmla="*/ 3463195 h 4211860"/>
                <a:gd name="connsiteX544" fmla="*/ 4397121 w 4695729"/>
                <a:gd name="connsiteY544" fmla="*/ 3473577 h 4211860"/>
                <a:gd name="connsiteX545" fmla="*/ 4357592 w 4695729"/>
                <a:gd name="connsiteY545" fmla="*/ 3484055 h 4211860"/>
                <a:gd name="connsiteX546" fmla="*/ 4339304 w 4695729"/>
                <a:gd name="connsiteY546" fmla="*/ 3484245 h 4211860"/>
                <a:gd name="connsiteX547" fmla="*/ 4325874 w 4695729"/>
                <a:gd name="connsiteY547" fmla="*/ 3480245 h 4211860"/>
                <a:gd name="connsiteX548" fmla="*/ 4306538 w 4695729"/>
                <a:gd name="connsiteY548" fmla="*/ 3479292 h 4211860"/>
                <a:gd name="connsiteX549" fmla="*/ 4267486 w 4695729"/>
                <a:gd name="connsiteY549" fmla="*/ 3519488 h 4211860"/>
                <a:gd name="connsiteX550" fmla="*/ 4225004 w 4695729"/>
                <a:gd name="connsiteY550" fmla="*/ 3570351 h 4211860"/>
                <a:gd name="connsiteX551" fmla="*/ 4188333 w 4695729"/>
                <a:gd name="connsiteY551" fmla="*/ 3603022 h 4211860"/>
                <a:gd name="connsiteX552" fmla="*/ 4144232 w 4695729"/>
                <a:gd name="connsiteY552" fmla="*/ 3627501 h 4211860"/>
                <a:gd name="connsiteX553" fmla="*/ 4103656 w 4695729"/>
                <a:gd name="connsiteY553" fmla="*/ 3640170 h 4211860"/>
                <a:gd name="connsiteX554" fmla="*/ 4091178 w 4695729"/>
                <a:gd name="connsiteY554" fmla="*/ 3646361 h 4211860"/>
                <a:gd name="connsiteX555" fmla="*/ 4085082 w 4695729"/>
                <a:gd name="connsiteY555" fmla="*/ 3652743 h 4211860"/>
                <a:gd name="connsiteX556" fmla="*/ 4082701 w 4695729"/>
                <a:gd name="connsiteY556" fmla="*/ 3663411 h 4211860"/>
                <a:gd name="connsiteX557" fmla="*/ 4084034 w 4695729"/>
                <a:gd name="connsiteY557" fmla="*/ 3676936 h 4211860"/>
                <a:gd name="connsiteX558" fmla="*/ 4096512 w 4695729"/>
                <a:gd name="connsiteY558" fmla="*/ 3697129 h 4211860"/>
                <a:gd name="connsiteX559" fmla="*/ 4130230 w 4695729"/>
                <a:gd name="connsiteY559" fmla="*/ 3707511 h 4211860"/>
                <a:gd name="connsiteX560" fmla="*/ 4138708 w 4695729"/>
                <a:gd name="connsiteY560" fmla="*/ 3713036 h 4211860"/>
                <a:gd name="connsiteX561" fmla="*/ 4180523 w 4695729"/>
                <a:gd name="connsiteY561" fmla="*/ 3746659 h 4211860"/>
                <a:gd name="connsiteX562" fmla="*/ 4193572 w 4695729"/>
                <a:gd name="connsiteY562" fmla="*/ 3766852 h 4211860"/>
                <a:gd name="connsiteX563" fmla="*/ 4200525 w 4695729"/>
                <a:gd name="connsiteY563" fmla="*/ 3767519 h 4211860"/>
                <a:gd name="connsiteX564" fmla="*/ 4226529 w 4695729"/>
                <a:gd name="connsiteY564" fmla="*/ 3758374 h 4211860"/>
                <a:gd name="connsiteX565" fmla="*/ 4269391 w 4695729"/>
                <a:gd name="connsiteY565" fmla="*/ 3769995 h 4211860"/>
                <a:gd name="connsiteX566" fmla="*/ 4289107 w 4695729"/>
                <a:gd name="connsiteY566" fmla="*/ 3780568 h 4211860"/>
                <a:gd name="connsiteX567" fmla="*/ 4292727 w 4695729"/>
                <a:gd name="connsiteY567" fmla="*/ 3788188 h 4211860"/>
                <a:gd name="connsiteX568" fmla="*/ 4297013 w 4695729"/>
                <a:gd name="connsiteY568" fmla="*/ 3817334 h 4211860"/>
                <a:gd name="connsiteX569" fmla="*/ 4303776 w 4695729"/>
                <a:gd name="connsiteY569" fmla="*/ 3832003 h 4211860"/>
                <a:gd name="connsiteX570" fmla="*/ 4300538 w 4695729"/>
                <a:gd name="connsiteY570" fmla="*/ 3887343 h 4211860"/>
                <a:gd name="connsiteX571" fmla="*/ 4329208 w 4695729"/>
                <a:gd name="connsiteY571" fmla="*/ 3904012 h 4211860"/>
                <a:gd name="connsiteX572" fmla="*/ 4343495 w 4695729"/>
                <a:gd name="connsiteY572" fmla="*/ 3918776 h 4211860"/>
                <a:gd name="connsiteX573" fmla="*/ 4347020 w 4695729"/>
                <a:gd name="connsiteY573" fmla="*/ 3957543 h 4211860"/>
                <a:gd name="connsiteX574" fmla="*/ 4342162 w 4695729"/>
                <a:gd name="connsiteY574" fmla="*/ 3987070 h 4211860"/>
                <a:gd name="connsiteX575" fmla="*/ 4373880 w 4695729"/>
                <a:gd name="connsiteY575" fmla="*/ 4069461 h 4211860"/>
                <a:gd name="connsiteX576" fmla="*/ 4375499 w 4695729"/>
                <a:gd name="connsiteY576" fmla="*/ 4124325 h 4211860"/>
                <a:gd name="connsiteX577" fmla="*/ 4365307 w 4695729"/>
                <a:gd name="connsiteY577" fmla="*/ 4176236 h 4211860"/>
                <a:gd name="connsiteX578" fmla="*/ 4363688 w 4695729"/>
                <a:gd name="connsiteY578" fmla="*/ 4211860 h 4211860"/>
                <a:gd name="connsiteX579" fmla="*/ 4361689 w 4695729"/>
                <a:gd name="connsiteY579" fmla="*/ 4209288 h 4211860"/>
                <a:gd name="connsiteX580" fmla="*/ 4349592 w 4695729"/>
                <a:gd name="connsiteY580" fmla="*/ 4208241 h 4211860"/>
                <a:gd name="connsiteX581" fmla="*/ 4342924 w 4695729"/>
                <a:gd name="connsiteY581" fmla="*/ 4204335 h 4211860"/>
                <a:gd name="connsiteX582" fmla="*/ 4322255 w 4695729"/>
                <a:gd name="connsiteY582" fmla="*/ 4169188 h 4211860"/>
                <a:gd name="connsiteX583" fmla="*/ 4325779 w 4695729"/>
                <a:gd name="connsiteY583" fmla="*/ 4157568 h 4211860"/>
                <a:gd name="connsiteX584" fmla="*/ 4325208 w 4695729"/>
                <a:gd name="connsiteY584" fmla="*/ 4141280 h 4211860"/>
                <a:gd name="connsiteX585" fmla="*/ 4327780 w 4695729"/>
                <a:gd name="connsiteY585" fmla="*/ 4138422 h 4211860"/>
                <a:gd name="connsiteX586" fmla="*/ 4336542 w 4695729"/>
                <a:gd name="connsiteY586" fmla="*/ 4137279 h 4211860"/>
                <a:gd name="connsiteX587" fmla="*/ 4342543 w 4695729"/>
                <a:gd name="connsiteY587" fmla="*/ 4131564 h 4211860"/>
                <a:gd name="connsiteX588" fmla="*/ 4347020 w 4695729"/>
                <a:gd name="connsiteY588" fmla="*/ 4117848 h 4211860"/>
                <a:gd name="connsiteX589" fmla="*/ 4348544 w 4695729"/>
                <a:gd name="connsiteY589" fmla="*/ 4102417 h 4211860"/>
                <a:gd name="connsiteX590" fmla="*/ 4344448 w 4695729"/>
                <a:gd name="connsiteY590" fmla="*/ 4075176 h 4211860"/>
                <a:gd name="connsiteX591" fmla="*/ 4327684 w 4695729"/>
                <a:gd name="connsiteY591" fmla="*/ 4052697 h 4211860"/>
                <a:gd name="connsiteX592" fmla="*/ 4323779 w 4695729"/>
                <a:gd name="connsiteY592" fmla="*/ 4038410 h 4211860"/>
                <a:gd name="connsiteX593" fmla="*/ 4312349 w 4695729"/>
                <a:gd name="connsiteY593" fmla="*/ 4024789 h 4211860"/>
                <a:gd name="connsiteX594" fmla="*/ 4308730 w 4695729"/>
                <a:gd name="connsiteY594" fmla="*/ 4015931 h 4211860"/>
                <a:gd name="connsiteX595" fmla="*/ 4305395 w 4695729"/>
                <a:gd name="connsiteY595" fmla="*/ 3991547 h 4211860"/>
                <a:gd name="connsiteX596" fmla="*/ 4281678 w 4695729"/>
                <a:gd name="connsiteY596" fmla="*/ 3938397 h 4211860"/>
                <a:gd name="connsiteX597" fmla="*/ 4216813 w 4695729"/>
                <a:gd name="connsiteY597" fmla="*/ 3843052 h 4211860"/>
                <a:gd name="connsiteX598" fmla="*/ 4182713 w 4695729"/>
                <a:gd name="connsiteY598" fmla="*/ 3809714 h 4211860"/>
                <a:gd name="connsiteX599" fmla="*/ 4148233 w 4695729"/>
                <a:gd name="connsiteY599" fmla="*/ 3795713 h 4211860"/>
                <a:gd name="connsiteX600" fmla="*/ 4052792 w 4695729"/>
                <a:gd name="connsiteY600" fmla="*/ 3722751 h 4211860"/>
                <a:gd name="connsiteX601" fmla="*/ 3962019 w 4695729"/>
                <a:gd name="connsiteY601" fmla="*/ 3670840 h 4211860"/>
                <a:gd name="connsiteX602" fmla="*/ 3937349 w 4695729"/>
                <a:gd name="connsiteY602" fmla="*/ 3646075 h 4211860"/>
                <a:gd name="connsiteX603" fmla="*/ 3919537 w 4695729"/>
                <a:gd name="connsiteY603" fmla="*/ 3634073 h 4211860"/>
                <a:gd name="connsiteX604" fmla="*/ 3906107 w 4695729"/>
                <a:gd name="connsiteY604" fmla="*/ 3614166 h 4211860"/>
                <a:gd name="connsiteX605" fmla="*/ 3903631 w 4695729"/>
                <a:gd name="connsiteY605" fmla="*/ 3589782 h 4211860"/>
                <a:gd name="connsiteX606" fmla="*/ 3906012 w 4695729"/>
                <a:gd name="connsiteY606" fmla="*/ 3573495 h 4211860"/>
                <a:gd name="connsiteX607" fmla="*/ 3914299 w 4695729"/>
                <a:gd name="connsiteY607" fmla="*/ 3556921 h 4211860"/>
                <a:gd name="connsiteX608" fmla="*/ 3944493 w 4695729"/>
                <a:gd name="connsiteY608" fmla="*/ 3531489 h 4211860"/>
                <a:gd name="connsiteX609" fmla="*/ 3964400 w 4695729"/>
                <a:gd name="connsiteY609" fmla="*/ 3519678 h 4211860"/>
                <a:gd name="connsiteX610" fmla="*/ 3974211 w 4695729"/>
                <a:gd name="connsiteY610" fmla="*/ 3508534 h 4211860"/>
                <a:gd name="connsiteX611" fmla="*/ 3978497 w 4695729"/>
                <a:gd name="connsiteY611" fmla="*/ 3478435 h 4211860"/>
                <a:gd name="connsiteX612" fmla="*/ 3992118 w 4695729"/>
                <a:gd name="connsiteY612" fmla="*/ 3464052 h 4211860"/>
                <a:gd name="connsiteX613" fmla="*/ 3997262 w 4695729"/>
                <a:gd name="connsiteY613" fmla="*/ 3454908 h 4211860"/>
                <a:gd name="connsiteX614" fmla="*/ 3996595 w 4695729"/>
                <a:gd name="connsiteY614" fmla="*/ 3446907 h 4211860"/>
                <a:gd name="connsiteX615" fmla="*/ 3979926 w 4695729"/>
                <a:gd name="connsiteY615" fmla="*/ 3414713 h 4211860"/>
                <a:gd name="connsiteX616" fmla="*/ 3962400 w 4695729"/>
                <a:gd name="connsiteY616" fmla="*/ 3388805 h 4211860"/>
                <a:gd name="connsiteX617" fmla="*/ 3911822 w 4695729"/>
                <a:gd name="connsiteY617" fmla="*/ 3330892 h 4211860"/>
                <a:gd name="connsiteX618" fmla="*/ 3902773 w 4695729"/>
                <a:gd name="connsiteY618" fmla="*/ 3298412 h 4211860"/>
                <a:gd name="connsiteX619" fmla="*/ 3893820 w 4695729"/>
                <a:gd name="connsiteY619" fmla="*/ 3284887 h 4211860"/>
                <a:gd name="connsiteX620" fmla="*/ 3898868 w 4695729"/>
                <a:gd name="connsiteY620" fmla="*/ 3284125 h 4211860"/>
                <a:gd name="connsiteX621" fmla="*/ 3907536 w 4695729"/>
                <a:gd name="connsiteY621" fmla="*/ 3289745 h 4211860"/>
                <a:gd name="connsiteX622" fmla="*/ 3913537 w 4695729"/>
                <a:gd name="connsiteY622" fmla="*/ 3307842 h 4211860"/>
                <a:gd name="connsiteX623" fmla="*/ 3920966 w 4695729"/>
                <a:gd name="connsiteY623" fmla="*/ 3313843 h 4211860"/>
                <a:gd name="connsiteX624" fmla="*/ 3927253 w 4695729"/>
                <a:gd name="connsiteY624" fmla="*/ 3312700 h 4211860"/>
                <a:gd name="connsiteX625" fmla="*/ 3924871 w 4695729"/>
                <a:gd name="connsiteY625" fmla="*/ 3305080 h 4211860"/>
                <a:gd name="connsiteX626" fmla="*/ 3919537 w 4695729"/>
                <a:gd name="connsiteY626" fmla="*/ 3301174 h 4211860"/>
                <a:gd name="connsiteX627" fmla="*/ 3920109 w 4695729"/>
                <a:gd name="connsiteY627" fmla="*/ 3292792 h 4211860"/>
                <a:gd name="connsiteX628" fmla="*/ 3926014 w 4695729"/>
                <a:gd name="connsiteY628" fmla="*/ 3289173 h 4211860"/>
                <a:gd name="connsiteX629" fmla="*/ 3946874 w 4695729"/>
                <a:gd name="connsiteY629" fmla="*/ 3293364 h 4211860"/>
                <a:gd name="connsiteX630" fmla="*/ 3968211 w 4695729"/>
                <a:gd name="connsiteY630" fmla="*/ 3271076 h 4211860"/>
                <a:gd name="connsiteX631" fmla="*/ 3982974 w 4695729"/>
                <a:gd name="connsiteY631" fmla="*/ 3273838 h 4211860"/>
                <a:gd name="connsiteX632" fmla="*/ 3983070 w 4695729"/>
                <a:gd name="connsiteY632" fmla="*/ 3269837 h 4211860"/>
                <a:gd name="connsiteX633" fmla="*/ 3975831 w 4695729"/>
                <a:gd name="connsiteY633" fmla="*/ 3265742 h 4211860"/>
                <a:gd name="connsiteX634" fmla="*/ 3964496 w 4695729"/>
                <a:gd name="connsiteY634" fmla="*/ 3264694 h 4211860"/>
                <a:gd name="connsiteX635" fmla="*/ 3934873 w 4695729"/>
                <a:gd name="connsiteY635" fmla="*/ 3280505 h 4211860"/>
                <a:gd name="connsiteX636" fmla="*/ 3926110 w 4695729"/>
                <a:gd name="connsiteY636" fmla="*/ 3280315 h 4211860"/>
                <a:gd name="connsiteX637" fmla="*/ 3915823 w 4695729"/>
                <a:gd name="connsiteY637" fmla="*/ 3271361 h 4211860"/>
                <a:gd name="connsiteX638" fmla="*/ 3907631 w 4695729"/>
                <a:gd name="connsiteY638" fmla="*/ 3257360 h 4211860"/>
                <a:gd name="connsiteX639" fmla="*/ 3895154 w 4695729"/>
                <a:gd name="connsiteY639" fmla="*/ 3252978 h 4211860"/>
                <a:gd name="connsiteX640" fmla="*/ 3888105 w 4695729"/>
                <a:gd name="connsiteY640" fmla="*/ 3246978 h 4211860"/>
                <a:gd name="connsiteX641" fmla="*/ 3843909 w 4695729"/>
                <a:gd name="connsiteY641" fmla="*/ 3187065 h 4211860"/>
                <a:gd name="connsiteX642" fmla="*/ 3841242 w 4695729"/>
                <a:gd name="connsiteY642" fmla="*/ 3173159 h 4211860"/>
                <a:gd name="connsiteX643" fmla="*/ 3856006 w 4695729"/>
                <a:gd name="connsiteY643" fmla="*/ 3144965 h 4211860"/>
                <a:gd name="connsiteX644" fmla="*/ 3864388 w 4695729"/>
                <a:gd name="connsiteY644" fmla="*/ 3148489 h 4211860"/>
                <a:gd name="connsiteX645" fmla="*/ 3868674 w 4695729"/>
                <a:gd name="connsiteY645" fmla="*/ 3165729 h 4211860"/>
                <a:gd name="connsiteX646" fmla="*/ 3874865 w 4695729"/>
                <a:gd name="connsiteY646" fmla="*/ 3170873 h 4211860"/>
                <a:gd name="connsiteX647" fmla="*/ 3886105 w 4695729"/>
                <a:gd name="connsiteY647" fmla="*/ 3174016 h 4211860"/>
                <a:gd name="connsiteX648" fmla="*/ 3887248 w 4695729"/>
                <a:gd name="connsiteY648" fmla="*/ 3179921 h 4211860"/>
                <a:gd name="connsiteX649" fmla="*/ 3879056 w 4695729"/>
                <a:gd name="connsiteY649" fmla="*/ 3191923 h 4211860"/>
                <a:gd name="connsiteX650" fmla="*/ 3886867 w 4695729"/>
                <a:gd name="connsiteY650" fmla="*/ 3200877 h 4211860"/>
                <a:gd name="connsiteX651" fmla="*/ 3876961 w 4695729"/>
                <a:gd name="connsiteY651" fmla="*/ 3214116 h 4211860"/>
                <a:gd name="connsiteX652" fmla="*/ 3885057 w 4695729"/>
                <a:gd name="connsiteY652" fmla="*/ 3228975 h 4211860"/>
                <a:gd name="connsiteX653" fmla="*/ 3910870 w 4695729"/>
                <a:gd name="connsiteY653" fmla="*/ 3213926 h 4211860"/>
                <a:gd name="connsiteX654" fmla="*/ 3920680 w 4695729"/>
                <a:gd name="connsiteY654" fmla="*/ 3203639 h 4211860"/>
                <a:gd name="connsiteX655" fmla="*/ 3930682 w 4695729"/>
                <a:gd name="connsiteY655" fmla="*/ 3204210 h 4211860"/>
                <a:gd name="connsiteX656" fmla="*/ 3937731 w 4695729"/>
                <a:gd name="connsiteY656" fmla="*/ 3208973 h 4211860"/>
                <a:gd name="connsiteX657" fmla="*/ 3944207 w 4695729"/>
                <a:gd name="connsiteY657" fmla="*/ 3199829 h 4211860"/>
                <a:gd name="connsiteX658" fmla="*/ 3943445 w 4695729"/>
                <a:gd name="connsiteY658" fmla="*/ 3194780 h 4211860"/>
                <a:gd name="connsiteX659" fmla="*/ 3931825 w 4695729"/>
                <a:gd name="connsiteY659" fmla="*/ 3189161 h 4211860"/>
                <a:gd name="connsiteX660" fmla="*/ 3922967 w 4695729"/>
                <a:gd name="connsiteY660" fmla="*/ 3193161 h 4211860"/>
                <a:gd name="connsiteX661" fmla="*/ 3919252 w 4695729"/>
                <a:gd name="connsiteY661" fmla="*/ 3190970 h 4211860"/>
                <a:gd name="connsiteX662" fmla="*/ 3914966 w 4695729"/>
                <a:gd name="connsiteY662" fmla="*/ 3174587 h 4211860"/>
                <a:gd name="connsiteX663" fmla="*/ 3879628 w 4695729"/>
                <a:gd name="connsiteY663" fmla="*/ 3130391 h 4211860"/>
                <a:gd name="connsiteX664" fmla="*/ 3862578 w 4695729"/>
                <a:gd name="connsiteY664" fmla="*/ 3122581 h 4211860"/>
                <a:gd name="connsiteX665" fmla="*/ 3853149 w 4695729"/>
                <a:gd name="connsiteY665" fmla="*/ 3110675 h 4211860"/>
                <a:gd name="connsiteX666" fmla="*/ 3844671 w 4695729"/>
                <a:gd name="connsiteY666" fmla="*/ 3116390 h 4211860"/>
                <a:gd name="connsiteX667" fmla="*/ 3839337 w 4695729"/>
                <a:gd name="connsiteY667" fmla="*/ 3110865 h 4211860"/>
                <a:gd name="connsiteX668" fmla="*/ 3833908 w 4695729"/>
                <a:gd name="connsiteY668" fmla="*/ 3110389 h 4211860"/>
                <a:gd name="connsiteX669" fmla="*/ 3830479 w 4695729"/>
                <a:gd name="connsiteY669" fmla="*/ 3113723 h 4211860"/>
                <a:gd name="connsiteX670" fmla="*/ 3830860 w 4695729"/>
                <a:gd name="connsiteY670" fmla="*/ 3116199 h 4211860"/>
                <a:gd name="connsiteX671" fmla="*/ 3843337 w 4695729"/>
                <a:gd name="connsiteY671" fmla="*/ 3120581 h 4211860"/>
                <a:gd name="connsiteX672" fmla="*/ 3846195 w 4695729"/>
                <a:gd name="connsiteY672" fmla="*/ 3126105 h 4211860"/>
                <a:gd name="connsiteX673" fmla="*/ 3846862 w 4695729"/>
                <a:gd name="connsiteY673" fmla="*/ 3136583 h 4211860"/>
                <a:gd name="connsiteX674" fmla="*/ 3842957 w 4695729"/>
                <a:gd name="connsiteY674" fmla="*/ 3144488 h 4211860"/>
                <a:gd name="connsiteX675" fmla="*/ 3836670 w 4695729"/>
                <a:gd name="connsiteY675" fmla="*/ 3147346 h 4211860"/>
                <a:gd name="connsiteX676" fmla="*/ 3830384 w 4695729"/>
                <a:gd name="connsiteY676" fmla="*/ 3146774 h 4211860"/>
                <a:gd name="connsiteX677" fmla="*/ 3824192 w 4695729"/>
                <a:gd name="connsiteY677" fmla="*/ 3141250 h 4211860"/>
                <a:gd name="connsiteX678" fmla="*/ 3806190 w 4695729"/>
                <a:gd name="connsiteY678" fmla="*/ 3140107 h 4211860"/>
                <a:gd name="connsiteX679" fmla="*/ 3795427 w 4695729"/>
                <a:gd name="connsiteY679" fmla="*/ 3131153 h 4211860"/>
                <a:gd name="connsiteX680" fmla="*/ 3786569 w 4695729"/>
                <a:gd name="connsiteY680" fmla="*/ 3134773 h 4211860"/>
                <a:gd name="connsiteX681" fmla="*/ 3778663 w 4695729"/>
                <a:gd name="connsiteY681" fmla="*/ 3132963 h 4211860"/>
                <a:gd name="connsiteX682" fmla="*/ 3775806 w 4695729"/>
                <a:gd name="connsiteY682" fmla="*/ 3130011 h 4211860"/>
                <a:gd name="connsiteX683" fmla="*/ 3779711 w 4695729"/>
                <a:gd name="connsiteY683" fmla="*/ 3122581 h 4211860"/>
                <a:gd name="connsiteX684" fmla="*/ 3778091 w 4695729"/>
                <a:gd name="connsiteY684" fmla="*/ 3117914 h 4211860"/>
                <a:gd name="connsiteX685" fmla="*/ 3771043 w 4695729"/>
                <a:gd name="connsiteY685" fmla="*/ 3114866 h 4211860"/>
                <a:gd name="connsiteX686" fmla="*/ 3745516 w 4695729"/>
                <a:gd name="connsiteY686" fmla="*/ 3114008 h 4211860"/>
                <a:gd name="connsiteX687" fmla="*/ 3735896 w 4695729"/>
                <a:gd name="connsiteY687" fmla="*/ 3136106 h 4211860"/>
                <a:gd name="connsiteX688" fmla="*/ 3730086 w 4695729"/>
                <a:gd name="connsiteY688" fmla="*/ 3134297 h 4211860"/>
                <a:gd name="connsiteX689" fmla="*/ 3717417 w 4695729"/>
                <a:gd name="connsiteY689" fmla="*/ 3113532 h 4211860"/>
                <a:gd name="connsiteX690" fmla="*/ 3708273 w 4695729"/>
                <a:gd name="connsiteY690" fmla="*/ 3085338 h 4211860"/>
                <a:gd name="connsiteX691" fmla="*/ 3702844 w 4695729"/>
                <a:gd name="connsiteY691" fmla="*/ 3082766 h 4211860"/>
                <a:gd name="connsiteX692" fmla="*/ 3688080 w 4695729"/>
                <a:gd name="connsiteY692" fmla="*/ 3087910 h 4211860"/>
                <a:gd name="connsiteX693" fmla="*/ 3661791 w 4695729"/>
                <a:gd name="connsiteY693" fmla="*/ 3079052 h 4211860"/>
                <a:gd name="connsiteX694" fmla="*/ 3651695 w 4695729"/>
                <a:gd name="connsiteY694" fmla="*/ 3080099 h 4211860"/>
                <a:gd name="connsiteX695" fmla="*/ 3638074 w 4695729"/>
                <a:gd name="connsiteY695" fmla="*/ 3089910 h 4211860"/>
                <a:gd name="connsiteX696" fmla="*/ 3614261 w 4695729"/>
                <a:gd name="connsiteY696" fmla="*/ 3060097 h 4211860"/>
                <a:gd name="connsiteX697" fmla="*/ 3606737 w 4695729"/>
                <a:gd name="connsiteY697" fmla="*/ 3056192 h 4211860"/>
                <a:gd name="connsiteX698" fmla="*/ 3594164 w 4695729"/>
                <a:gd name="connsiteY698" fmla="*/ 3054763 h 4211860"/>
                <a:gd name="connsiteX699" fmla="*/ 3587973 w 4695729"/>
                <a:gd name="connsiteY699" fmla="*/ 3051715 h 4211860"/>
                <a:gd name="connsiteX700" fmla="*/ 3584353 w 4695729"/>
                <a:gd name="connsiteY700" fmla="*/ 3044476 h 4211860"/>
                <a:gd name="connsiteX701" fmla="*/ 3573494 w 4695729"/>
                <a:gd name="connsiteY701" fmla="*/ 3040476 h 4211860"/>
                <a:gd name="connsiteX702" fmla="*/ 3569303 w 4695729"/>
                <a:gd name="connsiteY702" fmla="*/ 3036665 h 4211860"/>
                <a:gd name="connsiteX703" fmla="*/ 3575304 w 4695729"/>
                <a:gd name="connsiteY703" fmla="*/ 3029236 h 4211860"/>
                <a:gd name="connsiteX704" fmla="*/ 3569684 w 4695729"/>
                <a:gd name="connsiteY704" fmla="*/ 3012377 h 4211860"/>
                <a:gd name="connsiteX705" fmla="*/ 3574923 w 4695729"/>
                <a:gd name="connsiteY705" fmla="*/ 2999899 h 4211860"/>
                <a:gd name="connsiteX706" fmla="*/ 3575590 w 4695729"/>
                <a:gd name="connsiteY706" fmla="*/ 2987326 h 4211860"/>
                <a:gd name="connsiteX707" fmla="*/ 3586163 w 4695729"/>
                <a:gd name="connsiteY707" fmla="*/ 2979135 h 4211860"/>
                <a:gd name="connsiteX708" fmla="*/ 3588925 w 4695729"/>
                <a:gd name="connsiteY708" fmla="*/ 2961608 h 4211860"/>
                <a:gd name="connsiteX709" fmla="*/ 3577304 w 4695729"/>
                <a:gd name="connsiteY709" fmla="*/ 2955512 h 4211860"/>
                <a:gd name="connsiteX710" fmla="*/ 3567970 w 4695729"/>
                <a:gd name="connsiteY710" fmla="*/ 2964561 h 4211860"/>
                <a:gd name="connsiteX711" fmla="*/ 3562065 w 4695729"/>
                <a:gd name="connsiteY711" fmla="*/ 2964466 h 4211860"/>
                <a:gd name="connsiteX712" fmla="*/ 3557969 w 4695729"/>
                <a:gd name="connsiteY712" fmla="*/ 2958941 h 4211860"/>
                <a:gd name="connsiteX713" fmla="*/ 3547491 w 4695729"/>
                <a:gd name="connsiteY713" fmla="*/ 2957036 h 4211860"/>
                <a:gd name="connsiteX714" fmla="*/ 3535966 w 4695729"/>
                <a:gd name="connsiteY714" fmla="*/ 2942558 h 4211860"/>
                <a:gd name="connsiteX715" fmla="*/ 3528060 w 4695729"/>
                <a:gd name="connsiteY715" fmla="*/ 2940749 h 4211860"/>
                <a:gd name="connsiteX716" fmla="*/ 3523774 w 4695729"/>
                <a:gd name="connsiteY716" fmla="*/ 2946178 h 4211860"/>
                <a:gd name="connsiteX717" fmla="*/ 3507867 w 4695729"/>
                <a:gd name="connsiteY717" fmla="*/ 2941320 h 4211860"/>
                <a:gd name="connsiteX718" fmla="*/ 3489865 w 4695729"/>
                <a:gd name="connsiteY718" fmla="*/ 2939796 h 4211860"/>
                <a:gd name="connsiteX719" fmla="*/ 3487007 w 4695729"/>
                <a:gd name="connsiteY719" fmla="*/ 2938082 h 4211860"/>
                <a:gd name="connsiteX720" fmla="*/ 3485579 w 4695729"/>
                <a:gd name="connsiteY720" fmla="*/ 2923794 h 4211860"/>
                <a:gd name="connsiteX721" fmla="*/ 3481864 w 4695729"/>
                <a:gd name="connsiteY721" fmla="*/ 2921222 h 4211860"/>
                <a:gd name="connsiteX722" fmla="*/ 3474625 w 4695729"/>
                <a:gd name="connsiteY722" fmla="*/ 2925699 h 4211860"/>
                <a:gd name="connsiteX723" fmla="*/ 3474053 w 4695729"/>
                <a:gd name="connsiteY723" fmla="*/ 2933224 h 4211860"/>
                <a:gd name="connsiteX724" fmla="*/ 3465195 w 4695729"/>
                <a:gd name="connsiteY724" fmla="*/ 2938939 h 4211860"/>
                <a:gd name="connsiteX725" fmla="*/ 3463385 w 4695729"/>
                <a:gd name="connsiteY725" fmla="*/ 2949416 h 4211860"/>
                <a:gd name="connsiteX726" fmla="*/ 3459575 w 4695729"/>
                <a:gd name="connsiteY726" fmla="*/ 2951893 h 4211860"/>
                <a:gd name="connsiteX727" fmla="*/ 3451574 w 4695729"/>
                <a:gd name="connsiteY727" fmla="*/ 2951321 h 4211860"/>
                <a:gd name="connsiteX728" fmla="*/ 3450432 w 4695729"/>
                <a:gd name="connsiteY728" fmla="*/ 2943702 h 4211860"/>
                <a:gd name="connsiteX729" fmla="*/ 3446336 w 4695729"/>
                <a:gd name="connsiteY729" fmla="*/ 2939891 h 4211860"/>
                <a:gd name="connsiteX730" fmla="*/ 3439954 w 4695729"/>
                <a:gd name="connsiteY730" fmla="*/ 2943130 h 4211860"/>
                <a:gd name="connsiteX731" fmla="*/ 3433667 w 4695729"/>
                <a:gd name="connsiteY731" fmla="*/ 2942178 h 4211860"/>
                <a:gd name="connsiteX732" fmla="*/ 3416523 w 4695729"/>
                <a:gd name="connsiteY732" fmla="*/ 2965323 h 4211860"/>
                <a:gd name="connsiteX733" fmla="*/ 3399949 w 4695729"/>
                <a:gd name="connsiteY733" fmla="*/ 2975991 h 4211860"/>
                <a:gd name="connsiteX734" fmla="*/ 3386042 w 4695729"/>
                <a:gd name="connsiteY734" fmla="*/ 2979135 h 4211860"/>
                <a:gd name="connsiteX735" fmla="*/ 3376041 w 4695729"/>
                <a:gd name="connsiteY735" fmla="*/ 2976848 h 4211860"/>
                <a:gd name="connsiteX736" fmla="*/ 3372898 w 4695729"/>
                <a:gd name="connsiteY736" fmla="*/ 2965514 h 4211860"/>
                <a:gd name="connsiteX737" fmla="*/ 3345657 w 4695729"/>
                <a:gd name="connsiteY737" fmla="*/ 2965037 h 4211860"/>
                <a:gd name="connsiteX738" fmla="*/ 3331083 w 4695729"/>
                <a:gd name="connsiteY738" fmla="*/ 2960180 h 4211860"/>
                <a:gd name="connsiteX739" fmla="*/ 3320225 w 4695729"/>
                <a:gd name="connsiteY739" fmla="*/ 2960465 h 4211860"/>
                <a:gd name="connsiteX740" fmla="*/ 3317558 w 4695729"/>
                <a:gd name="connsiteY740" fmla="*/ 2965895 h 4211860"/>
                <a:gd name="connsiteX741" fmla="*/ 3312033 w 4695729"/>
                <a:gd name="connsiteY741" fmla="*/ 2969133 h 4211860"/>
                <a:gd name="connsiteX742" fmla="*/ 3300794 w 4695729"/>
                <a:gd name="connsiteY742" fmla="*/ 2967228 h 4211860"/>
                <a:gd name="connsiteX743" fmla="*/ 3290030 w 4695729"/>
                <a:gd name="connsiteY743" fmla="*/ 2983421 h 4211860"/>
                <a:gd name="connsiteX744" fmla="*/ 3287649 w 4695729"/>
                <a:gd name="connsiteY744" fmla="*/ 3001804 h 4211860"/>
                <a:gd name="connsiteX745" fmla="*/ 3291650 w 4695729"/>
                <a:gd name="connsiteY745" fmla="*/ 3011901 h 4211860"/>
                <a:gd name="connsiteX746" fmla="*/ 3298317 w 4695729"/>
                <a:gd name="connsiteY746" fmla="*/ 3014948 h 4211860"/>
                <a:gd name="connsiteX747" fmla="*/ 3306413 w 4695729"/>
                <a:gd name="connsiteY747" fmla="*/ 3007138 h 4211860"/>
                <a:gd name="connsiteX748" fmla="*/ 3314319 w 4695729"/>
                <a:gd name="connsiteY748" fmla="*/ 3008090 h 4211860"/>
                <a:gd name="connsiteX749" fmla="*/ 3321368 w 4695729"/>
                <a:gd name="connsiteY749" fmla="*/ 3013615 h 4211860"/>
                <a:gd name="connsiteX750" fmla="*/ 3322511 w 4695729"/>
                <a:gd name="connsiteY750" fmla="*/ 3018663 h 4211860"/>
                <a:gd name="connsiteX751" fmla="*/ 3314700 w 4695729"/>
                <a:gd name="connsiteY751" fmla="*/ 3033236 h 4211860"/>
                <a:gd name="connsiteX752" fmla="*/ 3319653 w 4695729"/>
                <a:gd name="connsiteY752" fmla="*/ 3038380 h 4211860"/>
                <a:gd name="connsiteX753" fmla="*/ 3326035 w 4695729"/>
                <a:gd name="connsiteY753" fmla="*/ 3033046 h 4211860"/>
                <a:gd name="connsiteX754" fmla="*/ 3333179 w 4695729"/>
                <a:gd name="connsiteY754" fmla="*/ 3032760 h 4211860"/>
                <a:gd name="connsiteX755" fmla="*/ 3344323 w 4695729"/>
                <a:gd name="connsiteY755" fmla="*/ 3040952 h 4211860"/>
                <a:gd name="connsiteX756" fmla="*/ 3357944 w 4695729"/>
                <a:gd name="connsiteY756" fmla="*/ 3056287 h 4211860"/>
                <a:gd name="connsiteX757" fmla="*/ 3372041 w 4695729"/>
                <a:gd name="connsiteY757" fmla="*/ 3066193 h 4211860"/>
                <a:gd name="connsiteX758" fmla="*/ 3385852 w 4695729"/>
                <a:gd name="connsiteY758" fmla="*/ 3092006 h 4211860"/>
                <a:gd name="connsiteX759" fmla="*/ 3379470 w 4695729"/>
                <a:gd name="connsiteY759" fmla="*/ 3121247 h 4211860"/>
                <a:gd name="connsiteX760" fmla="*/ 3380613 w 4695729"/>
                <a:gd name="connsiteY760" fmla="*/ 3131725 h 4211860"/>
                <a:gd name="connsiteX761" fmla="*/ 3388328 w 4695729"/>
                <a:gd name="connsiteY761" fmla="*/ 3137535 h 4211860"/>
                <a:gd name="connsiteX762" fmla="*/ 3392138 w 4695729"/>
                <a:gd name="connsiteY762" fmla="*/ 3145727 h 4211860"/>
                <a:gd name="connsiteX763" fmla="*/ 3400425 w 4695729"/>
                <a:gd name="connsiteY763" fmla="*/ 3154204 h 4211860"/>
                <a:gd name="connsiteX764" fmla="*/ 3421094 w 4695729"/>
                <a:gd name="connsiteY764" fmla="*/ 3170873 h 4211860"/>
                <a:gd name="connsiteX765" fmla="*/ 3441668 w 4695729"/>
                <a:gd name="connsiteY765" fmla="*/ 3194685 h 4211860"/>
                <a:gd name="connsiteX766" fmla="*/ 3457385 w 4695729"/>
                <a:gd name="connsiteY766" fmla="*/ 3208401 h 4211860"/>
                <a:gd name="connsiteX767" fmla="*/ 3469862 w 4695729"/>
                <a:gd name="connsiteY767" fmla="*/ 3215354 h 4211860"/>
                <a:gd name="connsiteX768" fmla="*/ 3481578 w 4695729"/>
                <a:gd name="connsiteY768" fmla="*/ 3215164 h 4211860"/>
                <a:gd name="connsiteX769" fmla="*/ 3495580 w 4695729"/>
                <a:gd name="connsiteY769" fmla="*/ 3229261 h 4211860"/>
                <a:gd name="connsiteX770" fmla="*/ 3520345 w 4695729"/>
                <a:gd name="connsiteY770" fmla="*/ 3225451 h 4211860"/>
                <a:gd name="connsiteX771" fmla="*/ 3569875 w 4695729"/>
                <a:gd name="connsiteY771" fmla="*/ 3243929 h 4211860"/>
                <a:gd name="connsiteX772" fmla="*/ 3594640 w 4695729"/>
                <a:gd name="connsiteY772" fmla="*/ 3268218 h 4211860"/>
                <a:gd name="connsiteX773" fmla="*/ 3609785 w 4695729"/>
                <a:gd name="connsiteY773" fmla="*/ 3288601 h 4211860"/>
                <a:gd name="connsiteX774" fmla="*/ 3624358 w 4695729"/>
                <a:gd name="connsiteY774" fmla="*/ 3293459 h 4211860"/>
                <a:gd name="connsiteX775" fmla="*/ 3635121 w 4695729"/>
                <a:gd name="connsiteY775" fmla="*/ 3302032 h 4211860"/>
                <a:gd name="connsiteX776" fmla="*/ 3643122 w 4695729"/>
                <a:gd name="connsiteY776" fmla="*/ 3297555 h 4211860"/>
                <a:gd name="connsiteX777" fmla="*/ 3644932 w 4695729"/>
                <a:gd name="connsiteY777" fmla="*/ 3287554 h 4211860"/>
                <a:gd name="connsiteX778" fmla="*/ 3649885 w 4695729"/>
                <a:gd name="connsiteY778" fmla="*/ 3293459 h 4211860"/>
                <a:gd name="connsiteX779" fmla="*/ 3652266 w 4695729"/>
                <a:gd name="connsiteY779" fmla="*/ 3302317 h 4211860"/>
                <a:gd name="connsiteX780" fmla="*/ 3642170 w 4695729"/>
                <a:gd name="connsiteY780" fmla="*/ 3376327 h 4211860"/>
                <a:gd name="connsiteX781" fmla="*/ 3647885 w 4695729"/>
                <a:gd name="connsiteY781" fmla="*/ 3386043 h 4211860"/>
                <a:gd name="connsiteX782" fmla="*/ 3679984 w 4695729"/>
                <a:gd name="connsiteY782" fmla="*/ 3422237 h 4211860"/>
                <a:gd name="connsiteX783" fmla="*/ 3677793 w 4695729"/>
                <a:gd name="connsiteY783" fmla="*/ 3430143 h 4211860"/>
                <a:gd name="connsiteX784" fmla="*/ 3671316 w 4695729"/>
                <a:gd name="connsiteY784" fmla="*/ 3438811 h 4211860"/>
                <a:gd name="connsiteX785" fmla="*/ 3652552 w 4695729"/>
                <a:gd name="connsiteY785" fmla="*/ 3455670 h 4211860"/>
                <a:gd name="connsiteX786" fmla="*/ 3654076 w 4695729"/>
                <a:gd name="connsiteY786" fmla="*/ 3463195 h 4211860"/>
                <a:gd name="connsiteX787" fmla="*/ 3673316 w 4695729"/>
                <a:gd name="connsiteY787" fmla="*/ 3491580 h 4211860"/>
                <a:gd name="connsiteX788" fmla="*/ 3675317 w 4695729"/>
                <a:gd name="connsiteY788" fmla="*/ 3499580 h 4211860"/>
                <a:gd name="connsiteX789" fmla="*/ 3660362 w 4695729"/>
                <a:gd name="connsiteY789" fmla="*/ 3539109 h 4211860"/>
                <a:gd name="connsiteX790" fmla="*/ 3666554 w 4695729"/>
                <a:gd name="connsiteY790" fmla="*/ 3567303 h 4211860"/>
                <a:gd name="connsiteX791" fmla="*/ 3659600 w 4695729"/>
                <a:gd name="connsiteY791" fmla="*/ 3582639 h 4211860"/>
                <a:gd name="connsiteX792" fmla="*/ 3640074 w 4695729"/>
                <a:gd name="connsiteY792" fmla="*/ 3595307 h 4211860"/>
                <a:gd name="connsiteX793" fmla="*/ 3598450 w 4695729"/>
                <a:gd name="connsiteY793" fmla="*/ 3580734 h 4211860"/>
                <a:gd name="connsiteX794" fmla="*/ 3550253 w 4695729"/>
                <a:gd name="connsiteY794" fmla="*/ 3557683 h 4211860"/>
                <a:gd name="connsiteX795" fmla="*/ 3479864 w 4695729"/>
                <a:gd name="connsiteY795" fmla="*/ 3533870 h 4211860"/>
                <a:gd name="connsiteX796" fmla="*/ 3427476 w 4695729"/>
                <a:gd name="connsiteY796" fmla="*/ 3509963 h 4211860"/>
                <a:gd name="connsiteX797" fmla="*/ 3397187 w 4695729"/>
                <a:gd name="connsiteY797" fmla="*/ 3491389 h 4211860"/>
                <a:gd name="connsiteX798" fmla="*/ 3377660 w 4695729"/>
                <a:gd name="connsiteY798" fmla="*/ 3484341 h 4211860"/>
                <a:gd name="connsiteX799" fmla="*/ 3291174 w 4695729"/>
                <a:gd name="connsiteY799" fmla="*/ 3467005 h 4211860"/>
                <a:gd name="connsiteX800" fmla="*/ 3251835 w 4695729"/>
                <a:gd name="connsiteY800" fmla="*/ 3464624 h 4211860"/>
                <a:gd name="connsiteX801" fmla="*/ 3229166 w 4695729"/>
                <a:gd name="connsiteY801" fmla="*/ 3465100 h 4211860"/>
                <a:gd name="connsiteX802" fmla="*/ 3189256 w 4695729"/>
                <a:gd name="connsiteY802" fmla="*/ 3471577 h 4211860"/>
                <a:gd name="connsiteX803" fmla="*/ 3186684 w 4695729"/>
                <a:gd name="connsiteY803" fmla="*/ 3474053 h 4211860"/>
                <a:gd name="connsiteX804" fmla="*/ 3175064 w 4695729"/>
                <a:gd name="connsiteY804" fmla="*/ 3469672 h 4211860"/>
                <a:gd name="connsiteX805" fmla="*/ 3156109 w 4695729"/>
                <a:gd name="connsiteY805" fmla="*/ 3475196 h 4211860"/>
                <a:gd name="connsiteX806" fmla="*/ 3144393 w 4695729"/>
                <a:gd name="connsiteY806" fmla="*/ 3473291 h 4211860"/>
                <a:gd name="connsiteX807" fmla="*/ 3099245 w 4695729"/>
                <a:gd name="connsiteY807" fmla="*/ 3440335 h 4211860"/>
                <a:gd name="connsiteX808" fmla="*/ 3094482 w 4695729"/>
                <a:gd name="connsiteY808" fmla="*/ 3423095 h 4211860"/>
                <a:gd name="connsiteX809" fmla="*/ 3080576 w 4695729"/>
                <a:gd name="connsiteY809" fmla="*/ 3404807 h 4211860"/>
                <a:gd name="connsiteX810" fmla="*/ 3057049 w 4695729"/>
                <a:gd name="connsiteY810" fmla="*/ 3383090 h 4211860"/>
                <a:gd name="connsiteX811" fmla="*/ 3018473 w 4695729"/>
                <a:gd name="connsiteY811" fmla="*/ 3360706 h 4211860"/>
                <a:gd name="connsiteX812" fmla="*/ 2947988 w 4695729"/>
                <a:gd name="connsiteY812" fmla="*/ 3282030 h 4211860"/>
                <a:gd name="connsiteX813" fmla="*/ 2889028 w 4695729"/>
                <a:gd name="connsiteY813" fmla="*/ 3221165 h 4211860"/>
                <a:gd name="connsiteX814" fmla="*/ 2869407 w 4695729"/>
                <a:gd name="connsiteY814" fmla="*/ 3215354 h 4211860"/>
                <a:gd name="connsiteX815" fmla="*/ 2867025 w 4695729"/>
                <a:gd name="connsiteY815" fmla="*/ 3209068 h 4211860"/>
                <a:gd name="connsiteX816" fmla="*/ 2859024 w 4695729"/>
                <a:gd name="connsiteY816" fmla="*/ 3212687 h 4211860"/>
                <a:gd name="connsiteX817" fmla="*/ 2852166 w 4695729"/>
                <a:gd name="connsiteY817" fmla="*/ 3219736 h 4211860"/>
                <a:gd name="connsiteX818" fmla="*/ 2846070 w 4695729"/>
                <a:gd name="connsiteY818" fmla="*/ 3210020 h 4211860"/>
                <a:gd name="connsiteX819" fmla="*/ 2840546 w 4695729"/>
                <a:gd name="connsiteY819" fmla="*/ 3187256 h 4211860"/>
                <a:gd name="connsiteX820" fmla="*/ 2824544 w 4695729"/>
                <a:gd name="connsiteY820" fmla="*/ 3163157 h 4211860"/>
                <a:gd name="connsiteX821" fmla="*/ 2825115 w 4695729"/>
                <a:gd name="connsiteY821" fmla="*/ 3156490 h 4211860"/>
                <a:gd name="connsiteX822" fmla="*/ 2837593 w 4695729"/>
                <a:gd name="connsiteY822" fmla="*/ 3133630 h 4211860"/>
                <a:gd name="connsiteX823" fmla="*/ 2841593 w 4695729"/>
                <a:gd name="connsiteY823" fmla="*/ 3117723 h 4211860"/>
                <a:gd name="connsiteX824" fmla="*/ 2851404 w 4695729"/>
                <a:gd name="connsiteY824" fmla="*/ 3104864 h 4211860"/>
                <a:gd name="connsiteX825" fmla="*/ 2864453 w 4695729"/>
                <a:gd name="connsiteY825" fmla="*/ 3100007 h 4211860"/>
                <a:gd name="connsiteX826" fmla="*/ 2867882 w 4695729"/>
                <a:gd name="connsiteY826" fmla="*/ 3094196 h 4211860"/>
                <a:gd name="connsiteX827" fmla="*/ 2872264 w 4695729"/>
                <a:gd name="connsiteY827" fmla="*/ 3055715 h 4211860"/>
                <a:gd name="connsiteX828" fmla="*/ 2876645 w 4695729"/>
                <a:gd name="connsiteY828" fmla="*/ 3045333 h 4211860"/>
                <a:gd name="connsiteX829" fmla="*/ 2896648 w 4695729"/>
                <a:gd name="connsiteY829" fmla="*/ 3028474 h 4211860"/>
                <a:gd name="connsiteX830" fmla="*/ 2915222 w 4695729"/>
                <a:gd name="connsiteY830" fmla="*/ 3022092 h 4211860"/>
                <a:gd name="connsiteX831" fmla="*/ 2970181 w 4695729"/>
                <a:gd name="connsiteY831" fmla="*/ 3018758 h 4211860"/>
                <a:gd name="connsiteX832" fmla="*/ 2978658 w 4695729"/>
                <a:gd name="connsiteY832" fmla="*/ 3015520 h 4211860"/>
                <a:gd name="connsiteX833" fmla="*/ 2985040 w 4695729"/>
                <a:gd name="connsiteY833" fmla="*/ 3007233 h 4211860"/>
                <a:gd name="connsiteX834" fmla="*/ 2991136 w 4695729"/>
                <a:gd name="connsiteY834" fmla="*/ 2990183 h 4211860"/>
                <a:gd name="connsiteX835" fmla="*/ 2988945 w 4695729"/>
                <a:gd name="connsiteY835" fmla="*/ 2969228 h 4211860"/>
                <a:gd name="connsiteX836" fmla="*/ 2995041 w 4695729"/>
                <a:gd name="connsiteY836" fmla="*/ 2951321 h 4211860"/>
                <a:gd name="connsiteX837" fmla="*/ 3004852 w 4695729"/>
                <a:gd name="connsiteY837" fmla="*/ 2939701 h 4211860"/>
                <a:gd name="connsiteX838" fmla="*/ 3017520 w 4695729"/>
                <a:gd name="connsiteY838" fmla="*/ 2934843 h 4211860"/>
                <a:gd name="connsiteX839" fmla="*/ 3024378 w 4695729"/>
                <a:gd name="connsiteY839" fmla="*/ 2925699 h 4211860"/>
                <a:gd name="connsiteX840" fmla="*/ 3019901 w 4695729"/>
                <a:gd name="connsiteY840" fmla="*/ 2919794 h 4211860"/>
                <a:gd name="connsiteX841" fmla="*/ 3013234 w 4695729"/>
                <a:gd name="connsiteY841" fmla="*/ 2918841 h 4211860"/>
                <a:gd name="connsiteX842" fmla="*/ 3008090 w 4695729"/>
                <a:gd name="connsiteY842" fmla="*/ 2924652 h 4211860"/>
                <a:gd name="connsiteX843" fmla="*/ 3004280 w 4695729"/>
                <a:gd name="connsiteY843" fmla="*/ 2925032 h 4211860"/>
                <a:gd name="connsiteX844" fmla="*/ 3000375 w 4695729"/>
                <a:gd name="connsiteY844" fmla="*/ 2905220 h 4211860"/>
                <a:gd name="connsiteX845" fmla="*/ 3000566 w 4695729"/>
                <a:gd name="connsiteY845" fmla="*/ 2893505 h 4211860"/>
                <a:gd name="connsiteX846" fmla="*/ 3003614 w 4695729"/>
                <a:gd name="connsiteY846" fmla="*/ 2885980 h 4211860"/>
                <a:gd name="connsiteX847" fmla="*/ 3007900 w 4695729"/>
                <a:gd name="connsiteY847" fmla="*/ 2881884 h 4211860"/>
                <a:gd name="connsiteX848" fmla="*/ 3028855 w 4695729"/>
                <a:gd name="connsiteY848" fmla="*/ 2880932 h 4211860"/>
                <a:gd name="connsiteX849" fmla="*/ 3045333 w 4695729"/>
                <a:gd name="connsiteY849" fmla="*/ 2874074 h 4211860"/>
                <a:gd name="connsiteX850" fmla="*/ 3056096 w 4695729"/>
                <a:gd name="connsiteY850" fmla="*/ 2856167 h 4211860"/>
                <a:gd name="connsiteX851" fmla="*/ 3065621 w 4695729"/>
                <a:gd name="connsiteY851" fmla="*/ 2862168 h 4211860"/>
                <a:gd name="connsiteX852" fmla="*/ 3066098 w 4695729"/>
                <a:gd name="connsiteY852" fmla="*/ 2857119 h 4211860"/>
                <a:gd name="connsiteX853" fmla="*/ 3056287 w 4695729"/>
                <a:gd name="connsiteY853" fmla="*/ 2840165 h 4211860"/>
                <a:gd name="connsiteX854" fmla="*/ 3058859 w 4695729"/>
                <a:gd name="connsiteY854" fmla="*/ 2838164 h 4211860"/>
                <a:gd name="connsiteX855" fmla="*/ 3084957 w 4695729"/>
                <a:gd name="connsiteY855" fmla="*/ 2834831 h 4211860"/>
                <a:gd name="connsiteX856" fmla="*/ 3103055 w 4695729"/>
                <a:gd name="connsiteY856" fmla="*/ 2829306 h 4211860"/>
                <a:gd name="connsiteX857" fmla="*/ 3117628 w 4695729"/>
                <a:gd name="connsiteY857" fmla="*/ 2834545 h 4211860"/>
                <a:gd name="connsiteX858" fmla="*/ 3132106 w 4695729"/>
                <a:gd name="connsiteY858" fmla="*/ 2823401 h 4211860"/>
                <a:gd name="connsiteX859" fmla="*/ 3128105 w 4695729"/>
                <a:gd name="connsiteY859" fmla="*/ 2811590 h 4211860"/>
                <a:gd name="connsiteX860" fmla="*/ 3124772 w 4695729"/>
                <a:gd name="connsiteY860" fmla="*/ 2809399 h 4211860"/>
                <a:gd name="connsiteX861" fmla="*/ 3117152 w 4695729"/>
                <a:gd name="connsiteY861" fmla="*/ 2813495 h 4211860"/>
                <a:gd name="connsiteX862" fmla="*/ 3115723 w 4695729"/>
                <a:gd name="connsiteY862" fmla="*/ 2797112 h 4211860"/>
                <a:gd name="connsiteX863" fmla="*/ 3112770 w 4695729"/>
                <a:gd name="connsiteY863" fmla="*/ 2797016 h 4211860"/>
                <a:gd name="connsiteX864" fmla="*/ 3109341 w 4695729"/>
                <a:gd name="connsiteY864" fmla="*/ 2803303 h 4211860"/>
                <a:gd name="connsiteX865" fmla="*/ 3105341 w 4695729"/>
                <a:gd name="connsiteY865" fmla="*/ 2817876 h 4211860"/>
                <a:gd name="connsiteX866" fmla="*/ 3096863 w 4695729"/>
                <a:gd name="connsiteY866" fmla="*/ 2821115 h 4211860"/>
                <a:gd name="connsiteX867" fmla="*/ 3067907 w 4695729"/>
                <a:gd name="connsiteY867" fmla="*/ 2820638 h 4211860"/>
                <a:gd name="connsiteX868" fmla="*/ 3049143 w 4695729"/>
                <a:gd name="connsiteY868" fmla="*/ 2817019 h 4211860"/>
                <a:gd name="connsiteX869" fmla="*/ 3042857 w 4695729"/>
                <a:gd name="connsiteY869" fmla="*/ 2842070 h 4211860"/>
                <a:gd name="connsiteX870" fmla="*/ 3038094 w 4695729"/>
                <a:gd name="connsiteY870" fmla="*/ 2851214 h 4211860"/>
                <a:gd name="connsiteX871" fmla="*/ 3022854 w 4695729"/>
                <a:gd name="connsiteY871" fmla="*/ 2861501 h 4211860"/>
                <a:gd name="connsiteX872" fmla="*/ 3014472 w 4695729"/>
                <a:gd name="connsiteY872" fmla="*/ 2860548 h 4211860"/>
                <a:gd name="connsiteX873" fmla="*/ 2990565 w 4695729"/>
                <a:gd name="connsiteY873" fmla="*/ 2835021 h 4211860"/>
                <a:gd name="connsiteX874" fmla="*/ 3036189 w 4695729"/>
                <a:gd name="connsiteY874" fmla="*/ 2786253 h 4211860"/>
                <a:gd name="connsiteX875" fmla="*/ 3045524 w 4695729"/>
                <a:gd name="connsiteY875" fmla="*/ 2781777 h 4211860"/>
                <a:gd name="connsiteX876" fmla="*/ 3052382 w 4695729"/>
                <a:gd name="connsiteY876" fmla="*/ 2772632 h 4211860"/>
                <a:gd name="connsiteX877" fmla="*/ 3063335 w 4695729"/>
                <a:gd name="connsiteY877" fmla="*/ 2769013 h 4211860"/>
                <a:gd name="connsiteX878" fmla="*/ 3073527 w 4695729"/>
                <a:gd name="connsiteY878" fmla="*/ 2760345 h 4211860"/>
                <a:gd name="connsiteX879" fmla="*/ 3080385 w 4695729"/>
                <a:gd name="connsiteY879" fmla="*/ 2748725 h 4211860"/>
                <a:gd name="connsiteX880" fmla="*/ 3099816 w 4695729"/>
                <a:gd name="connsiteY880" fmla="*/ 2743200 h 4211860"/>
                <a:gd name="connsiteX881" fmla="*/ 3122295 w 4695729"/>
                <a:gd name="connsiteY881" fmla="*/ 2754440 h 4211860"/>
                <a:gd name="connsiteX882" fmla="*/ 3135249 w 4695729"/>
                <a:gd name="connsiteY882" fmla="*/ 2755487 h 4211860"/>
                <a:gd name="connsiteX883" fmla="*/ 3147251 w 4695729"/>
                <a:gd name="connsiteY883" fmla="*/ 2763298 h 4211860"/>
                <a:gd name="connsiteX884" fmla="*/ 3152775 w 4695729"/>
                <a:gd name="connsiteY884" fmla="*/ 2760060 h 4211860"/>
                <a:gd name="connsiteX885" fmla="*/ 3146298 w 4695729"/>
                <a:gd name="connsiteY885" fmla="*/ 2748248 h 4211860"/>
                <a:gd name="connsiteX886" fmla="*/ 3128867 w 4695729"/>
                <a:gd name="connsiteY886" fmla="*/ 2734913 h 4211860"/>
                <a:gd name="connsiteX887" fmla="*/ 3125629 w 4695729"/>
                <a:gd name="connsiteY887" fmla="*/ 2725674 h 4211860"/>
                <a:gd name="connsiteX888" fmla="*/ 3129534 w 4695729"/>
                <a:gd name="connsiteY888" fmla="*/ 2719483 h 4211860"/>
                <a:gd name="connsiteX889" fmla="*/ 3139059 w 4695729"/>
                <a:gd name="connsiteY889" fmla="*/ 2727198 h 4211860"/>
                <a:gd name="connsiteX890" fmla="*/ 3172206 w 4695729"/>
                <a:gd name="connsiteY890" fmla="*/ 2726436 h 4211860"/>
                <a:gd name="connsiteX891" fmla="*/ 3182779 w 4695729"/>
                <a:gd name="connsiteY891" fmla="*/ 2723293 h 4211860"/>
                <a:gd name="connsiteX892" fmla="*/ 3199067 w 4695729"/>
                <a:gd name="connsiteY892" fmla="*/ 2728627 h 4211860"/>
                <a:gd name="connsiteX893" fmla="*/ 3210973 w 4695729"/>
                <a:gd name="connsiteY893" fmla="*/ 2722150 h 4211860"/>
                <a:gd name="connsiteX894" fmla="*/ 3212116 w 4695729"/>
                <a:gd name="connsiteY894" fmla="*/ 2727198 h 4211860"/>
                <a:gd name="connsiteX895" fmla="*/ 3200019 w 4695729"/>
                <a:gd name="connsiteY895" fmla="*/ 2751773 h 4211860"/>
                <a:gd name="connsiteX896" fmla="*/ 3193257 w 4695729"/>
                <a:gd name="connsiteY896" fmla="*/ 2778538 h 4211860"/>
                <a:gd name="connsiteX897" fmla="*/ 3183827 w 4695729"/>
                <a:gd name="connsiteY897" fmla="*/ 2790539 h 4211860"/>
                <a:gd name="connsiteX898" fmla="*/ 3175445 w 4695729"/>
                <a:gd name="connsiteY898" fmla="*/ 2793778 h 4211860"/>
                <a:gd name="connsiteX899" fmla="*/ 3160776 w 4695729"/>
                <a:gd name="connsiteY899" fmla="*/ 2793969 h 4211860"/>
                <a:gd name="connsiteX900" fmla="*/ 3150203 w 4695729"/>
                <a:gd name="connsiteY900" fmla="*/ 2800541 h 4211860"/>
                <a:gd name="connsiteX901" fmla="*/ 3146203 w 4695729"/>
                <a:gd name="connsiteY901" fmla="*/ 2812256 h 4211860"/>
                <a:gd name="connsiteX902" fmla="*/ 3146870 w 4695729"/>
                <a:gd name="connsiteY902" fmla="*/ 2821877 h 4211860"/>
                <a:gd name="connsiteX903" fmla="*/ 3142583 w 4695729"/>
                <a:gd name="connsiteY903" fmla="*/ 2829782 h 4211860"/>
                <a:gd name="connsiteX904" fmla="*/ 3132963 w 4695729"/>
                <a:gd name="connsiteY904" fmla="*/ 2827973 h 4211860"/>
                <a:gd name="connsiteX905" fmla="*/ 3132011 w 4695729"/>
                <a:gd name="connsiteY905" fmla="*/ 2831783 h 4211860"/>
                <a:gd name="connsiteX906" fmla="*/ 3135344 w 4695729"/>
                <a:gd name="connsiteY906" fmla="*/ 2835974 h 4211860"/>
                <a:gd name="connsiteX907" fmla="*/ 3142869 w 4695729"/>
                <a:gd name="connsiteY907" fmla="*/ 2840260 h 4211860"/>
                <a:gd name="connsiteX908" fmla="*/ 3151727 w 4695729"/>
                <a:gd name="connsiteY908" fmla="*/ 2837498 h 4211860"/>
                <a:gd name="connsiteX909" fmla="*/ 3158014 w 4695729"/>
                <a:gd name="connsiteY909" fmla="*/ 2838450 h 4211860"/>
                <a:gd name="connsiteX910" fmla="*/ 3164015 w 4695729"/>
                <a:gd name="connsiteY910" fmla="*/ 2831783 h 4211860"/>
                <a:gd name="connsiteX911" fmla="*/ 3162586 w 4695729"/>
                <a:gd name="connsiteY911" fmla="*/ 2818733 h 4211860"/>
                <a:gd name="connsiteX912" fmla="*/ 3166491 w 4695729"/>
                <a:gd name="connsiteY912" fmla="*/ 2811685 h 4211860"/>
                <a:gd name="connsiteX913" fmla="*/ 3180779 w 4695729"/>
                <a:gd name="connsiteY913" fmla="*/ 2808161 h 4211860"/>
                <a:gd name="connsiteX914" fmla="*/ 3196495 w 4695729"/>
                <a:gd name="connsiteY914" fmla="*/ 2797969 h 4211860"/>
                <a:gd name="connsiteX915" fmla="*/ 3208306 w 4695729"/>
                <a:gd name="connsiteY915" fmla="*/ 2768822 h 4211860"/>
                <a:gd name="connsiteX916" fmla="*/ 3207734 w 4695729"/>
                <a:gd name="connsiteY916" fmla="*/ 2752916 h 4211860"/>
                <a:gd name="connsiteX917" fmla="*/ 3213354 w 4695729"/>
                <a:gd name="connsiteY917" fmla="*/ 2740819 h 4211860"/>
                <a:gd name="connsiteX918" fmla="*/ 3220498 w 4695729"/>
                <a:gd name="connsiteY918" fmla="*/ 2738438 h 4211860"/>
                <a:gd name="connsiteX919" fmla="*/ 3229166 w 4695729"/>
                <a:gd name="connsiteY919" fmla="*/ 2744915 h 4211860"/>
                <a:gd name="connsiteX920" fmla="*/ 3233833 w 4695729"/>
                <a:gd name="connsiteY920" fmla="*/ 2744153 h 4211860"/>
                <a:gd name="connsiteX921" fmla="*/ 3254216 w 4695729"/>
                <a:gd name="connsiteY921" fmla="*/ 2729770 h 4211860"/>
                <a:gd name="connsiteX922" fmla="*/ 3287840 w 4695729"/>
                <a:gd name="connsiteY922" fmla="*/ 2724912 h 4211860"/>
                <a:gd name="connsiteX923" fmla="*/ 3292983 w 4695729"/>
                <a:gd name="connsiteY923" fmla="*/ 2719578 h 4211860"/>
                <a:gd name="connsiteX924" fmla="*/ 3289745 w 4695729"/>
                <a:gd name="connsiteY924" fmla="*/ 2711101 h 4211860"/>
                <a:gd name="connsiteX925" fmla="*/ 3282220 w 4695729"/>
                <a:gd name="connsiteY925" fmla="*/ 2707196 h 4211860"/>
                <a:gd name="connsiteX926" fmla="*/ 3279172 w 4695729"/>
                <a:gd name="connsiteY926" fmla="*/ 2713006 h 4211860"/>
                <a:gd name="connsiteX927" fmla="*/ 3272790 w 4695729"/>
                <a:gd name="connsiteY927" fmla="*/ 2717483 h 4211860"/>
                <a:gd name="connsiteX928" fmla="*/ 3248501 w 4695729"/>
                <a:gd name="connsiteY928" fmla="*/ 2717483 h 4211860"/>
                <a:gd name="connsiteX929" fmla="*/ 3229832 w 4695729"/>
                <a:gd name="connsiteY929" fmla="*/ 2730151 h 4211860"/>
                <a:gd name="connsiteX930" fmla="*/ 3224879 w 4695729"/>
                <a:gd name="connsiteY930" fmla="*/ 2727579 h 4211860"/>
                <a:gd name="connsiteX931" fmla="*/ 3224117 w 4695729"/>
                <a:gd name="connsiteY931" fmla="*/ 2720054 h 4211860"/>
                <a:gd name="connsiteX932" fmla="*/ 3234404 w 4695729"/>
                <a:gd name="connsiteY932" fmla="*/ 2708053 h 4211860"/>
                <a:gd name="connsiteX933" fmla="*/ 3228594 w 4695729"/>
                <a:gd name="connsiteY933" fmla="*/ 2703290 h 4211860"/>
                <a:gd name="connsiteX934" fmla="*/ 3217164 w 4695729"/>
                <a:gd name="connsiteY934" fmla="*/ 2709005 h 4211860"/>
                <a:gd name="connsiteX935" fmla="*/ 3208401 w 4695729"/>
                <a:gd name="connsiteY935" fmla="*/ 2707196 h 4211860"/>
                <a:gd name="connsiteX936" fmla="*/ 3196114 w 4695729"/>
                <a:gd name="connsiteY936" fmla="*/ 2717483 h 4211860"/>
                <a:gd name="connsiteX937" fmla="*/ 3175254 w 4695729"/>
                <a:gd name="connsiteY937" fmla="*/ 2710815 h 4211860"/>
                <a:gd name="connsiteX938" fmla="*/ 3154204 w 4695729"/>
                <a:gd name="connsiteY938" fmla="*/ 2715482 h 4211860"/>
                <a:gd name="connsiteX939" fmla="*/ 3140869 w 4695729"/>
                <a:gd name="connsiteY939" fmla="*/ 2710244 h 4211860"/>
                <a:gd name="connsiteX940" fmla="*/ 3131820 w 4695729"/>
                <a:gd name="connsiteY940" fmla="*/ 2699576 h 4211860"/>
                <a:gd name="connsiteX941" fmla="*/ 3124295 w 4695729"/>
                <a:gd name="connsiteY941" fmla="*/ 2698623 h 4211860"/>
                <a:gd name="connsiteX942" fmla="*/ 3116675 w 4695729"/>
                <a:gd name="connsiteY942" fmla="*/ 2703100 h 4211860"/>
                <a:gd name="connsiteX943" fmla="*/ 3114390 w 4695729"/>
                <a:gd name="connsiteY943" fmla="*/ 2715292 h 4211860"/>
                <a:gd name="connsiteX944" fmla="*/ 3119152 w 4695729"/>
                <a:gd name="connsiteY944" fmla="*/ 2732532 h 4211860"/>
                <a:gd name="connsiteX945" fmla="*/ 3117437 w 4695729"/>
                <a:gd name="connsiteY945" fmla="*/ 2736247 h 4211860"/>
                <a:gd name="connsiteX946" fmla="*/ 3114104 w 4695729"/>
                <a:gd name="connsiteY946" fmla="*/ 2736152 h 4211860"/>
                <a:gd name="connsiteX947" fmla="*/ 3105817 w 4695729"/>
                <a:gd name="connsiteY947" fmla="*/ 2729294 h 4211860"/>
                <a:gd name="connsiteX948" fmla="*/ 3100674 w 4695729"/>
                <a:gd name="connsiteY948" fmla="*/ 2710720 h 4211860"/>
                <a:gd name="connsiteX949" fmla="*/ 3092291 w 4695729"/>
                <a:gd name="connsiteY949" fmla="*/ 2708910 h 4211860"/>
                <a:gd name="connsiteX950" fmla="*/ 3069432 w 4695729"/>
                <a:gd name="connsiteY950" fmla="*/ 2694242 h 4211860"/>
                <a:gd name="connsiteX951" fmla="*/ 3033808 w 4695729"/>
                <a:gd name="connsiteY951" fmla="*/ 2694528 h 4211860"/>
                <a:gd name="connsiteX952" fmla="*/ 3046000 w 4695729"/>
                <a:gd name="connsiteY952" fmla="*/ 2667477 h 4211860"/>
                <a:gd name="connsiteX953" fmla="*/ 3047524 w 4695729"/>
                <a:gd name="connsiteY953" fmla="*/ 2647474 h 4211860"/>
                <a:gd name="connsiteX954" fmla="*/ 3060383 w 4695729"/>
                <a:gd name="connsiteY954" fmla="*/ 2656808 h 4211860"/>
                <a:gd name="connsiteX955" fmla="*/ 3078671 w 4695729"/>
                <a:gd name="connsiteY955" fmla="*/ 2664619 h 4211860"/>
                <a:gd name="connsiteX956" fmla="*/ 3127248 w 4695729"/>
                <a:gd name="connsiteY956" fmla="*/ 2672144 h 4211860"/>
                <a:gd name="connsiteX957" fmla="*/ 3139345 w 4695729"/>
                <a:gd name="connsiteY957" fmla="*/ 2678240 h 4211860"/>
                <a:gd name="connsiteX958" fmla="*/ 3145536 w 4695729"/>
                <a:gd name="connsiteY958" fmla="*/ 2685860 h 4211860"/>
                <a:gd name="connsiteX959" fmla="*/ 3162205 w 4695729"/>
                <a:gd name="connsiteY959" fmla="*/ 2692051 h 4211860"/>
                <a:gd name="connsiteX960" fmla="*/ 3157538 w 4695729"/>
                <a:gd name="connsiteY960" fmla="*/ 2669762 h 4211860"/>
                <a:gd name="connsiteX961" fmla="*/ 3146298 w 4695729"/>
                <a:gd name="connsiteY961" fmla="*/ 2662428 h 4211860"/>
                <a:gd name="connsiteX962" fmla="*/ 3142679 w 4695729"/>
                <a:gd name="connsiteY962" fmla="*/ 2654808 h 4211860"/>
                <a:gd name="connsiteX963" fmla="*/ 3150394 w 4695729"/>
                <a:gd name="connsiteY963" fmla="*/ 2642807 h 4211860"/>
                <a:gd name="connsiteX964" fmla="*/ 3157157 w 4695729"/>
                <a:gd name="connsiteY964" fmla="*/ 2641664 h 4211860"/>
                <a:gd name="connsiteX965" fmla="*/ 3171349 w 4695729"/>
                <a:gd name="connsiteY965" fmla="*/ 2647379 h 4211860"/>
                <a:gd name="connsiteX966" fmla="*/ 3182684 w 4695729"/>
                <a:gd name="connsiteY966" fmla="*/ 2646712 h 4211860"/>
                <a:gd name="connsiteX967" fmla="*/ 3184493 w 4695729"/>
                <a:gd name="connsiteY967" fmla="*/ 2638330 h 4211860"/>
                <a:gd name="connsiteX968" fmla="*/ 3179540 w 4695729"/>
                <a:gd name="connsiteY968" fmla="*/ 2632805 h 4211860"/>
                <a:gd name="connsiteX969" fmla="*/ 3164015 w 4695729"/>
                <a:gd name="connsiteY969" fmla="*/ 2630901 h 4211860"/>
                <a:gd name="connsiteX970" fmla="*/ 3150965 w 4695729"/>
                <a:gd name="connsiteY970" fmla="*/ 2632805 h 4211860"/>
                <a:gd name="connsiteX971" fmla="*/ 3134868 w 4695729"/>
                <a:gd name="connsiteY971" fmla="*/ 2641759 h 4211860"/>
                <a:gd name="connsiteX972" fmla="*/ 3127534 w 4695729"/>
                <a:gd name="connsiteY972" fmla="*/ 2657189 h 4211860"/>
                <a:gd name="connsiteX973" fmla="*/ 3120771 w 4695729"/>
                <a:gd name="connsiteY973" fmla="*/ 2663000 h 4211860"/>
                <a:gd name="connsiteX974" fmla="*/ 3090005 w 4695729"/>
                <a:gd name="connsiteY974" fmla="*/ 2643569 h 4211860"/>
                <a:gd name="connsiteX975" fmla="*/ 3084481 w 4695729"/>
                <a:gd name="connsiteY975" fmla="*/ 2645188 h 4211860"/>
                <a:gd name="connsiteX976" fmla="*/ 3067812 w 4695729"/>
                <a:gd name="connsiteY976" fmla="*/ 2639473 h 4211860"/>
                <a:gd name="connsiteX977" fmla="*/ 3061145 w 4695729"/>
                <a:gd name="connsiteY977" fmla="*/ 2634329 h 4211860"/>
                <a:gd name="connsiteX978" fmla="*/ 3057906 w 4695729"/>
                <a:gd name="connsiteY978" fmla="*/ 2623757 h 4211860"/>
                <a:gd name="connsiteX979" fmla="*/ 3059240 w 4695729"/>
                <a:gd name="connsiteY979" fmla="*/ 2620042 h 4211860"/>
                <a:gd name="connsiteX980" fmla="*/ 3065812 w 4695729"/>
                <a:gd name="connsiteY980" fmla="*/ 2628519 h 4211860"/>
                <a:gd name="connsiteX981" fmla="*/ 3083338 w 4695729"/>
                <a:gd name="connsiteY981" fmla="*/ 2632996 h 4211860"/>
                <a:gd name="connsiteX982" fmla="*/ 3094482 w 4695729"/>
                <a:gd name="connsiteY982" fmla="*/ 2642426 h 4211860"/>
                <a:gd name="connsiteX983" fmla="*/ 3103245 w 4695729"/>
                <a:gd name="connsiteY983" fmla="*/ 2642997 h 4211860"/>
                <a:gd name="connsiteX984" fmla="*/ 3107912 w 4695729"/>
                <a:gd name="connsiteY984" fmla="*/ 2638425 h 4211860"/>
                <a:gd name="connsiteX985" fmla="*/ 3107532 w 4695729"/>
                <a:gd name="connsiteY985" fmla="*/ 2633377 h 4211860"/>
                <a:gd name="connsiteX986" fmla="*/ 3074575 w 4695729"/>
                <a:gd name="connsiteY986" fmla="*/ 2624043 h 4211860"/>
                <a:gd name="connsiteX987" fmla="*/ 3070384 w 4695729"/>
                <a:gd name="connsiteY987" fmla="*/ 2620995 h 4211860"/>
                <a:gd name="connsiteX988" fmla="*/ 3067241 w 4695729"/>
                <a:gd name="connsiteY988" fmla="*/ 2609183 h 4211860"/>
                <a:gd name="connsiteX989" fmla="*/ 3063526 w 4695729"/>
                <a:gd name="connsiteY989" fmla="*/ 2606612 h 4211860"/>
                <a:gd name="connsiteX990" fmla="*/ 3056477 w 4695729"/>
                <a:gd name="connsiteY990" fmla="*/ 2604421 h 4211860"/>
                <a:gd name="connsiteX991" fmla="*/ 3038570 w 4695729"/>
                <a:gd name="connsiteY991" fmla="*/ 2618423 h 4211860"/>
                <a:gd name="connsiteX992" fmla="*/ 3031808 w 4695729"/>
                <a:gd name="connsiteY992" fmla="*/ 2619185 h 4211860"/>
                <a:gd name="connsiteX993" fmla="*/ 3027712 w 4695729"/>
                <a:gd name="connsiteY993" fmla="*/ 2615756 h 4211860"/>
                <a:gd name="connsiteX994" fmla="*/ 3027331 w 4695729"/>
                <a:gd name="connsiteY994" fmla="*/ 2610327 h 4211860"/>
                <a:gd name="connsiteX995" fmla="*/ 3032093 w 4695729"/>
                <a:gd name="connsiteY995" fmla="*/ 2602421 h 4211860"/>
                <a:gd name="connsiteX996" fmla="*/ 3054668 w 4695729"/>
                <a:gd name="connsiteY996" fmla="*/ 2583085 h 4211860"/>
                <a:gd name="connsiteX997" fmla="*/ 3059907 w 4695729"/>
                <a:gd name="connsiteY997" fmla="*/ 2572227 h 4211860"/>
                <a:gd name="connsiteX998" fmla="*/ 3057906 w 4695729"/>
                <a:gd name="connsiteY998" fmla="*/ 2563845 h 4211860"/>
                <a:gd name="connsiteX999" fmla="*/ 3062954 w 4695729"/>
                <a:gd name="connsiteY999" fmla="*/ 2534127 h 4211860"/>
                <a:gd name="connsiteX1000" fmla="*/ 3061049 w 4695729"/>
                <a:gd name="connsiteY1000" fmla="*/ 2518601 h 4211860"/>
                <a:gd name="connsiteX1001" fmla="*/ 3051239 w 4695729"/>
                <a:gd name="connsiteY1001" fmla="*/ 2499932 h 4211860"/>
                <a:gd name="connsiteX1002" fmla="*/ 3051810 w 4695729"/>
                <a:gd name="connsiteY1002" fmla="*/ 2493645 h 4211860"/>
                <a:gd name="connsiteX1003" fmla="*/ 3045905 w 4695729"/>
                <a:gd name="connsiteY1003" fmla="*/ 2470214 h 4211860"/>
                <a:gd name="connsiteX1004" fmla="*/ 3038094 w 4695729"/>
                <a:gd name="connsiteY1004" fmla="*/ 2456593 h 4211860"/>
                <a:gd name="connsiteX1005" fmla="*/ 3037808 w 4695729"/>
                <a:gd name="connsiteY1005" fmla="*/ 2447354 h 4211860"/>
                <a:gd name="connsiteX1006" fmla="*/ 3041809 w 4695729"/>
                <a:gd name="connsiteY1006" fmla="*/ 2434781 h 4211860"/>
                <a:gd name="connsiteX1007" fmla="*/ 3048191 w 4695729"/>
                <a:gd name="connsiteY1007" fmla="*/ 2431923 h 4211860"/>
                <a:gd name="connsiteX1008" fmla="*/ 3070384 w 4695729"/>
                <a:gd name="connsiteY1008" fmla="*/ 2432685 h 4211860"/>
                <a:gd name="connsiteX1009" fmla="*/ 3070479 w 4695729"/>
                <a:gd name="connsiteY1009" fmla="*/ 2429352 h 4211860"/>
                <a:gd name="connsiteX1010" fmla="*/ 3046286 w 4695729"/>
                <a:gd name="connsiteY1010" fmla="*/ 2420970 h 4211860"/>
                <a:gd name="connsiteX1011" fmla="*/ 3040285 w 4695729"/>
                <a:gd name="connsiteY1011" fmla="*/ 2403253 h 4211860"/>
                <a:gd name="connsiteX1012" fmla="*/ 3041809 w 4695729"/>
                <a:gd name="connsiteY1012" fmla="*/ 2388965 h 4211860"/>
                <a:gd name="connsiteX1013" fmla="*/ 3048191 w 4695729"/>
                <a:gd name="connsiteY1013" fmla="*/ 2384489 h 4211860"/>
                <a:gd name="connsiteX1014" fmla="*/ 3048286 w 4695729"/>
                <a:gd name="connsiteY1014" fmla="*/ 2381155 h 4211860"/>
                <a:gd name="connsiteX1015" fmla="*/ 3039142 w 4695729"/>
                <a:gd name="connsiteY1015" fmla="*/ 2379345 h 4211860"/>
                <a:gd name="connsiteX1016" fmla="*/ 3034284 w 4695729"/>
                <a:gd name="connsiteY1016" fmla="*/ 2368296 h 4211860"/>
                <a:gd name="connsiteX1017" fmla="*/ 3021711 w 4695729"/>
                <a:gd name="connsiteY1017" fmla="*/ 2367248 h 4211860"/>
                <a:gd name="connsiteX1018" fmla="*/ 3014663 w 4695729"/>
                <a:gd name="connsiteY1018" fmla="*/ 2363820 h 4211860"/>
                <a:gd name="connsiteX1019" fmla="*/ 2999042 w 4695729"/>
                <a:gd name="connsiteY1019" fmla="*/ 2342579 h 4211860"/>
                <a:gd name="connsiteX1020" fmla="*/ 2984468 w 4695729"/>
                <a:gd name="connsiteY1020" fmla="*/ 2334387 h 4211860"/>
                <a:gd name="connsiteX1021" fmla="*/ 2976753 w 4695729"/>
                <a:gd name="connsiteY1021" fmla="*/ 2342674 h 4211860"/>
                <a:gd name="connsiteX1022" fmla="*/ 2969228 w 4695729"/>
                <a:gd name="connsiteY1022" fmla="*/ 2342960 h 4211860"/>
                <a:gd name="connsiteX1023" fmla="*/ 2957799 w 4695729"/>
                <a:gd name="connsiteY1023" fmla="*/ 2319243 h 4211860"/>
                <a:gd name="connsiteX1024" fmla="*/ 2933700 w 4695729"/>
                <a:gd name="connsiteY1024" fmla="*/ 2303717 h 4211860"/>
                <a:gd name="connsiteX1025" fmla="*/ 2935510 w 4695729"/>
                <a:gd name="connsiteY1025" fmla="*/ 2296573 h 4211860"/>
                <a:gd name="connsiteX1026" fmla="*/ 2933129 w 4695729"/>
                <a:gd name="connsiteY1026" fmla="*/ 2289810 h 4211860"/>
                <a:gd name="connsiteX1027" fmla="*/ 2921413 w 4695729"/>
                <a:gd name="connsiteY1027" fmla="*/ 2285810 h 4211860"/>
                <a:gd name="connsiteX1028" fmla="*/ 2911221 w 4695729"/>
                <a:gd name="connsiteY1028" fmla="*/ 2267617 h 4211860"/>
                <a:gd name="connsiteX1029" fmla="*/ 2876455 w 4695729"/>
                <a:gd name="connsiteY1029" fmla="*/ 2236280 h 4211860"/>
                <a:gd name="connsiteX1030" fmla="*/ 2872550 w 4695729"/>
                <a:gd name="connsiteY1030" fmla="*/ 2221040 h 4211860"/>
                <a:gd name="connsiteX1031" fmla="*/ 2852452 w 4695729"/>
                <a:gd name="connsiteY1031" fmla="*/ 2207610 h 4211860"/>
                <a:gd name="connsiteX1032" fmla="*/ 2843213 w 4695729"/>
                <a:gd name="connsiteY1032" fmla="*/ 2191988 h 4211860"/>
                <a:gd name="connsiteX1033" fmla="*/ 2831497 w 4695729"/>
                <a:gd name="connsiteY1033" fmla="*/ 2181035 h 4211860"/>
                <a:gd name="connsiteX1034" fmla="*/ 2823782 w 4695729"/>
                <a:gd name="connsiteY1034" fmla="*/ 2177891 h 4211860"/>
                <a:gd name="connsiteX1035" fmla="*/ 2806446 w 4695729"/>
                <a:gd name="connsiteY1035" fmla="*/ 2179987 h 4211860"/>
                <a:gd name="connsiteX1036" fmla="*/ 2798350 w 4695729"/>
                <a:gd name="connsiteY1036" fmla="*/ 2185226 h 4211860"/>
                <a:gd name="connsiteX1037" fmla="*/ 2793873 w 4695729"/>
                <a:gd name="connsiteY1037" fmla="*/ 2196179 h 4211860"/>
                <a:gd name="connsiteX1038" fmla="*/ 2789682 w 4695729"/>
                <a:gd name="connsiteY1038" fmla="*/ 2196084 h 4211860"/>
                <a:gd name="connsiteX1039" fmla="*/ 2780538 w 4695729"/>
                <a:gd name="connsiteY1039" fmla="*/ 2189226 h 4211860"/>
                <a:gd name="connsiteX1040" fmla="*/ 2789111 w 4695729"/>
                <a:gd name="connsiteY1040" fmla="*/ 2177606 h 4211860"/>
                <a:gd name="connsiteX1041" fmla="*/ 2783872 w 4695729"/>
                <a:gd name="connsiteY1041" fmla="*/ 2161128 h 4211860"/>
                <a:gd name="connsiteX1042" fmla="*/ 2782634 w 4695729"/>
                <a:gd name="connsiteY1042" fmla="*/ 2132933 h 4211860"/>
                <a:gd name="connsiteX1043" fmla="*/ 2777300 w 4695729"/>
                <a:gd name="connsiteY1043" fmla="*/ 2123218 h 4211860"/>
                <a:gd name="connsiteX1044" fmla="*/ 2755297 w 4695729"/>
                <a:gd name="connsiteY1044" fmla="*/ 2103501 h 4211860"/>
                <a:gd name="connsiteX1045" fmla="*/ 2718245 w 4695729"/>
                <a:gd name="connsiteY1045" fmla="*/ 2081879 h 4211860"/>
                <a:gd name="connsiteX1046" fmla="*/ 2656427 w 4695729"/>
                <a:gd name="connsiteY1046" fmla="*/ 2056162 h 4211860"/>
                <a:gd name="connsiteX1047" fmla="*/ 2634234 w 4695729"/>
                <a:gd name="connsiteY1047" fmla="*/ 2053685 h 4211860"/>
                <a:gd name="connsiteX1048" fmla="*/ 2631758 w 4695729"/>
                <a:gd name="connsiteY1048" fmla="*/ 2050352 h 4211860"/>
                <a:gd name="connsiteX1049" fmla="*/ 2636615 w 4695729"/>
                <a:gd name="connsiteY1049" fmla="*/ 2035683 h 4211860"/>
                <a:gd name="connsiteX1050" fmla="*/ 2630424 w 4695729"/>
                <a:gd name="connsiteY1050" fmla="*/ 2027206 h 4211860"/>
                <a:gd name="connsiteX1051" fmla="*/ 2619185 w 4695729"/>
                <a:gd name="connsiteY1051" fmla="*/ 2019014 h 4211860"/>
                <a:gd name="connsiteX1052" fmla="*/ 2602325 w 4695729"/>
                <a:gd name="connsiteY1052" fmla="*/ 1995202 h 4211860"/>
                <a:gd name="connsiteX1053" fmla="*/ 2553272 w 4695729"/>
                <a:gd name="connsiteY1053" fmla="*/ 1959578 h 4211860"/>
                <a:gd name="connsiteX1054" fmla="*/ 2536698 w 4695729"/>
                <a:gd name="connsiteY1054" fmla="*/ 1943386 h 4211860"/>
                <a:gd name="connsiteX1055" fmla="*/ 2538127 w 4695729"/>
                <a:gd name="connsiteY1055" fmla="*/ 1933289 h 4211860"/>
                <a:gd name="connsiteX1056" fmla="*/ 2532317 w 4695729"/>
                <a:gd name="connsiteY1056" fmla="*/ 1929003 h 4211860"/>
                <a:gd name="connsiteX1057" fmla="*/ 2526411 w 4695729"/>
                <a:gd name="connsiteY1057" fmla="*/ 1929765 h 4211860"/>
                <a:gd name="connsiteX1058" fmla="*/ 2521268 w 4695729"/>
                <a:gd name="connsiteY1058" fmla="*/ 1935576 h 4211860"/>
                <a:gd name="connsiteX1059" fmla="*/ 2485930 w 4695729"/>
                <a:gd name="connsiteY1059" fmla="*/ 1909858 h 4211860"/>
                <a:gd name="connsiteX1060" fmla="*/ 2484025 w 4695729"/>
                <a:gd name="connsiteY1060" fmla="*/ 1898523 h 4211860"/>
                <a:gd name="connsiteX1061" fmla="*/ 2479834 w 4695729"/>
                <a:gd name="connsiteY1061" fmla="*/ 1899285 h 4211860"/>
                <a:gd name="connsiteX1062" fmla="*/ 2476405 w 4695729"/>
                <a:gd name="connsiteY1062" fmla="*/ 1905953 h 4211860"/>
                <a:gd name="connsiteX1063" fmla="*/ 2391347 w 4695729"/>
                <a:gd name="connsiteY1063" fmla="*/ 1858899 h 4211860"/>
                <a:gd name="connsiteX1064" fmla="*/ 2306098 w 4695729"/>
                <a:gd name="connsiteY1064" fmla="*/ 1822323 h 4211860"/>
                <a:gd name="connsiteX1065" fmla="*/ 2299907 w 4695729"/>
                <a:gd name="connsiteY1065" fmla="*/ 1812989 h 4211860"/>
                <a:gd name="connsiteX1066" fmla="*/ 2308098 w 4695729"/>
                <a:gd name="connsiteY1066" fmla="*/ 1798796 h 4211860"/>
                <a:gd name="connsiteX1067" fmla="*/ 2303145 w 4695729"/>
                <a:gd name="connsiteY1067" fmla="*/ 1794510 h 4211860"/>
                <a:gd name="connsiteX1068" fmla="*/ 2297144 w 4695729"/>
                <a:gd name="connsiteY1068" fmla="*/ 1799082 h 4211860"/>
                <a:gd name="connsiteX1069" fmla="*/ 2293144 w 4695729"/>
                <a:gd name="connsiteY1069" fmla="*/ 1815846 h 4211860"/>
                <a:gd name="connsiteX1070" fmla="*/ 2286381 w 4695729"/>
                <a:gd name="connsiteY1070" fmla="*/ 1815751 h 4211860"/>
                <a:gd name="connsiteX1071" fmla="*/ 2273808 w 4695729"/>
                <a:gd name="connsiteY1071" fmla="*/ 1810988 h 4211860"/>
                <a:gd name="connsiteX1072" fmla="*/ 2247519 w 4695729"/>
                <a:gd name="connsiteY1072" fmla="*/ 1794605 h 4211860"/>
                <a:gd name="connsiteX1073" fmla="*/ 2228279 w 4695729"/>
                <a:gd name="connsiteY1073" fmla="*/ 1789271 h 4211860"/>
                <a:gd name="connsiteX1074" fmla="*/ 2201132 w 4695729"/>
                <a:gd name="connsiteY1074" fmla="*/ 1774984 h 4211860"/>
                <a:gd name="connsiteX1075" fmla="*/ 2149983 w 4695729"/>
                <a:gd name="connsiteY1075" fmla="*/ 1762887 h 4211860"/>
                <a:gd name="connsiteX1076" fmla="*/ 2141982 w 4695729"/>
                <a:gd name="connsiteY1076" fmla="*/ 1764887 h 4211860"/>
                <a:gd name="connsiteX1077" fmla="*/ 2127980 w 4695729"/>
                <a:gd name="connsiteY1077" fmla="*/ 1773936 h 4211860"/>
                <a:gd name="connsiteX1078" fmla="*/ 2122837 w 4695729"/>
                <a:gd name="connsiteY1078" fmla="*/ 1751552 h 4211860"/>
                <a:gd name="connsiteX1079" fmla="*/ 2118265 w 4695729"/>
                <a:gd name="connsiteY1079" fmla="*/ 1748981 h 4211860"/>
                <a:gd name="connsiteX1080" fmla="*/ 2113217 w 4695729"/>
                <a:gd name="connsiteY1080" fmla="*/ 1751457 h 4211860"/>
                <a:gd name="connsiteX1081" fmla="*/ 2107597 w 4695729"/>
                <a:gd name="connsiteY1081" fmla="*/ 1759839 h 4211860"/>
                <a:gd name="connsiteX1082" fmla="*/ 2097119 w 4695729"/>
                <a:gd name="connsiteY1082" fmla="*/ 1758410 h 4211860"/>
                <a:gd name="connsiteX1083" fmla="*/ 2089118 w 4695729"/>
                <a:gd name="connsiteY1083" fmla="*/ 1762125 h 4211860"/>
                <a:gd name="connsiteX1084" fmla="*/ 2081784 w 4695729"/>
                <a:gd name="connsiteY1084" fmla="*/ 1745171 h 4211860"/>
                <a:gd name="connsiteX1085" fmla="*/ 2070544 w 4695729"/>
                <a:gd name="connsiteY1085" fmla="*/ 1733645 h 4211860"/>
                <a:gd name="connsiteX1086" fmla="*/ 2060067 w 4695729"/>
                <a:gd name="connsiteY1086" fmla="*/ 1728407 h 4211860"/>
                <a:gd name="connsiteX1087" fmla="*/ 2048732 w 4695729"/>
                <a:gd name="connsiteY1087" fmla="*/ 1727359 h 4211860"/>
                <a:gd name="connsiteX1088" fmla="*/ 2039874 w 4695729"/>
                <a:gd name="connsiteY1088" fmla="*/ 1730597 h 4211860"/>
                <a:gd name="connsiteX1089" fmla="*/ 2032349 w 4695729"/>
                <a:gd name="connsiteY1089" fmla="*/ 1730026 h 4211860"/>
                <a:gd name="connsiteX1090" fmla="*/ 2043113 w 4695729"/>
                <a:gd name="connsiteY1090" fmla="*/ 1715072 h 4211860"/>
                <a:gd name="connsiteX1091" fmla="*/ 2053209 w 4695729"/>
                <a:gd name="connsiteY1091" fmla="*/ 1717739 h 4211860"/>
                <a:gd name="connsiteX1092" fmla="*/ 2056257 w 4695729"/>
                <a:gd name="connsiteY1092" fmla="*/ 1710214 h 4211860"/>
                <a:gd name="connsiteX1093" fmla="*/ 2046923 w 4695729"/>
                <a:gd name="connsiteY1093" fmla="*/ 1682782 h 4211860"/>
                <a:gd name="connsiteX1094" fmla="*/ 2052923 w 4695729"/>
                <a:gd name="connsiteY1094" fmla="*/ 1672400 h 4211860"/>
                <a:gd name="connsiteX1095" fmla="*/ 2040160 w 4695729"/>
                <a:gd name="connsiteY1095" fmla="*/ 1655445 h 4211860"/>
                <a:gd name="connsiteX1096" fmla="*/ 2017205 w 4695729"/>
                <a:gd name="connsiteY1096" fmla="*/ 1643348 h 4211860"/>
                <a:gd name="connsiteX1097" fmla="*/ 2001012 w 4695729"/>
                <a:gd name="connsiteY1097" fmla="*/ 1626299 h 4211860"/>
                <a:gd name="connsiteX1098" fmla="*/ 1990725 w 4695729"/>
                <a:gd name="connsiteY1098" fmla="*/ 1611059 h 4211860"/>
                <a:gd name="connsiteX1099" fmla="*/ 1978247 w 4695729"/>
                <a:gd name="connsiteY1099" fmla="*/ 1602486 h 4211860"/>
                <a:gd name="connsiteX1100" fmla="*/ 1940624 w 4695729"/>
                <a:gd name="connsiteY1100" fmla="*/ 1589723 h 4211860"/>
                <a:gd name="connsiteX1101" fmla="*/ 1926527 w 4695729"/>
                <a:gd name="connsiteY1101" fmla="*/ 1575245 h 4211860"/>
                <a:gd name="connsiteX1102" fmla="*/ 1912620 w 4695729"/>
                <a:gd name="connsiteY1102" fmla="*/ 1547718 h 4211860"/>
                <a:gd name="connsiteX1103" fmla="*/ 1903095 w 4695729"/>
                <a:gd name="connsiteY1103" fmla="*/ 1538288 h 4211860"/>
                <a:gd name="connsiteX1104" fmla="*/ 1896809 w 4695729"/>
                <a:gd name="connsiteY1104" fmla="*/ 1536097 h 4211860"/>
                <a:gd name="connsiteX1105" fmla="*/ 1892903 w 4695729"/>
                <a:gd name="connsiteY1105" fmla="*/ 1542383 h 4211860"/>
                <a:gd name="connsiteX1106" fmla="*/ 1897856 w 4695729"/>
                <a:gd name="connsiteY1106" fmla="*/ 1552956 h 4211860"/>
                <a:gd name="connsiteX1107" fmla="*/ 1931003 w 4695729"/>
                <a:gd name="connsiteY1107" fmla="*/ 1592485 h 4211860"/>
                <a:gd name="connsiteX1108" fmla="*/ 1945958 w 4695729"/>
                <a:gd name="connsiteY1108" fmla="*/ 1602772 h 4211860"/>
                <a:gd name="connsiteX1109" fmla="*/ 1963102 w 4695729"/>
                <a:gd name="connsiteY1109" fmla="*/ 1608487 h 4211860"/>
                <a:gd name="connsiteX1110" fmla="*/ 1977009 w 4695729"/>
                <a:gd name="connsiteY1110" fmla="*/ 1609058 h 4211860"/>
                <a:gd name="connsiteX1111" fmla="*/ 1982057 w 4695729"/>
                <a:gd name="connsiteY1111" fmla="*/ 1612106 h 4211860"/>
                <a:gd name="connsiteX1112" fmla="*/ 1984439 w 4695729"/>
                <a:gd name="connsiteY1112" fmla="*/ 1620964 h 4211860"/>
                <a:gd name="connsiteX1113" fmla="*/ 1981391 w 4695729"/>
                <a:gd name="connsiteY1113" fmla="*/ 1625156 h 4211860"/>
                <a:gd name="connsiteX1114" fmla="*/ 1970913 w 4695729"/>
                <a:gd name="connsiteY1114" fmla="*/ 1625441 h 4211860"/>
                <a:gd name="connsiteX1115" fmla="*/ 1950339 w 4695729"/>
                <a:gd name="connsiteY1115" fmla="*/ 1619250 h 4211860"/>
                <a:gd name="connsiteX1116" fmla="*/ 1947005 w 4695729"/>
                <a:gd name="connsiteY1116" fmla="*/ 1614583 h 4211860"/>
                <a:gd name="connsiteX1117" fmla="*/ 1917764 w 4695729"/>
                <a:gd name="connsiteY1117" fmla="*/ 1602010 h 4211860"/>
                <a:gd name="connsiteX1118" fmla="*/ 1896142 w 4695729"/>
                <a:gd name="connsiteY1118" fmla="*/ 1586579 h 4211860"/>
                <a:gd name="connsiteX1119" fmla="*/ 1882140 w 4695729"/>
                <a:gd name="connsiteY1119" fmla="*/ 1563624 h 4211860"/>
                <a:gd name="connsiteX1120" fmla="*/ 1860328 w 4695729"/>
                <a:gd name="connsiteY1120" fmla="*/ 1562862 h 4211860"/>
                <a:gd name="connsiteX1121" fmla="*/ 1841944 w 4695729"/>
                <a:gd name="connsiteY1121" fmla="*/ 1553528 h 4211860"/>
                <a:gd name="connsiteX1122" fmla="*/ 1830515 w 4695729"/>
                <a:gd name="connsiteY1122" fmla="*/ 1555623 h 4211860"/>
                <a:gd name="connsiteX1123" fmla="*/ 1836706 w 4695729"/>
                <a:gd name="connsiteY1123" fmla="*/ 1562672 h 4211860"/>
                <a:gd name="connsiteX1124" fmla="*/ 1842135 w 4695729"/>
                <a:gd name="connsiteY1124" fmla="*/ 1564862 h 4211860"/>
                <a:gd name="connsiteX1125" fmla="*/ 1871186 w 4695729"/>
                <a:gd name="connsiteY1125" fmla="*/ 1569911 h 4211860"/>
                <a:gd name="connsiteX1126" fmla="*/ 1876997 w 4695729"/>
                <a:gd name="connsiteY1126" fmla="*/ 1574197 h 4211860"/>
                <a:gd name="connsiteX1127" fmla="*/ 1876901 w 4695729"/>
                <a:gd name="connsiteY1127" fmla="*/ 1579245 h 4211860"/>
                <a:gd name="connsiteX1128" fmla="*/ 1871853 w 4695729"/>
                <a:gd name="connsiteY1128" fmla="*/ 1580864 h 4211860"/>
                <a:gd name="connsiteX1129" fmla="*/ 1839849 w 4695729"/>
                <a:gd name="connsiteY1129" fmla="*/ 1571244 h 4211860"/>
                <a:gd name="connsiteX1130" fmla="*/ 1825085 w 4695729"/>
                <a:gd name="connsiteY1130" fmla="*/ 1571054 h 4211860"/>
                <a:gd name="connsiteX1131" fmla="*/ 1820894 w 4695729"/>
                <a:gd name="connsiteY1131" fmla="*/ 1567244 h 4211860"/>
                <a:gd name="connsiteX1132" fmla="*/ 1794034 w 4695729"/>
                <a:gd name="connsiteY1132" fmla="*/ 1565243 h 4211860"/>
                <a:gd name="connsiteX1133" fmla="*/ 1789843 w 4695729"/>
                <a:gd name="connsiteY1133" fmla="*/ 1566863 h 4211860"/>
                <a:gd name="connsiteX1134" fmla="*/ 1773555 w 4695729"/>
                <a:gd name="connsiteY1134" fmla="*/ 1555718 h 4211860"/>
                <a:gd name="connsiteX1135" fmla="*/ 1766411 w 4695729"/>
                <a:gd name="connsiteY1135" fmla="*/ 1553909 h 4211860"/>
                <a:gd name="connsiteX1136" fmla="*/ 1760601 w 4695729"/>
                <a:gd name="connsiteY1136" fmla="*/ 1548765 h 4211860"/>
                <a:gd name="connsiteX1137" fmla="*/ 1764411 w 4695729"/>
                <a:gd name="connsiteY1137" fmla="*/ 1544193 h 4211860"/>
                <a:gd name="connsiteX1138" fmla="*/ 1763744 w 4695729"/>
                <a:gd name="connsiteY1138" fmla="*/ 1534097 h 4211860"/>
                <a:gd name="connsiteX1139" fmla="*/ 1759172 w 4695729"/>
                <a:gd name="connsiteY1139" fmla="*/ 1532382 h 4211860"/>
                <a:gd name="connsiteX1140" fmla="*/ 1753172 w 4695729"/>
                <a:gd name="connsiteY1140" fmla="*/ 1539907 h 4211860"/>
                <a:gd name="connsiteX1141" fmla="*/ 1741360 w 4695729"/>
                <a:gd name="connsiteY1141" fmla="*/ 1540574 h 4211860"/>
                <a:gd name="connsiteX1142" fmla="*/ 1740027 w 4695729"/>
                <a:gd name="connsiteY1142" fmla="*/ 1543526 h 4211860"/>
                <a:gd name="connsiteX1143" fmla="*/ 1742885 w 4695729"/>
                <a:gd name="connsiteY1143" fmla="*/ 1549051 h 4211860"/>
                <a:gd name="connsiteX1144" fmla="*/ 1740313 w 4695729"/>
                <a:gd name="connsiteY1144" fmla="*/ 1550289 h 4211860"/>
                <a:gd name="connsiteX1145" fmla="*/ 1642205 w 4695729"/>
                <a:gd name="connsiteY1145" fmla="*/ 1527524 h 4211860"/>
                <a:gd name="connsiteX1146" fmla="*/ 1633061 w 4695729"/>
                <a:gd name="connsiteY1146" fmla="*/ 1519428 h 4211860"/>
                <a:gd name="connsiteX1147" fmla="*/ 1627918 w 4695729"/>
                <a:gd name="connsiteY1147" fmla="*/ 1524381 h 4211860"/>
                <a:gd name="connsiteX1148" fmla="*/ 1606963 w 4695729"/>
                <a:gd name="connsiteY1148" fmla="*/ 1521619 h 4211860"/>
                <a:gd name="connsiteX1149" fmla="*/ 1598962 w 4695729"/>
                <a:gd name="connsiteY1149" fmla="*/ 1518095 h 4211860"/>
                <a:gd name="connsiteX1150" fmla="*/ 1595723 w 4695729"/>
                <a:gd name="connsiteY1150" fmla="*/ 1505807 h 4211860"/>
                <a:gd name="connsiteX1151" fmla="*/ 1589056 w 4695729"/>
                <a:gd name="connsiteY1151" fmla="*/ 1503236 h 4211860"/>
                <a:gd name="connsiteX1152" fmla="*/ 1581817 w 4695729"/>
                <a:gd name="connsiteY1152" fmla="*/ 1510284 h 4211860"/>
                <a:gd name="connsiteX1153" fmla="*/ 1570863 w 4695729"/>
                <a:gd name="connsiteY1153" fmla="*/ 1509713 h 4211860"/>
                <a:gd name="connsiteX1154" fmla="*/ 1549146 w 4695729"/>
                <a:gd name="connsiteY1154" fmla="*/ 1500188 h 4211860"/>
                <a:gd name="connsiteX1155" fmla="*/ 1536478 w 4695729"/>
                <a:gd name="connsiteY1155" fmla="*/ 1499616 h 4211860"/>
                <a:gd name="connsiteX1156" fmla="*/ 1509332 w 4695729"/>
                <a:gd name="connsiteY1156" fmla="*/ 1488758 h 4211860"/>
                <a:gd name="connsiteX1157" fmla="*/ 1491710 w 4695729"/>
                <a:gd name="connsiteY1157" fmla="*/ 1485995 h 4211860"/>
                <a:gd name="connsiteX1158" fmla="*/ 1481042 w 4695729"/>
                <a:gd name="connsiteY1158" fmla="*/ 1487234 h 4211860"/>
                <a:gd name="connsiteX1159" fmla="*/ 1467231 w 4695729"/>
                <a:gd name="connsiteY1159" fmla="*/ 1481995 h 4211860"/>
                <a:gd name="connsiteX1160" fmla="*/ 1464183 w 4695729"/>
                <a:gd name="connsiteY1160" fmla="*/ 1488281 h 4211860"/>
                <a:gd name="connsiteX1161" fmla="*/ 1386173 w 4695729"/>
                <a:gd name="connsiteY1161" fmla="*/ 1501521 h 4211860"/>
                <a:gd name="connsiteX1162" fmla="*/ 1367981 w 4695729"/>
                <a:gd name="connsiteY1162" fmla="*/ 1480280 h 4211860"/>
                <a:gd name="connsiteX1163" fmla="*/ 1363885 w 4695729"/>
                <a:gd name="connsiteY1163" fmla="*/ 1471803 h 4211860"/>
                <a:gd name="connsiteX1164" fmla="*/ 1373696 w 4695729"/>
                <a:gd name="connsiteY1164" fmla="*/ 1460183 h 4211860"/>
                <a:gd name="connsiteX1165" fmla="*/ 1369600 w 4695729"/>
                <a:gd name="connsiteY1165" fmla="*/ 1451705 h 4211860"/>
                <a:gd name="connsiteX1166" fmla="*/ 1350169 w 4695729"/>
                <a:gd name="connsiteY1166" fmla="*/ 1458563 h 4211860"/>
                <a:gd name="connsiteX1167" fmla="*/ 1337310 w 4695729"/>
                <a:gd name="connsiteY1167" fmla="*/ 1447038 h 4211860"/>
                <a:gd name="connsiteX1168" fmla="*/ 1332738 w 4695729"/>
                <a:gd name="connsiteY1168" fmla="*/ 1446086 h 4211860"/>
                <a:gd name="connsiteX1169" fmla="*/ 1333595 w 4695729"/>
                <a:gd name="connsiteY1169" fmla="*/ 1452468 h 4211860"/>
                <a:gd name="connsiteX1170" fmla="*/ 1340834 w 4695729"/>
                <a:gd name="connsiteY1170" fmla="*/ 1459897 h 4211860"/>
                <a:gd name="connsiteX1171" fmla="*/ 1338358 w 4695729"/>
                <a:gd name="connsiteY1171" fmla="*/ 1462183 h 4211860"/>
                <a:gd name="connsiteX1172" fmla="*/ 1322546 w 4695729"/>
                <a:gd name="connsiteY1172" fmla="*/ 1448086 h 4211860"/>
                <a:gd name="connsiteX1173" fmla="*/ 1319689 w 4695729"/>
                <a:gd name="connsiteY1173" fmla="*/ 1441704 h 4211860"/>
                <a:gd name="connsiteX1174" fmla="*/ 1312069 w 4695729"/>
                <a:gd name="connsiteY1174" fmla="*/ 1441609 h 4211860"/>
                <a:gd name="connsiteX1175" fmla="*/ 1289971 w 4695729"/>
                <a:gd name="connsiteY1175" fmla="*/ 1422368 h 4211860"/>
                <a:gd name="connsiteX1176" fmla="*/ 1245680 w 4695729"/>
                <a:gd name="connsiteY1176" fmla="*/ 1396556 h 4211860"/>
                <a:gd name="connsiteX1177" fmla="*/ 1239393 w 4695729"/>
                <a:gd name="connsiteY1177" fmla="*/ 1391412 h 4211860"/>
                <a:gd name="connsiteX1178" fmla="*/ 1224915 w 4695729"/>
                <a:gd name="connsiteY1178" fmla="*/ 1368076 h 4211860"/>
                <a:gd name="connsiteX1179" fmla="*/ 1227201 w 4695729"/>
                <a:gd name="connsiteY1179" fmla="*/ 1355027 h 4211860"/>
                <a:gd name="connsiteX1180" fmla="*/ 1215581 w 4695729"/>
                <a:gd name="connsiteY1180" fmla="*/ 1342644 h 4211860"/>
                <a:gd name="connsiteX1181" fmla="*/ 1213199 w 4695729"/>
                <a:gd name="connsiteY1181" fmla="*/ 1333786 h 4211860"/>
                <a:gd name="connsiteX1182" fmla="*/ 1207008 w 4695729"/>
                <a:gd name="connsiteY1182" fmla="*/ 1324832 h 4211860"/>
                <a:gd name="connsiteX1183" fmla="*/ 1202817 w 4695729"/>
                <a:gd name="connsiteY1183" fmla="*/ 1324356 h 4211860"/>
                <a:gd name="connsiteX1184" fmla="*/ 1191959 w 4695729"/>
                <a:gd name="connsiteY1184" fmla="*/ 1314926 h 4211860"/>
                <a:gd name="connsiteX1185" fmla="*/ 1181386 w 4695729"/>
                <a:gd name="connsiteY1185" fmla="*/ 1320260 h 4211860"/>
                <a:gd name="connsiteX1186" fmla="*/ 1175576 w 4695729"/>
                <a:gd name="connsiteY1186" fmla="*/ 1318070 h 4211860"/>
                <a:gd name="connsiteX1187" fmla="*/ 1160145 w 4695729"/>
                <a:gd name="connsiteY1187" fmla="*/ 1303592 h 4211860"/>
                <a:gd name="connsiteX1188" fmla="*/ 1157288 w 4695729"/>
                <a:gd name="connsiteY1188" fmla="*/ 1296829 h 4211860"/>
                <a:gd name="connsiteX1189" fmla="*/ 1166241 w 4695729"/>
                <a:gd name="connsiteY1189" fmla="*/ 1288923 h 4211860"/>
                <a:gd name="connsiteX1190" fmla="*/ 1168813 w 4695729"/>
                <a:gd name="connsiteY1190" fmla="*/ 1281779 h 4211860"/>
                <a:gd name="connsiteX1191" fmla="*/ 1168051 w 4695729"/>
                <a:gd name="connsiteY1191" fmla="*/ 1275017 h 4211860"/>
                <a:gd name="connsiteX1192" fmla="*/ 1158526 w 4695729"/>
                <a:gd name="connsiteY1192" fmla="*/ 1264349 h 4211860"/>
                <a:gd name="connsiteX1193" fmla="*/ 1147191 w 4695729"/>
                <a:gd name="connsiteY1193" fmla="*/ 1259586 h 4211860"/>
                <a:gd name="connsiteX1194" fmla="*/ 1127760 w 4695729"/>
                <a:gd name="connsiteY1194" fmla="*/ 1264825 h 4211860"/>
                <a:gd name="connsiteX1195" fmla="*/ 1124426 w 4695729"/>
                <a:gd name="connsiteY1195" fmla="*/ 1261015 h 4211860"/>
                <a:gd name="connsiteX1196" fmla="*/ 1123664 w 4695729"/>
                <a:gd name="connsiteY1196" fmla="*/ 1255109 h 4211860"/>
                <a:gd name="connsiteX1197" fmla="*/ 1136428 w 4695729"/>
                <a:gd name="connsiteY1197" fmla="*/ 1241774 h 4211860"/>
                <a:gd name="connsiteX1198" fmla="*/ 1134047 w 4695729"/>
                <a:gd name="connsiteY1198" fmla="*/ 1231202 h 4211860"/>
                <a:gd name="connsiteX1199" fmla="*/ 1139190 w 4695729"/>
                <a:gd name="connsiteY1199" fmla="*/ 1222820 h 4211860"/>
                <a:gd name="connsiteX1200" fmla="*/ 1137952 w 4695729"/>
                <a:gd name="connsiteY1200" fmla="*/ 1217295 h 4211860"/>
                <a:gd name="connsiteX1201" fmla="*/ 1126331 w 4695729"/>
                <a:gd name="connsiteY1201" fmla="*/ 1208342 h 4211860"/>
                <a:gd name="connsiteX1202" fmla="*/ 1130427 w 4695729"/>
                <a:gd name="connsiteY1202" fmla="*/ 1181005 h 4211860"/>
                <a:gd name="connsiteX1203" fmla="*/ 1138142 w 4695729"/>
                <a:gd name="connsiteY1203" fmla="*/ 1172242 h 4211860"/>
                <a:gd name="connsiteX1204" fmla="*/ 1144524 w 4695729"/>
                <a:gd name="connsiteY1204" fmla="*/ 1170242 h 4211860"/>
                <a:gd name="connsiteX1205" fmla="*/ 1149668 w 4695729"/>
                <a:gd name="connsiteY1205" fmla="*/ 1162336 h 4211860"/>
                <a:gd name="connsiteX1206" fmla="*/ 1151001 w 4695729"/>
                <a:gd name="connsiteY1206" fmla="*/ 1152620 h 4211860"/>
                <a:gd name="connsiteX1207" fmla="*/ 1159193 w 4695729"/>
                <a:gd name="connsiteY1207" fmla="*/ 1136333 h 4211860"/>
                <a:gd name="connsiteX1208" fmla="*/ 1180052 w 4695729"/>
                <a:gd name="connsiteY1208" fmla="*/ 1114330 h 4211860"/>
                <a:gd name="connsiteX1209" fmla="*/ 1189292 w 4695729"/>
                <a:gd name="connsiteY1209" fmla="*/ 1112330 h 4211860"/>
                <a:gd name="connsiteX1210" fmla="*/ 1194435 w 4695729"/>
                <a:gd name="connsiteY1210" fmla="*/ 1103090 h 4211860"/>
                <a:gd name="connsiteX1211" fmla="*/ 1201198 w 4695729"/>
                <a:gd name="connsiteY1211" fmla="*/ 1098137 h 4211860"/>
                <a:gd name="connsiteX1212" fmla="*/ 1212056 w 4695729"/>
                <a:gd name="connsiteY1212" fmla="*/ 1068419 h 4211860"/>
                <a:gd name="connsiteX1213" fmla="*/ 1202531 w 4695729"/>
                <a:gd name="connsiteY1213" fmla="*/ 1022413 h 4211860"/>
                <a:gd name="connsiteX1214" fmla="*/ 1194530 w 4695729"/>
                <a:gd name="connsiteY1214" fmla="*/ 1017270 h 4211860"/>
                <a:gd name="connsiteX1215" fmla="*/ 1165670 w 4695729"/>
                <a:gd name="connsiteY1215" fmla="*/ 970217 h 4211860"/>
                <a:gd name="connsiteX1216" fmla="*/ 1139095 w 4695729"/>
                <a:gd name="connsiteY1216" fmla="*/ 940403 h 4211860"/>
                <a:gd name="connsiteX1217" fmla="*/ 1134142 w 4695729"/>
                <a:gd name="connsiteY1217" fmla="*/ 931545 h 4211860"/>
                <a:gd name="connsiteX1218" fmla="*/ 1117092 w 4695729"/>
                <a:gd name="connsiteY1218" fmla="*/ 912781 h 4211860"/>
                <a:gd name="connsiteX1219" fmla="*/ 1096613 w 4695729"/>
                <a:gd name="connsiteY1219" fmla="*/ 902875 h 4211860"/>
                <a:gd name="connsiteX1220" fmla="*/ 1085755 w 4695729"/>
                <a:gd name="connsiteY1220" fmla="*/ 894302 h 4211860"/>
                <a:gd name="connsiteX1221" fmla="*/ 1082421 w 4695729"/>
                <a:gd name="connsiteY1221" fmla="*/ 887921 h 4211860"/>
                <a:gd name="connsiteX1222" fmla="*/ 1083755 w 4695729"/>
                <a:gd name="connsiteY1222" fmla="*/ 884587 h 4211860"/>
                <a:gd name="connsiteX1223" fmla="*/ 1089184 w 4695729"/>
                <a:gd name="connsiteY1223" fmla="*/ 885444 h 4211860"/>
                <a:gd name="connsiteX1224" fmla="*/ 1092613 w 4695729"/>
                <a:gd name="connsiteY1224" fmla="*/ 882587 h 4211860"/>
                <a:gd name="connsiteX1225" fmla="*/ 1081088 w 4695729"/>
                <a:gd name="connsiteY1225" fmla="*/ 865156 h 4211860"/>
                <a:gd name="connsiteX1226" fmla="*/ 1031462 w 4695729"/>
                <a:gd name="connsiteY1226" fmla="*/ 825341 h 4211860"/>
                <a:gd name="connsiteX1227" fmla="*/ 1031081 w 4695729"/>
                <a:gd name="connsiteY1227" fmla="*/ 819055 h 4211860"/>
                <a:gd name="connsiteX1228" fmla="*/ 1039940 w 4695729"/>
                <a:gd name="connsiteY1228" fmla="*/ 813721 h 4211860"/>
                <a:gd name="connsiteX1229" fmla="*/ 1051084 w 4695729"/>
                <a:gd name="connsiteY1229" fmla="*/ 801243 h 4211860"/>
                <a:gd name="connsiteX1230" fmla="*/ 1063562 w 4695729"/>
                <a:gd name="connsiteY1230" fmla="*/ 781145 h 4211860"/>
                <a:gd name="connsiteX1231" fmla="*/ 1062800 w 4695729"/>
                <a:gd name="connsiteY1231" fmla="*/ 775240 h 4211860"/>
                <a:gd name="connsiteX1232" fmla="*/ 1040225 w 4695729"/>
                <a:gd name="connsiteY1232" fmla="*/ 758095 h 4211860"/>
                <a:gd name="connsiteX1233" fmla="*/ 1019842 w 4695729"/>
                <a:gd name="connsiteY1233" fmla="*/ 736378 h 4211860"/>
                <a:gd name="connsiteX1234" fmla="*/ 1012888 w 4695729"/>
                <a:gd name="connsiteY1234" fmla="*/ 717804 h 4211860"/>
                <a:gd name="connsiteX1235" fmla="*/ 1016032 w 4695729"/>
                <a:gd name="connsiteY1235" fmla="*/ 698468 h 4211860"/>
                <a:gd name="connsiteX1236" fmla="*/ 1012317 w 4695729"/>
                <a:gd name="connsiteY1236" fmla="*/ 690848 h 4211860"/>
                <a:gd name="connsiteX1237" fmla="*/ 1006031 w 4695729"/>
                <a:gd name="connsiteY1237" fmla="*/ 684467 h 4211860"/>
                <a:gd name="connsiteX1238" fmla="*/ 995934 w 4695729"/>
                <a:gd name="connsiteY1238" fmla="*/ 680561 h 4211860"/>
                <a:gd name="connsiteX1239" fmla="*/ 970217 w 4695729"/>
                <a:gd name="connsiteY1239" fmla="*/ 679799 h 4211860"/>
                <a:gd name="connsiteX1240" fmla="*/ 946690 w 4695729"/>
                <a:gd name="connsiteY1240" fmla="*/ 673227 h 4211860"/>
                <a:gd name="connsiteX1241" fmla="*/ 920972 w 4695729"/>
                <a:gd name="connsiteY1241" fmla="*/ 676751 h 4211860"/>
                <a:gd name="connsiteX1242" fmla="*/ 894493 w 4695729"/>
                <a:gd name="connsiteY1242" fmla="*/ 674370 h 4211860"/>
                <a:gd name="connsiteX1243" fmla="*/ 879634 w 4695729"/>
                <a:gd name="connsiteY1243" fmla="*/ 680085 h 4211860"/>
                <a:gd name="connsiteX1244" fmla="*/ 842963 w 4695729"/>
                <a:gd name="connsiteY1244" fmla="*/ 680085 h 4211860"/>
                <a:gd name="connsiteX1245" fmla="*/ 823151 w 4695729"/>
                <a:gd name="connsiteY1245" fmla="*/ 683609 h 4211860"/>
                <a:gd name="connsiteX1246" fmla="*/ 816864 w 4695729"/>
                <a:gd name="connsiteY1246" fmla="*/ 681895 h 4211860"/>
                <a:gd name="connsiteX1247" fmla="*/ 813149 w 4695729"/>
                <a:gd name="connsiteY1247" fmla="*/ 674275 h 4211860"/>
                <a:gd name="connsiteX1248" fmla="*/ 816197 w 4695729"/>
                <a:gd name="connsiteY1248" fmla="*/ 669227 h 4211860"/>
                <a:gd name="connsiteX1249" fmla="*/ 827627 w 4695729"/>
                <a:gd name="connsiteY1249" fmla="*/ 663893 h 4211860"/>
                <a:gd name="connsiteX1250" fmla="*/ 863537 w 4695729"/>
                <a:gd name="connsiteY1250" fmla="*/ 656749 h 4211860"/>
                <a:gd name="connsiteX1251" fmla="*/ 851345 w 4695729"/>
                <a:gd name="connsiteY1251" fmla="*/ 654082 h 4211860"/>
                <a:gd name="connsiteX1252" fmla="*/ 840391 w 4695729"/>
                <a:gd name="connsiteY1252" fmla="*/ 655225 h 4211860"/>
                <a:gd name="connsiteX1253" fmla="*/ 810578 w 4695729"/>
                <a:gd name="connsiteY1253" fmla="*/ 644366 h 4211860"/>
                <a:gd name="connsiteX1254" fmla="*/ 791813 w 4695729"/>
                <a:gd name="connsiteY1254" fmla="*/ 629412 h 4211860"/>
                <a:gd name="connsiteX1255" fmla="*/ 740759 w 4695729"/>
                <a:gd name="connsiteY1255" fmla="*/ 598075 h 4211860"/>
                <a:gd name="connsiteX1256" fmla="*/ 725329 w 4695729"/>
                <a:gd name="connsiteY1256" fmla="*/ 585692 h 4211860"/>
                <a:gd name="connsiteX1257" fmla="*/ 695230 w 4695729"/>
                <a:gd name="connsiteY1257" fmla="*/ 565499 h 4211860"/>
                <a:gd name="connsiteX1258" fmla="*/ 685991 w 4695729"/>
                <a:gd name="connsiteY1258" fmla="*/ 564928 h 4211860"/>
                <a:gd name="connsiteX1259" fmla="*/ 681800 w 4695729"/>
                <a:gd name="connsiteY1259" fmla="*/ 559403 h 4211860"/>
                <a:gd name="connsiteX1260" fmla="*/ 682752 w 4695729"/>
                <a:gd name="connsiteY1260" fmla="*/ 551021 h 4211860"/>
                <a:gd name="connsiteX1261" fmla="*/ 665417 w 4695729"/>
                <a:gd name="connsiteY1261" fmla="*/ 555022 h 4211860"/>
                <a:gd name="connsiteX1262" fmla="*/ 641318 w 4695729"/>
                <a:gd name="connsiteY1262" fmla="*/ 518541 h 4211860"/>
                <a:gd name="connsiteX1263" fmla="*/ 630841 w 4695729"/>
                <a:gd name="connsiteY1263" fmla="*/ 513779 h 4211860"/>
                <a:gd name="connsiteX1264" fmla="*/ 622840 w 4695729"/>
                <a:gd name="connsiteY1264" fmla="*/ 515779 h 4211860"/>
                <a:gd name="connsiteX1265" fmla="*/ 597218 w 4695729"/>
                <a:gd name="connsiteY1265" fmla="*/ 507873 h 4211860"/>
                <a:gd name="connsiteX1266" fmla="*/ 594265 w 4695729"/>
                <a:gd name="connsiteY1266" fmla="*/ 503587 h 4211860"/>
                <a:gd name="connsiteX1267" fmla="*/ 597694 w 4695729"/>
                <a:gd name="connsiteY1267" fmla="*/ 499396 h 4211860"/>
                <a:gd name="connsiteX1268" fmla="*/ 607028 w 4695729"/>
                <a:gd name="connsiteY1268" fmla="*/ 495681 h 4211860"/>
                <a:gd name="connsiteX1269" fmla="*/ 615410 w 4695729"/>
                <a:gd name="connsiteY1269" fmla="*/ 495776 h 4211860"/>
                <a:gd name="connsiteX1270" fmla="*/ 609600 w 4695729"/>
                <a:gd name="connsiteY1270" fmla="*/ 486442 h 4211860"/>
                <a:gd name="connsiteX1271" fmla="*/ 606362 w 4695729"/>
                <a:gd name="connsiteY1271" fmla="*/ 471202 h 4211860"/>
                <a:gd name="connsiteX1272" fmla="*/ 599313 w 4695729"/>
                <a:gd name="connsiteY1272" fmla="*/ 461391 h 4211860"/>
                <a:gd name="connsiteX1273" fmla="*/ 580454 w 4695729"/>
                <a:gd name="connsiteY1273" fmla="*/ 451866 h 4211860"/>
                <a:gd name="connsiteX1274" fmla="*/ 561118 w 4695729"/>
                <a:gd name="connsiteY1274" fmla="*/ 449104 h 4211860"/>
                <a:gd name="connsiteX1275" fmla="*/ 545592 w 4695729"/>
                <a:gd name="connsiteY1275" fmla="*/ 441770 h 4211860"/>
                <a:gd name="connsiteX1276" fmla="*/ 513969 w 4695729"/>
                <a:gd name="connsiteY1276" fmla="*/ 406051 h 4211860"/>
                <a:gd name="connsiteX1277" fmla="*/ 500539 w 4695729"/>
                <a:gd name="connsiteY1277" fmla="*/ 394526 h 4211860"/>
                <a:gd name="connsiteX1278" fmla="*/ 472916 w 4695729"/>
                <a:gd name="connsiteY1278" fmla="*/ 382048 h 4211860"/>
                <a:gd name="connsiteX1279" fmla="*/ 455295 w 4695729"/>
                <a:gd name="connsiteY1279" fmla="*/ 370523 h 4211860"/>
                <a:gd name="connsiteX1280" fmla="*/ 448151 w 4695729"/>
                <a:gd name="connsiteY1280" fmla="*/ 369570 h 4211860"/>
                <a:gd name="connsiteX1281" fmla="*/ 437007 w 4695729"/>
                <a:gd name="connsiteY1281" fmla="*/ 382524 h 4211860"/>
                <a:gd name="connsiteX1282" fmla="*/ 431959 w 4695729"/>
                <a:gd name="connsiteY1282" fmla="*/ 384143 h 4211860"/>
                <a:gd name="connsiteX1283" fmla="*/ 420910 w 4695729"/>
                <a:gd name="connsiteY1283" fmla="*/ 378238 h 4211860"/>
                <a:gd name="connsiteX1284" fmla="*/ 420910 w 4695729"/>
                <a:gd name="connsiteY1284" fmla="*/ 378238 h 4211860"/>
                <a:gd name="connsiteX1285" fmla="*/ 414719 w 4695729"/>
                <a:gd name="connsiteY1285" fmla="*/ 311468 h 4211860"/>
                <a:gd name="connsiteX1286" fmla="*/ 449771 w 4695729"/>
                <a:gd name="connsiteY1286" fmla="*/ 310515 h 4211860"/>
                <a:gd name="connsiteX1287" fmla="*/ 491966 w 4695729"/>
                <a:gd name="connsiteY1287" fmla="*/ 333566 h 4211860"/>
                <a:gd name="connsiteX1288" fmla="*/ 587788 w 4695729"/>
                <a:gd name="connsiteY1288" fmla="*/ 371666 h 4211860"/>
                <a:gd name="connsiteX1289" fmla="*/ 627317 w 4695729"/>
                <a:gd name="connsiteY1289" fmla="*/ 395383 h 4211860"/>
                <a:gd name="connsiteX1290" fmla="*/ 651415 w 4695729"/>
                <a:gd name="connsiteY1290" fmla="*/ 394716 h 4211860"/>
                <a:gd name="connsiteX1291" fmla="*/ 674465 w 4695729"/>
                <a:gd name="connsiteY1291" fmla="*/ 353378 h 4211860"/>
                <a:gd name="connsiteX1292" fmla="*/ 667512 w 4695729"/>
                <a:gd name="connsiteY1292" fmla="*/ 317278 h 4211860"/>
                <a:gd name="connsiteX1293" fmla="*/ 707136 w 4695729"/>
                <a:gd name="connsiteY1293" fmla="*/ 280988 h 4211860"/>
                <a:gd name="connsiteX1294" fmla="*/ 744188 w 4695729"/>
                <a:gd name="connsiteY1294" fmla="*/ 271748 h 4211860"/>
                <a:gd name="connsiteX1295" fmla="*/ 734187 w 4695729"/>
                <a:gd name="connsiteY1295" fmla="*/ 205931 h 4211860"/>
                <a:gd name="connsiteX1296" fmla="*/ 765905 w 4695729"/>
                <a:gd name="connsiteY1296" fmla="*/ 121444 h 4211860"/>
                <a:gd name="connsiteX1297" fmla="*/ 768572 w 4695729"/>
                <a:gd name="connsiteY1297" fmla="*/ 97727 h 4211860"/>
                <a:gd name="connsiteX1298" fmla="*/ 778383 w 4695729"/>
                <a:gd name="connsiteY1298" fmla="*/ 55626 h 4211860"/>
                <a:gd name="connsiteX1299" fmla="*/ 808006 w 4695729"/>
                <a:gd name="connsiteY1299" fmla="*/ 15145 h 4211860"/>
                <a:gd name="connsiteX1300" fmla="*/ 840486 w 4695729"/>
                <a:gd name="connsiteY1300" fmla="*/ 0 h 4211860"/>
                <a:gd name="connsiteX1301" fmla="*/ 881920 w 4695729"/>
                <a:gd name="connsiteY1301" fmla="*/ 12097 h 4211860"/>
                <a:gd name="connsiteX1302" fmla="*/ 912590 w 4695729"/>
                <a:gd name="connsiteY1302" fmla="*/ 37529 h 42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Lst>
              <a:rect l="l" t="t" r="r" b="b"/>
              <a:pathLst>
                <a:path w="4695729" h="4211860">
                  <a:moveTo>
                    <a:pt x="2556796" y="2976468"/>
                  </a:moveTo>
                  <a:lnTo>
                    <a:pt x="2546318" y="2977515"/>
                  </a:lnTo>
                  <a:lnTo>
                    <a:pt x="2537555" y="2973610"/>
                  </a:lnTo>
                  <a:lnTo>
                    <a:pt x="2534317" y="2967228"/>
                  </a:lnTo>
                  <a:lnTo>
                    <a:pt x="2539079" y="2958941"/>
                  </a:lnTo>
                  <a:lnTo>
                    <a:pt x="2539175" y="2950560"/>
                  </a:lnTo>
                  <a:lnTo>
                    <a:pt x="2574798" y="2952369"/>
                  </a:lnTo>
                  <a:lnTo>
                    <a:pt x="2576036" y="2955322"/>
                  </a:lnTo>
                  <a:lnTo>
                    <a:pt x="2563654" y="2970657"/>
                  </a:lnTo>
                  <a:lnTo>
                    <a:pt x="2556796" y="2976468"/>
                  </a:lnTo>
                  <a:close/>
                  <a:moveTo>
                    <a:pt x="3042476" y="2577941"/>
                  </a:moveTo>
                  <a:lnTo>
                    <a:pt x="3036094" y="2580799"/>
                  </a:lnTo>
                  <a:lnTo>
                    <a:pt x="3032760" y="2577846"/>
                  </a:lnTo>
                  <a:lnTo>
                    <a:pt x="3026188" y="2543366"/>
                  </a:lnTo>
                  <a:lnTo>
                    <a:pt x="3035046" y="2538889"/>
                  </a:lnTo>
                  <a:lnTo>
                    <a:pt x="3041333" y="2541937"/>
                  </a:lnTo>
                  <a:lnTo>
                    <a:pt x="3049048" y="2559653"/>
                  </a:lnTo>
                  <a:lnTo>
                    <a:pt x="3047143" y="2571845"/>
                  </a:lnTo>
                  <a:lnTo>
                    <a:pt x="3042476" y="2577941"/>
                  </a:lnTo>
                  <a:close/>
                  <a:moveTo>
                    <a:pt x="3036761" y="2513267"/>
                  </a:moveTo>
                  <a:lnTo>
                    <a:pt x="3028569" y="2524887"/>
                  </a:lnTo>
                  <a:lnTo>
                    <a:pt x="3021425" y="2523935"/>
                  </a:lnTo>
                  <a:lnTo>
                    <a:pt x="3017330" y="2518029"/>
                  </a:lnTo>
                  <a:lnTo>
                    <a:pt x="3019044" y="2491645"/>
                  </a:lnTo>
                  <a:lnTo>
                    <a:pt x="3016663" y="2427828"/>
                  </a:lnTo>
                  <a:lnTo>
                    <a:pt x="2997803" y="2373821"/>
                  </a:lnTo>
                  <a:lnTo>
                    <a:pt x="3006662" y="2372297"/>
                  </a:lnTo>
                  <a:lnTo>
                    <a:pt x="3015901" y="2374583"/>
                  </a:lnTo>
                  <a:lnTo>
                    <a:pt x="3021902" y="2391061"/>
                  </a:lnTo>
                  <a:lnTo>
                    <a:pt x="3021807" y="2398205"/>
                  </a:lnTo>
                  <a:lnTo>
                    <a:pt x="3033999" y="2426494"/>
                  </a:lnTo>
                  <a:lnTo>
                    <a:pt x="3030760" y="2445735"/>
                  </a:lnTo>
                  <a:lnTo>
                    <a:pt x="3031808" y="2457069"/>
                  </a:lnTo>
                  <a:lnTo>
                    <a:pt x="3046571" y="2503932"/>
                  </a:lnTo>
                  <a:lnTo>
                    <a:pt x="3044381" y="2509743"/>
                  </a:lnTo>
                  <a:lnTo>
                    <a:pt x="3036761" y="2513267"/>
                  </a:lnTo>
                  <a:close/>
                  <a:moveTo>
                    <a:pt x="735235" y="746093"/>
                  </a:moveTo>
                  <a:lnTo>
                    <a:pt x="700278" y="747808"/>
                  </a:lnTo>
                  <a:lnTo>
                    <a:pt x="691039" y="742283"/>
                  </a:lnTo>
                  <a:lnTo>
                    <a:pt x="685229" y="733806"/>
                  </a:lnTo>
                  <a:lnTo>
                    <a:pt x="686562" y="729615"/>
                  </a:lnTo>
                  <a:lnTo>
                    <a:pt x="706469" y="722662"/>
                  </a:lnTo>
                  <a:lnTo>
                    <a:pt x="707327" y="717233"/>
                  </a:lnTo>
                  <a:lnTo>
                    <a:pt x="703612" y="711708"/>
                  </a:lnTo>
                  <a:lnTo>
                    <a:pt x="734378" y="715804"/>
                  </a:lnTo>
                  <a:lnTo>
                    <a:pt x="732473" y="736854"/>
                  </a:lnTo>
                  <a:lnTo>
                    <a:pt x="738664" y="744093"/>
                  </a:lnTo>
                  <a:lnTo>
                    <a:pt x="735235" y="746093"/>
                  </a:lnTo>
                  <a:close/>
                  <a:moveTo>
                    <a:pt x="432625" y="640747"/>
                  </a:moveTo>
                  <a:lnTo>
                    <a:pt x="453581" y="657035"/>
                  </a:lnTo>
                  <a:lnTo>
                    <a:pt x="456914" y="662940"/>
                  </a:lnTo>
                  <a:lnTo>
                    <a:pt x="422815" y="661702"/>
                  </a:lnTo>
                  <a:lnTo>
                    <a:pt x="411766" y="671703"/>
                  </a:lnTo>
                  <a:lnTo>
                    <a:pt x="404241" y="668655"/>
                  </a:lnTo>
                  <a:lnTo>
                    <a:pt x="399288" y="657225"/>
                  </a:lnTo>
                  <a:lnTo>
                    <a:pt x="387953" y="649510"/>
                  </a:lnTo>
                  <a:lnTo>
                    <a:pt x="388049" y="644462"/>
                  </a:lnTo>
                  <a:lnTo>
                    <a:pt x="394430" y="640747"/>
                  </a:lnTo>
                  <a:lnTo>
                    <a:pt x="409194" y="641318"/>
                  </a:lnTo>
                  <a:lnTo>
                    <a:pt x="413004" y="637127"/>
                  </a:lnTo>
                  <a:lnTo>
                    <a:pt x="432625" y="640747"/>
                  </a:lnTo>
                  <a:close/>
                  <a:moveTo>
                    <a:pt x="542925" y="633603"/>
                  </a:moveTo>
                  <a:lnTo>
                    <a:pt x="570738" y="643985"/>
                  </a:lnTo>
                  <a:lnTo>
                    <a:pt x="589693" y="646271"/>
                  </a:lnTo>
                  <a:lnTo>
                    <a:pt x="598837" y="654368"/>
                  </a:lnTo>
                  <a:lnTo>
                    <a:pt x="606076" y="653225"/>
                  </a:lnTo>
                  <a:lnTo>
                    <a:pt x="608171" y="657892"/>
                  </a:lnTo>
                  <a:lnTo>
                    <a:pt x="603028" y="662083"/>
                  </a:lnTo>
                  <a:lnTo>
                    <a:pt x="577787" y="659702"/>
                  </a:lnTo>
                  <a:lnTo>
                    <a:pt x="526161" y="642652"/>
                  </a:lnTo>
                  <a:lnTo>
                    <a:pt x="514350" y="643319"/>
                  </a:lnTo>
                  <a:lnTo>
                    <a:pt x="513112" y="639509"/>
                  </a:lnTo>
                  <a:lnTo>
                    <a:pt x="522827" y="635413"/>
                  </a:lnTo>
                  <a:lnTo>
                    <a:pt x="542925" y="633603"/>
                  </a:lnTo>
                  <a:close/>
                  <a:moveTo>
                    <a:pt x="502634" y="631889"/>
                  </a:moveTo>
                  <a:lnTo>
                    <a:pt x="497967" y="635603"/>
                  </a:lnTo>
                  <a:lnTo>
                    <a:pt x="461391" y="626364"/>
                  </a:lnTo>
                  <a:lnTo>
                    <a:pt x="454247" y="621221"/>
                  </a:lnTo>
                  <a:lnTo>
                    <a:pt x="455962" y="616649"/>
                  </a:lnTo>
                  <a:lnTo>
                    <a:pt x="502634" y="631889"/>
                  </a:lnTo>
                  <a:close/>
                  <a:moveTo>
                    <a:pt x="339662" y="668369"/>
                  </a:moveTo>
                  <a:lnTo>
                    <a:pt x="347186" y="675227"/>
                  </a:lnTo>
                  <a:lnTo>
                    <a:pt x="364427" y="677513"/>
                  </a:lnTo>
                  <a:lnTo>
                    <a:pt x="377095" y="668369"/>
                  </a:lnTo>
                  <a:lnTo>
                    <a:pt x="390620" y="669322"/>
                  </a:lnTo>
                  <a:lnTo>
                    <a:pt x="393478" y="680752"/>
                  </a:lnTo>
                  <a:lnTo>
                    <a:pt x="401098" y="679133"/>
                  </a:lnTo>
                  <a:lnTo>
                    <a:pt x="403479" y="689705"/>
                  </a:lnTo>
                  <a:lnTo>
                    <a:pt x="411099" y="688943"/>
                  </a:lnTo>
                  <a:lnTo>
                    <a:pt x="423863" y="673513"/>
                  </a:lnTo>
                  <a:lnTo>
                    <a:pt x="433197" y="669417"/>
                  </a:lnTo>
                  <a:lnTo>
                    <a:pt x="441198" y="669512"/>
                  </a:lnTo>
                  <a:lnTo>
                    <a:pt x="485108" y="696563"/>
                  </a:lnTo>
                  <a:lnTo>
                    <a:pt x="496253" y="714375"/>
                  </a:lnTo>
                  <a:lnTo>
                    <a:pt x="518350" y="737807"/>
                  </a:lnTo>
                  <a:lnTo>
                    <a:pt x="527113" y="740474"/>
                  </a:lnTo>
                  <a:lnTo>
                    <a:pt x="551117" y="737330"/>
                  </a:lnTo>
                  <a:lnTo>
                    <a:pt x="576358" y="741426"/>
                  </a:lnTo>
                  <a:lnTo>
                    <a:pt x="583978" y="736854"/>
                  </a:lnTo>
                  <a:lnTo>
                    <a:pt x="610553" y="735521"/>
                  </a:lnTo>
                  <a:lnTo>
                    <a:pt x="629412" y="744188"/>
                  </a:lnTo>
                  <a:lnTo>
                    <a:pt x="647509" y="748189"/>
                  </a:lnTo>
                  <a:lnTo>
                    <a:pt x="662178" y="759333"/>
                  </a:lnTo>
                  <a:lnTo>
                    <a:pt x="678942" y="765429"/>
                  </a:lnTo>
                  <a:lnTo>
                    <a:pt x="683895" y="771811"/>
                  </a:lnTo>
                  <a:lnTo>
                    <a:pt x="682085" y="781526"/>
                  </a:lnTo>
                  <a:lnTo>
                    <a:pt x="684467" y="792956"/>
                  </a:lnTo>
                  <a:lnTo>
                    <a:pt x="689420" y="800576"/>
                  </a:lnTo>
                  <a:lnTo>
                    <a:pt x="685133" y="808482"/>
                  </a:lnTo>
                  <a:lnTo>
                    <a:pt x="673703" y="812102"/>
                  </a:lnTo>
                  <a:lnTo>
                    <a:pt x="659606" y="828389"/>
                  </a:lnTo>
                  <a:lnTo>
                    <a:pt x="656463" y="841438"/>
                  </a:lnTo>
                  <a:lnTo>
                    <a:pt x="658463" y="849439"/>
                  </a:lnTo>
                  <a:lnTo>
                    <a:pt x="675989" y="866870"/>
                  </a:lnTo>
                  <a:lnTo>
                    <a:pt x="685229" y="866585"/>
                  </a:lnTo>
                  <a:lnTo>
                    <a:pt x="688467" y="874586"/>
                  </a:lnTo>
                  <a:lnTo>
                    <a:pt x="687991" y="881729"/>
                  </a:lnTo>
                  <a:lnTo>
                    <a:pt x="691706" y="885158"/>
                  </a:lnTo>
                  <a:lnTo>
                    <a:pt x="699707" y="884015"/>
                  </a:lnTo>
                  <a:lnTo>
                    <a:pt x="707231" y="892969"/>
                  </a:lnTo>
                  <a:lnTo>
                    <a:pt x="704279" y="896684"/>
                  </a:lnTo>
                  <a:lnTo>
                    <a:pt x="689991" y="894874"/>
                  </a:lnTo>
                  <a:lnTo>
                    <a:pt x="670846" y="912781"/>
                  </a:lnTo>
                  <a:lnTo>
                    <a:pt x="669512" y="918210"/>
                  </a:lnTo>
                  <a:lnTo>
                    <a:pt x="672846" y="925449"/>
                  </a:lnTo>
                  <a:lnTo>
                    <a:pt x="687419" y="937451"/>
                  </a:lnTo>
                  <a:lnTo>
                    <a:pt x="699135" y="941832"/>
                  </a:lnTo>
                  <a:lnTo>
                    <a:pt x="707517" y="941070"/>
                  </a:lnTo>
                  <a:lnTo>
                    <a:pt x="710946" y="936879"/>
                  </a:lnTo>
                  <a:lnTo>
                    <a:pt x="723138" y="935736"/>
                  </a:lnTo>
                  <a:lnTo>
                    <a:pt x="731615" y="930783"/>
                  </a:lnTo>
                  <a:lnTo>
                    <a:pt x="746284" y="934307"/>
                  </a:lnTo>
                  <a:lnTo>
                    <a:pt x="757238" y="932783"/>
                  </a:lnTo>
                  <a:lnTo>
                    <a:pt x="782003" y="939355"/>
                  </a:lnTo>
                  <a:lnTo>
                    <a:pt x="782765" y="943166"/>
                  </a:lnTo>
                  <a:lnTo>
                    <a:pt x="779336" y="950690"/>
                  </a:lnTo>
                  <a:lnTo>
                    <a:pt x="759047" y="958501"/>
                  </a:lnTo>
                  <a:lnTo>
                    <a:pt x="754666" y="969359"/>
                  </a:lnTo>
                  <a:lnTo>
                    <a:pt x="735711" y="970026"/>
                  </a:lnTo>
                  <a:lnTo>
                    <a:pt x="726377" y="972407"/>
                  </a:lnTo>
                  <a:lnTo>
                    <a:pt x="723424" y="976122"/>
                  </a:lnTo>
                  <a:lnTo>
                    <a:pt x="718185" y="992029"/>
                  </a:lnTo>
                  <a:lnTo>
                    <a:pt x="712184" y="999077"/>
                  </a:lnTo>
                  <a:lnTo>
                    <a:pt x="680466" y="1007555"/>
                  </a:lnTo>
                  <a:lnTo>
                    <a:pt x="678275" y="1011746"/>
                  </a:lnTo>
                  <a:lnTo>
                    <a:pt x="683228" y="1021461"/>
                  </a:lnTo>
                  <a:lnTo>
                    <a:pt x="667322" y="1048607"/>
                  </a:lnTo>
                  <a:lnTo>
                    <a:pt x="662940" y="1062895"/>
                  </a:lnTo>
                  <a:lnTo>
                    <a:pt x="657034" y="1066229"/>
                  </a:lnTo>
                  <a:lnTo>
                    <a:pt x="639794" y="1063943"/>
                  </a:lnTo>
                  <a:lnTo>
                    <a:pt x="635508" y="1068134"/>
                  </a:lnTo>
                  <a:lnTo>
                    <a:pt x="629222" y="1066419"/>
                  </a:lnTo>
                  <a:lnTo>
                    <a:pt x="622363" y="1083564"/>
                  </a:lnTo>
                  <a:lnTo>
                    <a:pt x="628079" y="1100900"/>
                  </a:lnTo>
                  <a:lnTo>
                    <a:pt x="627983" y="1110615"/>
                  </a:lnTo>
                  <a:lnTo>
                    <a:pt x="624554" y="1118521"/>
                  </a:lnTo>
                  <a:lnTo>
                    <a:pt x="613124" y="1124331"/>
                  </a:lnTo>
                  <a:lnTo>
                    <a:pt x="592169" y="1118235"/>
                  </a:lnTo>
                  <a:lnTo>
                    <a:pt x="576358" y="1103757"/>
                  </a:lnTo>
                  <a:lnTo>
                    <a:pt x="559594" y="1096423"/>
                  </a:lnTo>
                  <a:lnTo>
                    <a:pt x="553307" y="1090041"/>
                  </a:lnTo>
                  <a:lnTo>
                    <a:pt x="537686" y="1092422"/>
                  </a:lnTo>
                  <a:lnTo>
                    <a:pt x="526637" y="1101185"/>
                  </a:lnTo>
                  <a:lnTo>
                    <a:pt x="513398" y="1120807"/>
                  </a:lnTo>
                  <a:lnTo>
                    <a:pt x="510254" y="1134713"/>
                  </a:lnTo>
                  <a:lnTo>
                    <a:pt x="512255" y="1145286"/>
                  </a:lnTo>
                  <a:lnTo>
                    <a:pt x="534924" y="1154430"/>
                  </a:lnTo>
                  <a:lnTo>
                    <a:pt x="542544" y="1161383"/>
                  </a:lnTo>
                  <a:lnTo>
                    <a:pt x="543687" y="1167575"/>
                  </a:lnTo>
                  <a:lnTo>
                    <a:pt x="533876" y="1183862"/>
                  </a:lnTo>
                  <a:lnTo>
                    <a:pt x="519017" y="1193768"/>
                  </a:lnTo>
                  <a:lnTo>
                    <a:pt x="489490" y="1201484"/>
                  </a:lnTo>
                  <a:lnTo>
                    <a:pt x="480632" y="1206437"/>
                  </a:lnTo>
                  <a:lnTo>
                    <a:pt x="467868" y="1222724"/>
                  </a:lnTo>
                  <a:lnTo>
                    <a:pt x="442913" y="1232154"/>
                  </a:lnTo>
                  <a:lnTo>
                    <a:pt x="417290" y="1262539"/>
                  </a:lnTo>
                  <a:lnTo>
                    <a:pt x="401288" y="1302353"/>
                  </a:lnTo>
                  <a:lnTo>
                    <a:pt x="400241" y="1321308"/>
                  </a:lnTo>
                  <a:lnTo>
                    <a:pt x="377190" y="1392174"/>
                  </a:lnTo>
                  <a:lnTo>
                    <a:pt x="370332" y="1407700"/>
                  </a:lnTo>
                  <a:lnTo>
                    <a:pt x="344138" y="1416272"/>
                  </a:lnTo>
                  <a:lnTo>
                    <a:pt x="341090" y="1425512"/>
                  </a:lnTo>
                  <a:lnTo>
                    <a:pt x="343091" y="1435608"/>
                  </a:lnTo>
                  <a:lnTo>
                    <a:pt x="340519" y="1438466"/>
                  </a:lnTo>
                  <a:lnTo>
                    <a:pt x="332613" y="1428750"/>
                  </a:lnTo>
                  <a:lnTo>
                    <a:pt x="328898" y="1417796"/>
                  </a:lnTo>
                  <a:lnTo>
                    <a:pt x="319754" y="1411414"/>
                  </a:lnTo>
                  <a:lnTo>
                    <a:pt x="299180" y="1407033"/>
                  </a:lnTo>
                  <a:lnTo>
                    <a:pt x="283369" y="1390460"/>
                  </a:lnTo>
                  <a:lnTo>
                    <a:pt x="277559" y="1377791"/>
                  </a:lnTo>
                  <a:lnTo>
                    <a:pt x="273463" y="1324737"/>
                  </a:lnTo>
                  <a:lnTo>
                    <a:pt x="266414" y="1315879"/>
                  </a:lnTo>
                  <a:lnTo>
                    <a:pt x="248031" y="1302639"/>
                  </a:lnTo>
                  <a:lnTo>
                    <a:pt x="172688" y="1219772"/>
                  </a:lnTo>
                  <a:lnTo>
                    <a:pt x="162878" y="1187291"/>
                  </a:lnTo>
                  <a:lnTo>
                    <a:pt x="156305" y="1174623"/>
                  </a:lnTo>
                  <a:lnTo>
                    <a:pt x="147161" y="1165670"/>
                  </a:lnTo>
                  <a:lnTo>
                    <a:pt x="139827" y="1145001"/>
                  </a:lnTo>
                  <a:lnTo>
                    <a:pt x="115538" y="1115854"/>
                  </a:lnTo>
                  <a:lnTo>
                    <a:pt x="115538" y="1115854"/>
                  </a:lnTo>
                  <a:lnTo>
                    <a:pt x="139256" y="1083945"/>
                  </a:lnTo>
                  <a:lnTo>
                    <a:pt x="166021" y="1060704"/>
                  </a:lnTo>
                  <a:lnTo>
                    <a:pt x="187262" y="1013936"/>
                  </a:lnTo>
                  <a:lnTo>
                    <a:pt x="180499" y="965740"/>
                  </a:lnTo>
                  <a:lnTo>
                    <a:pt x="189548" y="935831"/>
                  </a:lnTo>
                  <a:lnTo>
                    <a:pt x="204788" y="910114"/>
                  </a:lnTo>
                  <a:lnTo>
                    <a:pt x="217742" y="882301"/>
                  </a:lnTo>
                  <a:lnTo>
                    <a:pt x="178117" y="876776"/>
                  </a:lnTo>
                  <a:lnTo>
                    <a:pt x="136112" y="801529"/>
                  </a:lnTo>
                  <a:lnTo>
                    <a:pt x="93536" y="786765"/>
                  </a:lnTo>
                  <a:lnTo>
                    <a:pt x="58865" y="782193"/>
                  </a:lnTo>
                  <a:lnTo>
                    <a:pt x="19717" y="773335"/>
                  </a:lnTo>
                  <a:lnTo>
                    <a:pt x="191" y="758476"/>
                  </a:lnTo>
                  <a:lnTo>
                    <a:pt x="0" y="730949"/>
                  </a:lnTo>
                  <a:lnTo>
                    <a:pt x="28861" y="703231"/>
                  </a:lnTo>
                  <a:lnTo>
                    <a:pt x="65437" y="698945"/>
                  </a:lnTo>
                  <a:lnTo>
                    <a:pt x="92012" y="690563"/>
                  </a:lnTo>
                  <a:lnTo>
                    <a:pt x="131826" y="682371"/>
                  </a:lnTo>
                  <a:lnTo>
                    <a:pt x="141923" y="671608"/>
                  </a:lnTo>
                  <a:lnTo>
                    <a:pt x="176498" y="674561"/>
                  </a:lnTo>
                  <a:lnTo>
                    <a:pt x="198311" y="669608"/>
                  </a:lnTo>
                  <a:lnTo>
                    <a:pt x="219646" y="648176"/>
                  </a:lnTo>
                  <a:lnTo>
                    <a:pt x="234791" y="599885"/>
                  </a:lnTo>
                  <a:lnTo>
                    <a:pt x="243078" y="588359"/>
                  </a:lnTo>
                  <a:lnTo>
                    <a:pt x="243078" y="588359"/>
                  </a:lnTo>
                  <a:lnTo>
                    <a:pt x="240506" y="592931"/>
                  </a:lnTo>
                  <a:lnTo>
                    <a:pt x="249269" y="603599"/>
                  </a:lnTo>
                  <a:lnTo>
                    <a:pt x="265176" y="610934"/>
                  </a:lnTo>
                  <a:lnTo>
                    <a:pt x="301942" y="643795"/>
                  </a:lnTo>
                  <a:lnTo>
                    <a:pt x="323374" y="648653"/>
                  </a:lnTo>
                  <a:lnTo>
                    <a:pt x="326231" y="660464"/>
                  </a:lnTo>
                  <a:lnTo>
                    <a:pt x="332042" y="667703"/>
                  </a:lnTo>
                  <a:lnTo>
                    <a:pt x="339662" y="668369"/>
                  </a:lnTo>
                  <a:close/>
                  <a:moveTo>
                    <a:pt x="266033" y="410623"/>
                  </a:moveTo>
                  <a:lnTo>
                    <a:pt x="274892" y="411575"/>
                  </a:lnTo>
                  <a:lnTo>
                    <a:pt x="284131" y="409194"/>
                  </a:lnTo>
                  <a:lnTo>
                    <a:pt x="305562" y="418719"/>
                  </a:lnTo>
                  <a:lnTo>
                    <a:pt x="328327" y="423577"/>
                  </a:lnTo>
                  <a:lnTo>
                    <a:pt x="334613" y="427863"/>
                  </a:lnTo>
                  <a:lnTo>
                    <a:pt x="341852" y="426625"/>
                  </a:lnTo>
                  <a:lnTo>
                    <a:pt x="345567" y="432149"/>
                  </a:lnTo>
                  <a:lnTo>
                    <a:pt x="342138" y="439293"/>
                  </a:lnTo>
                  <a:lnTo>
                    <a:pt x="332899" y="440055"/>
                  </a:lnTo>
                  <a:lnTo>
                    <a:pt x="318230" y="433197"/>
                  </a:lnTo>
                  <a:lnTo>
                    <a:pt x="310991" y="437388"/>
                  </a:lnTo>
                  <a:lnTo>
                    <a:pt x="261747" y="428435"/>
                  </a:lnTo>
                  <a:lnTo>
                    <a:pt x="252603" y="416909"/>
                  </a:lnTo>
                  <a:lnTo>
                    <a:pt x="250031" y="418148"/>
                  </a:lnTo>
                  <a:lnTo>
                    <a:pt x="248317" y="423196"/>
                  </a:lnTo>
                  <a:lnTo>
                    <a:pt x="255365" y="434245"/>
                  </a:lnTo>
                  <a:lnTo>
                    <a:pt x="263747" y="438531"/>
                  </a:lnTo>
                  <a:lnTo>
                    <a:pt x="274320" y="439103"/>
                  </a:lnTo>
                  <a:lnTo>
                    <a:pt x="278892" y="446342"/>
                  </a:lnTo>
                  <a:lnTo>
                    <a:pt x="284417" y="445961"/>
                  </a:lnTo>
                  <a:lnTo>
                    <a:pt x="289084" y="440531"/>
                  </a:lnTo>
                  <a:lnTo>
                    <a:pt x="294989" y="443579"/>
                  </a:lnTo>
                  <a:lnTo>
                    <a:pt x="301276" y="442341"/>
                  </a:lnTo>
                  <a:lnTo>
                    <a:pt x="311372" y="445008"/>
                  </a:lnTo>
                  <a:lnTo>
                    <a:pt x="320897" y="457772"/>
                  </a:lnTo>
                  <a:lnTo>
                    <a:pt x="325946" y="460820"/>
                  </a:lnTo>
                  <a:lnTo>
                    <a:pt x="336899" y="458819"/>
                  </a:lnTo>
                  <a:lnTo>
                    <a:pt x="348329" y="451771"/>
                  </a:lnTo>
                  <a:lnTo>
                    <a:pt x="364712" y="451961"/>
                  </a:lnTo>
                  <a:lnTo>
                    <a:pt x="365474" y="458248"/>
                  </a:lnTo>
                  <a:lnTo>
                    <a:pt x="360712" y="466630"/>
                  </a:lnTo>
                  <a:lnTo>
                    <a:pt x="351854" y="470726"/>
                  </a:lnTo>
                  <a:lnTo>
                    <a:pt x="351377" y="474536"/>
                  </a:lnTo>
                  <a:lnTo>
                    <a:pt x="317468" y="488537"/>
                  </a:lnTo>
                  <a:lnTo>
                    <a:pt x="308229" y="487204"/>
                  </a:lnTo>
                  <a:lnTo>
                    <a:pt x="269748" y="495205"/>
                  </a:lnTo>
                  <a:lnTo>
                    <a:pt x="240697" y="492824"/>
                  </a:lnTo>
                  <a:lnTo>
                    <a:pt x="212598" y="478631"/>
                  </a:lnTo>
                  <a:lnTo>
                    <a:pt x="205550" y="471392"/>
                  </a:lnTo>
                  <a:lnTo>
                    <a:pt x="199739" y="462439"/>
                  </a:lnTo>
                  <a:lnTo>
                    <a:pt x="190405" y="427387"/>
                  </a:lnTo>
                  <a:lnTo>
                    <a:pt x="184975" y="419767"/>
                  </a:lnTo>
                  <a:lnTo>
                    <a:pt x="190119" y="411004"/>
                  </a:lnTo>
                  <a:lnTo>
                    <a:pt x="199834" y="411480"/>
                  </a:lnTo>
                  <a:lnTo>
                    <a:pt x="226981" y="398717"/>
                  </a:lnTo>
                  <a:lnTo>
                    <a:pt x="245936" y="400622"/>
                  </a:lnTo>
                  <a:lnTo>
                    <a:pt x="266033" y="410623"/>
                  </a:lnTo>
                  <a:close/>
                  <a:moveTo>
                    <a:pt x="912590" y="37529"/>
                  </a:moveTo>
                  <a:lnTo>
                    <a:pt x="944499" y="84011"/>
                  </a:lnTo>
                  <a:lnTo>
                    <a:pt x="1005364" y="126397"/>
                  </a:lnTo>
                  <a:lnTo>
                    <a:pt x="1044988" y="112681"/>
                  </a:lnTo>
                  <a:lnTo>
                    <a:pt x="1069277" y="97727"/>
                  </a:lnTo>
                  <a:lnTo>
                    <a:pt x="1096994" y="88678"/>
                  </a:lnTo>
                  <a:lnTo>
                    <a:pt x="1115854" y="95345"/>
                  </a:lnTo>
                  <a:lnTo>
                    <a:pt x="1134523" y="119063"/>
                  </a:lnTo>
                  <a:lnTo>
                    <a:pt x="1157097" y="142685"/>
                  </a:lnTo>
                  <a:lnTo>
                    <a:pt x="1167384" y="178689"/>
                  </a:lnTo>
                  <a:lnTo>
                    <a:pt x="1152430" y="214884"/>
                  </a:lnTo>
                  <a:lnTo>
                    <a:pt x="1137666" y="237839"/>
                  </a:lnTo>
                  <a:lnTo>
                    <a:pt x="1123188" y="268510"/>
                  </a:lnTo>
                  <a:lnTo>
                    <a:pt x="1144334" y="282797"/>
                  </a:lnTo>
                  <a:lnTo>
                    <a:pt x="1140619" y="307658"/>
                  </a:lnTo>
                  <a:lnTo>
                    <a:pt x="1143572" y="356521"/>
                  </a:lnTo>
                  <a:lnTo>
                    <a:pt x="1143857" y="386810"/>
                  </a:lnTo>
                  <a:lnTo>
                    <a:pt x="1172242" y="444341"/>
                  </a:lnTo>
                  <a:lnTo>
                    <a:pt x="1183100" y="462725"/>
                  </a:lnTo>
                  <a:lnTo>
                    <a:pt x="1209199" y="474631"/>
                  </a:lnTo>
                  <a:lnTo>
                    <a:pt x="1215581" y="511302"/>
                  </a:lnTo>
                  <a:lnTo>
                    <a:pt x="1222820" y="534257"/>
                  </a:lnTo>
                  <a:lnTo>
                    <a:pt x="1286923" y="535305"/>
                  </a:lnTo>
                  <a:lnTo>
                    <a:pt x="1320451" y="539306"/>
                  </a:lnTo>
                  <a:lnTo>
                    <a:pt x="1348645" y="567690"/>
                  </a:lnTo>
                  <a:lnTo>
                    <a:pt x="1352836" y="601694"/>
                  </a:lnTo>
                  <a:lnTo>
                    <a:pt x="1343787" y="633794"/>
                  </a:lnTo>
                  <a:lnTo>
                    <a:pt x="1302544" y="649224"/>
                  </a:lnTo>
                  <a:lnTo>
                    <a:pt x="1274159" y="675894"/>
                  </a:lnTo>
                  <a:lnTo>
                    <a:pt x="1250823" y="706755"/>
                  </a:lnTo>
                  <a:lnTo>
                    <a:pt x="1222439" y="709136"/>
                  </a:lnTo>
                  <a:lnTo>
                    <a:pt x="1192911" y="709898"/>
                  </a:lnTo>
                  <a:lnTo>
                    <a:pt x="1177481" y="727329"/>
                  </a:lnTo>
                  <a:lnTo>
                    <a:pt x="1155668" y="774097"/>
                  </a:lnTo>
                  <a:lnTo>
                    <a:pt x="1133380" y="781336"/>
                  </a:lnTo>
                  <a:lnTo>
                    <a:pt x="1120140" y="798195"/>
                  </a:lnTo>
                  <a:lnTo>
                    <a:pt x="1117759" y="831247"/>
                  </a:lnTo>
                  <a:lnTo>
                    <a:pt x="1132046" y="854488"/>
                  </a:lnTo>
                  <a:lnTo>
                    <a:pt x="1178338" y="862584"/>
                  </a:lnTo>
                  <a:lnTo>
                    <a:pt x="1211199" y="861155"/>
                  </a:lnTo>
                  <a:lnTo>
                    <a:pt x="1238060" y="862679"/>
                  </a:lnTo>
                  <a:lnTo>
                    <a:pt x="1265682" y="870204"/>
                  </a:lnTo>
                  <a:lnTo>
                    <a:pt x="1269016" y="894302"/>
                  </a:lnTo>
                  <a:lnTo>
                    <a:pt x="1278636" y="906685"/>
                  </a:lnTo>
                  <a:lnTo>
                    <a:pt x="1298067" y="915543"/>
                  </a:lnTo>
                  <a:lnTo>
                    <a:pt x="1313688" y="927259"/>
                  </a:lnTo>
                  <a:lnTo>
                    <a:pt x="1313688" y="927259"/>
                  </a:lnTo>
                  <a:lnTo>
                    <a:pt x="1294543" y="948690"/>
                  </a:lnTo>
                  <a:lnTo>
                    <a:pt x="1293495" y="972884"/>
                  </a:lnTo>
                  <a:lnTo>
                    <a:pt x="1324737" y="972026"/>
                  </a:lnTo>
                  <a:lnTo>
                    <a:pt x="1339596" y="1013936"/>
                  </a:lnTo>
                  <a:lnTo>
                    <a:pt x="1365314" y="1013270"/>
                  </a:lnTo>
                  <a:lnTo>
                    <a:pt x="1377315" y="1032701"/>
                  </a:lnTo>
                  <a:lnTo>
                    <a:pt x="1344168" y="1062228"/>
                  </a:lnTo>
                  <a:lnTo>
                    <a:pt x="1300258" y="1060133"/>
                  </a:lnTo>
                  <a:lnTo>
                    <a:pt x="1287875" y="1068134"/>
                  </a:lnTo>
                  <a:lnTo>
                    <a:pt x="1282732" y="1122140"/>
                  </a:lnTo>
                  <a:lnTo>
                    <a:pt x="1297591" y="1165193"/>
                  </a:lnTo>
                  <a:lnTo>
                    <a:pt x="1293305" y="1208723"/>
                  </a:lnTo>
                  <a:lnTo>
                    <a:pt x="1302163" y="1232630"/>
                  </a:lnTo>
                  <a:lnTo>
                    <a:pt x="1345025" y="1278731"/>
                  </a:lnTo>
                  <a:lnTo>
                    <a:pt x="1345978" y="1313307"/>
                  </a:lnTo>
                  <a:lnTo>
                    <a:pt x="1355027" y="1345502"/>
                  </a:lnTo>
                  <a:lnTo>
                    <a:pt x="1379887" y="1375601"/>
                  </a:lnTo>
                  <a:lnTo>
                    <a:pt x="1392650" y="1380744"/>
                  </a:lnTo>
                  <a:lnTo>
                    <a:pt x="1426369" y="1390841"/>
                  </a:lnTo>
                  <a:lnTo>
                    <a:pt x="1483328" y="1389317"/>
                  </a:lnTo>
                  <a:lnTo>
                    <a:pt x="1516571" y="1382935"/>
                  </a:lnTo>
                  <a:lnTo>
                    <a:pt x="1547146" y="1378839"/>
                  </a:lnTo>
                  <a:lnTo>
                    <a:pt x="1556004" y="1404366"/>
                  </a:lnTo>
                  <a:lnTo>
                    <a:pt x="1574483" y="1419797"/>
                  </a:lnTo>
                  <a:lnTo>
                    <a:pt x="1602105" y="1388840"/>
                  </a:lnTo>
                  <a:lnTo>
                    <a:pt x="1623822" y="1360265"/>
                  </a:lnTo>
                  <a:lnTo>
                    <a:pt x="1641729" y="1333405"/>
                  </a:lnTo>
                  <a:lnTo>
                    <a:pt x="1626489" y="1297019"/>
                  </a:lnTo>
                  <a:lnTo>
                    <a:pt x="1640110" y="1274159"/>
                  </a:lnTo>
                  <a:lnTo>
                    <a:pt x="1682496" y="1280160"/>
                  </a:lnTo>
                  <a:lnTo>
                    <a:pt x="1713643" y="1276064"/>
                  </a:lnTo>
                  <a:lnTo>
                    <a:pt x="1771079" y="1273969"/>
                  </a:lnTo>
                  <a:lnTo>
                    <a:pt x="1802225" y="1251109"/>
                  </a:lnTo>
                  <a:lnTo>
                    <a:pt x="1845088" y="1277969"/>
                  </a:lnTo>
                  <a:lnTo>
                    <a:pt x="1895951" y="1295781"/>
                  </a:lnTo>
                  <a:lnTo>
                    <a:pt x="1926050" y="1295495"/>
                  </a:lnTo>
                  <a:lnTo>
                    <a:pt x="1950625" y="1293686"/>
                  </a:lnTo>
                  <a:lnTo>
                    <a:pt x="1990058" y="1314069"/>
                  </a:lnTo>
                  <a:lnTo>
                    <a:pt x="2047589" y="1293876"/>
                  </a:lnTo>
                  <a:lnTo>
                    <a:pt x="2086547" y="1297781"/>
                  </a:lnTo>
                  <a:lnTo>
                    <a:pt x="2101596" y="1305592"/>
                  </a:lnTo>
                  <a:lnTo>
                    <a:pt x="2110931" y="1326737"/>
                  </a:lnTo>
                  <a:lnTo>
                    <a:pt x="2104263" y="1383983"/>
                  </a:lnTo>
                  <a:lnTo>
                    <a:pt x="2125409" y="1416368"/>
                  </a:lnTo>
                  <a:lnTo>
                    <a:pt x="2146459" y="1423511"/>
                  </a:lnTo>
                  <a:lnTo>
                    <a:pt x="2182178" y="1408271"/>
                  </a:lnTo>
                  <a:lnTo>
                    <a:pt x="2222087" y="1424750"/>
                  </a:lnTo>
                  <a:lnTo>
                    <a:pt x="2217230" y="1488091"/>
                  </a:lnTo>
                  <a:lnTo>
                    <a:pt x="2220373" y="1524762"/>
                  </a:lnTo>
                  <a:lnTo>
                    <a:pt x="2252472" y="1537621"/>
                  </a:lnTo>
                  <a:lnTo>
                    <a:pt x="2277047" y="1576007"/>
                  </a:lnTo>
                  <a:lnTo>
                    <a:pt x="2309241" y="1592199"/>
                  </a:lnTo>
                  <a:lnTo>
                    <a:pt x="2345055" y="1619250"/>
                  </a:lnTo>
                  <a:lnTo>
                    <a:pt x="2348199" y="1635062"/>
                  </a:lnTo>
                  <a:lnTo>
                    <a:pt x="2362105" y="1662684"/>
                  </a:lnTo>
                  <a:lnTo>
                    <a:pt x="2389918" y="1656398"/>
                  </a:lnTo>
                  <a:lnTo>
                    <a:pt x="2406968" y="1698784"/>
                  </a:lnTo>
                  <a:lnTo>
                    <a:pt x="2442305" y="1730788"/>
                  </a:lnTo>
                  <a:lnTo>
                    <a:pt x="2476119" y="1724406"/>
                  </a:lnTo>
                  <a:lnTo>
                    <a:pt x="2487644" y="1705451"/>
                  </a:lnTo>
                  <a:lnTo>
                    <a:pt x="2502027" y="1690783"/>
                  </a:lnTo>
                  <a:lnTo>
                    <a:pt x="2531269" y="1697164"/>
                  </a:lnTo>
                  <a:lnTo>
                    <a:pt x="2537079" y="1728883"/>
                  </a:lnTo>
                  <a:lnTo>
                    <a:pt x="2558510" y="1774412"/>
                  </a:lnTo>
                  <a:lnTo>
                    <a:pt x="2583275" y="1800606"/>
                  </a:lnTo>
                  <a:lnTo>
                    <a:pt x="2603945" y="1815465"/>
                  </a:lnTo>
                  <a:lnTo>
                    <a:pt x="2623661" y="1816608"/>
                  </a:lnTo>
                  <a:lnTo>
                    <a:pt x="2645283" y="1825847"/>
                  </a:lnTo>
                  <a:lnTo>
                    <a:pt x="2626138" y="1867567"/>
                  </a:lnTo>
                  <a:lnTo>
                    <a:pt x="2626424" y="1897761"/>
                  </a:lnTo>
                  <a:lnTo>
                    <a:pt x="2631853" y="1959674"/>
                  </a:lnTo>
                  <a:lnTo>
                    <a:pt x="2681192" y="2000631"/>
                  </a:lnTo>
                  <a:lnTo>
                    <a:pt x="2742343" y="2031873"/>
                  </a:lnTo>
                  <a:lnTo>
                    <a:pt x="2789682" y="2039969"/>
                  </a:lnTo>
                  <a:lnTo>
                    <a:pt x="2830544" y="1990535"/>
                  </a:lnTo>
                  <a:lnTo>
                    <a:pt x="2891409" y="2033302"/>
                  </a:lnTo>
                  <a:lnTo>
                    <a:pt x="2925223" y="2089976"/>
                  </a:lnTo>
                  <a:lnTo>
                    <a:pt x="2946845" y="2139887"/>
                  </a:lnTo>
                  <a:lnTo>
                    <a:pt x="2966942" y="2175034"/>
                  </a:lnTo>
                  <a:lnTo>
                    <a:pt x="3001232" y="2185607"/>
                  </a:lnTo>
                  <a:lnTo>
                    <a:pt x="3045048" y="2205800"/>
                  </a:lnTo>
                  <a:lnTo>
                    <a:pt x="3075146" y="2247233"/>
                  </a:lnTo>
                  <a:lnTo>
                    <a:pt x="3161062" y="2282762"/>
                  </a:lnTo>
                  <a:lnTo>
                    <a:pt x="3185065" y="2300764"/>
                  </a:lnTo>
                  <a:lnTo>
                    <a:pt x="3223832" y="2296382"/>
                  </a:lnTo>
                  <a:lnTo>
                    <a:pt x="3253645" y="2282381"/>
                  </a:lnTo>
                  <a:lnTo>
                    <a:pt x="3271266" y="2266569"/>
                  </a:lnTo>
                  <a:lnTo>
                    <a:pt x="3284696" y="2237137"/>
                  </a:lnTo>
                  <a:lnTo>
                    <a:pt x="3285363" y="2199323"/>
                  </a:lnTo>
                  <a:lnTo>
                    <a:pt x="3312033" y="2172272"/>
                  </a:lnTo>
                  <a:lnTo>
                    <a:pt x="3326892" y="2132362"/>
                  </a:lnTo>
                  <a:lnTo>
                    <a:pt x="3324320" y="2117027"/>
                  </a:lnTo>
                  <a:lnTo>
                    <a:pt x="3313176" y="2091023"/>
                  </a:lnTo>
                  <a:lnTo>
                    <a:pt x="3274790" y="2091500"/>
                  </a:lnTo>
                  <a:lnTo>
                    <a:pt x="3249263" y="2080641"/>
                  </a:lnTo>
                  <a:lnTo>
                    <a:pt x="3230213" y="2064163"/>
                  </a:lnTo>
                  <a:lnTo>
                    <a:pt x="3231547" y="2053114"/>
                  </a:lnTo>
                  <a:lnTo>
                    <a:pt x="3252692" y="2023491"/>
                  </a:lnTo>
                  <a:lnTo>
                    <a:pt x="3256598" y="1983867"/>
                  </a:lnTo>
                  <a:lnTo>
                    <a:pt x="3254121" y="1972437"/>
                  </a:lnTo>
                  <a:lnTo>
                    <a:pt x="3269933" y="1949006"/>
                  </a:lnTo>
                  <a:lnTo>
                    <a:pt x="3291459" y="1934147"/>
                  </a:lnTo>
                  <a:lnTo>
                    <a:pt x="3308509" y="1917192"/>
                  </a:lnTo>
                  <a:lnTo>
                    <a:pt x="3335465" y="1860518"/>
                  </a:lnTo>
                  <a:lnTo>
                    <a:pt x="3361658" y="1834610"/>
                  </a:lnTo>
                  <a:lnTo>
                    <a:pt x="3378423" y="1806131"/>
                  </a:lnTo>
                  <a:lnTo>
                    <a:pt x="3403854" y="1771936"/>
                  </a:lnTo>
                  <a:lnTo>
                    <a:pt x="3403854" y="1771936"/>
                  </a:lnTo>
                  <a:lnTo>
                    <a:pt x="3436525" y="1784223"/>
                  </a:lnTo>
                  <a:lnTo>
                    <a:pt x="3453384" y="1801368"/>
                  </a:lnTo>
                  <a:lnTo>
                    <a:pt x="3457766" y="1823752"/>
                  </a:lnTo>
                  <a:lnTo>
                    <a:pt x="3476054" y="1808988"/>
                  </a:lnTo>
                  <a:lnTo>
                    <a:pt x="3504724" y="1795558"/>
                  </a:lnTo>
                  <a:lnTo>
                    <a:pt x="3521107" y="1794034"/>
                  </a:lnTo>
                  <a:lnTo>
                    <a:pt x="3540919" y="1798415"/>
                  </a:lnTo>
                  <a:lnTo>
                    <a:pt x="3549873" y="1784414"/>
                  </a:lnTo>
                  <a:lnTo>
                    <a:pt x="3552920" y="1754124"/>
                  </a:lnTo>
                  <a:lnTo>
                    <a:pt x="3559778" y="1744599"/>
                  </a:lnTo>
                  <a:lnTo>
                    <a:pt x="3585782" y="1732407"/>
                  </a:lnTo>
                  <a:lnTo>
                    <a:pt x="3622453" y="1751743"/>
                  </a:lnTo>
                  <a:lnTo>
                    <a:pt x="3642741" y="1773651"/>
                  </a:lnTo>
                  <a:lnTo>
                    <a:pt x="3669602" y="1794891"/>
                  </a:lnTo>
                  <a:lnTo>
                    <a:pt x="3714750" y="1803559"/>
                  </a:lnTo>
                  <a:lnTo>
                    <a:pt x="3729800" y="1813084"/>
                  </a:lnTo>
                  <a:lnTo>
                    <a:pt x="3753707" y="1846993"/>
                  </a:lnTo>
                  <a:lnTo>
                    <a:pt x="3783997" y="1853851"/>
                  </a:lnTo>
                  <a:lnTo>
                    <a:pt x="3815049" y="1845945"/>
                  </a:lnTo>
                  <a:lnTo>
                    <a:pt x="3850577" y="1842802"/>
                  </a:lnTo>
                  <a:lnTo>
                    <a:pt x="3878104" y="1866805"/>
                  </a:lnTo>
                  <a:lnTo>
                    <a:pt x="3917347" y="1922240"/>
                  </a:lnTo>
                  <a:lnTo>
                    <a:pt x="3942779" y="1930908"/>
                  </a:lnTo>
                  <a:lnTo>
                    <a:pt x="3982117" y="1949006"/>
                  </a:lnTo>
                  <a:lnTo>
                    <a:pt x="4029932" y="1974056"/>
                  </a:lnTo>
                  <a:lnTo>
                    <a:pt x="4054316" y="1982724"/>
                  </a:lnTo>
                  <a:lnTo>
                    <a:pt x="4060793" y="2019872"/>
                  </a:lnTo>
                  <a:lnTo>
                    <a:pt x="4057555" y="2040827"/>
                  </a:lnTo>
                  <a:lnTo>
                    <a:pt x="4080129" y="2086356"/>
                  </a:lnTo>
                  <a:lnTo>
                    <a:pt x="4074319" y="2116170"/>
                  </a:lnTo>
                  <a:lnTo>
                    <a:pt x="4077367" y="2125980"/>
                  </a:lnTo>
                  <a:lnTo>
                    <a:pt x="4115943" y="2136458"/>
                  </a:lnTo>
                  <a:lnTo>
                    <a:pt x="4170998" y="2145983"/>
                  </a:lnTo>
                  <a:lnTo>
                    <a:pt x="4197192" y="2160080"/>
                  </a:lnTo>
                  <a:lnTo>
                    <a:pt x="4215861" y="2264950"/>
                  </a:lnTo>
                  <a:lnTo>
                    <a:pt x="4234911" y="2301145"/>
                  </a:lnTo>
                  <a:lnTo>
                    <a:pt x="4259485" y="2319719"/>
                  </a:lnTo>
                  <a:lnTo>
                    <a:pt x="4307015" y="2333816"/>
                  </a:lnTo>
                  <a:lnTo>
                    <a:pt x="4303110" y="2312194"/>
                  </a:lnTo>
                  <a:lnTo>
                    <a:pt x="4303110" y="2312194"/>
                  </a:lnTo>
                  <a:lnTo>
                    <a:pt x="4306253" y="2314289"/>
                  </a:lnTo>
                  <a:lnTo>
                    <a:pt x="4359593" y="2285714"/>
                  </a:lnTo>
                  <a:lnTo>
                    <a:pt x="4371214" y="2284476"/>
                  </a:lnTo>
                  <a:lnTo>
                    <a:pt x="4381976" y="2287620"/>
                  </a:lnTo>
                  <a:lnTo>
                    <a:pt x="4403598" y="2327053"/>
                  </a:lnTo>
                  <a:lnTo>
                    <a:pt x="4414838" y="2341721"/>
                  </a:lnTo>
                  <a:lnTo>
                    <a:pt x="4509802" y="2401443"/>
                  </a:lnTo>
                  <a:lnTo>
                    <a:pt x="4538091" y="2432399"/>
                  </a:lnTo>
                  <a:lnTo>
                    <a:pt x="4605719" y="2449640"/>
                  </a:lnTo>
                  <a:lnTo>
                    <a:pt x="4638485" y="2472690"/>
                  </a:lnTo>
                  <a:lnTo>
                    <a:pt x="4645533" y="2480786"/>
                  </a:lnTo>
                  <a:lnTo>
                    <a:pt x="4658487" y="2521553"/>
                  </a:lnTo>
                  <a:lnTo>
                    <a:pt x="4694682" y="2553367"/>
                  </a:lnTo>
                  <a:lnTo>
                    <a:pt x="4695730" y="2572893"/>
                  </a:lnTo>
                  <a:lnTo>
                    <a:pt x="4692587" y="2583656"/>
                  </a:lnTo>
                  <a:lnTo>
                    <a:pt x="4637723" y="2612898"/>
                  </a:lnTo>
                  <a:lnTo>
                    <a:pt x="4624959" y="2637949"/>
                  </a:lnTo>
                  <a:lnTo>
                    <a:pt x="4606386" y="2661380"/>
                  </a:lnTo>
                  <a:lnTo>
                    <a:pt x="4594670" y="2668334"/>
                  </a:lnTo>
                  <a:lnTo>
                    <a:pt x="4530090" y="2681478"/>
                  </a:lnTo>
                  <a:lnTo>
                    <a:pt x="4520565" y="2685669"/>
                  </a:lnTo>
                  <a:lnTo>
                    <a:pt x="4505801" y="2701957"/>
                  </a:lnTo>
                  <a:lnTo>
                    <a:pt x="4492657" y="2706720"/>
                  </a:lnTo>
                  <a:lnTo>
                    <a:pt x="4444079" y="2713673"/>
                  </a:lnTo>
                  <a:lnTo>
                    <a:pt x="4430935" y="2718435"/>
                  </a:lnTo>
                  <a:lnTo>
                    <a:pt x="4415504" y="2728246"/>
                  </a:lnTo>
                  <a:lnTo>
                    <a:pt x="4394073" y="2752439"/>
                  </a:lnTo>
                  <a:lnTo>
                    <a:pt x="4390168" y="2766822"/>
                  </a:lnTo>
                  <a:lnTo>
                    <a:pt x="4393597" y="2775585"/>
                  </a:lnTo>
                  <a:lnTo>
                    <a:pt x="4418362" y="2799969"/>
                  </a:lnTo>
                  <a:lnTo>
                    <a:pt x="4418172" y="2808637"/>
                  </a:lnTo>
                  <a:lnTo>
                    <a:pt x="4412932" y="2818638"/>
                  </a:lnTo>
                  <a:lnTo>
                    <a:pt x="4404170" y="2825020"/>
                  </a:lnTo>
                  <a:lnTo>
                    <a:pt x="4371308" y="2839498"/>
                  </a:lnTo>
                  <a:lnTo>
                    <a:pt x="4368737" y="2861120"/>
                  </a:lnTo>
                  <a:lnTo>
                    <a:pt x="4337495" y="2868454"/>
                  </a:lnTo>
                  <a:lnTo>
                    <a:pt x="4327207" y="2876169"/>
                  </a:lnTo>
                  <a:lnTo>
                    <a:pt x="4333304" y="2891314"/>
                  </a:lnTo>
                  <a:lnTo>
                    <a:pt x="4332637" y="2898267"/>
                  </a:lnTo>
                  <a:lnTo>
                    <a:pt x="4326541" y="2906745"/>
                  </a:lnTo>
                  <a:lnTo>
                    <a:pt x="4326446" y="2912650"/>
                  </a:lnTo>
                  <a:lnTo>
                    <a:pt x="4351497" y="2942273"/>
                  </a:lnTo>
                  <a:lnTo>
                    <a:pt x="4363879" y="2972943"/>
                  </a:lnTo>
                  <a:lnTo>
                    <a:pt x="4392263" y="2993994"/>
                  </a:lnTo>
                  <a:lnTo>
                    <a:pt x="4416838" y="3006662"/>
                  </a:lnTo>
                  <a:lnTo>
                    <a:pt x="4422363" y="3013520"/>
                  </a:lnTo>
                  <a:lnTo>
                    <a:pt x="4426554" y="3034856"/>
                  </a:lnTo>
                  <a:lnTo>
                    <a:pt x="4439984" y="3049143"/>
                  </a:lnTo>
                  <a:lnTo>
                    <a:pt x="4444746" y="3067527"/>
                  </a:lnTo>
                  <a:lnTo>
                    <a:pt x="4460081" y="3082386"/>
                  </a:lnTo>
                  <a:lnTo>
                    <a:pt x="4479227" y="3109722"/>
                  </a:lnTo>
                  <a:lnTo>
                    <a:pt x="4488847" y="3128486"/>
                  </a:lnTo>
                  <a:lnTo>
                    <a:pt x="4487513" y="3141917"/>
                  </a:lnTo>
                  <a:lnTo>
                    <a:pt x="4475417" y="3155633"/>
                  </a:lnTo>
                  <a:lnTo>
                    <a:pt x="4476369" y="3161062"/>
                  </a:lnTo>
                  <a:lnTo>
                    <a:pt x="4485323" y="3170968"/>
                  </a:lnTo>
                  <a:lnTo>
                    <a:pt x="4484370" y="3203258"/>
                  </a:lnTo>
                  <a:lnTo>
                    <a:pt x="4495229" y="3227737"/>
                  </a:lnTo>
                  <a:lnTo>
                    <a:pt x="4495515" y="3239262"/>
                  </a:lnTo>
                  <a:lnTo>
                    <a:pt x="4489514" y="3254216"/>
                  </a:lnTo>
                  <a:lnTo>
                    <a:pt x="4474750" y="3267647"/>
                  </a:lnTo>
                  <a:lnTo>
                    <a:pt x="4469702" y="3275934"/>
                  </a:lnTo>
                  <a:lnTo>
                    <a:pt x="4477988" y="3320034"/>
                  </a:lnTo>
                  <a:lnTo>
                    <a:pt x="4478751" y="3349181"/>
                  </a:lnTo>
                  <a:lnTo>
                    <a:pt x="4470464" y="3386709"/>
                  </a:lnTo>
                  <a:lnTo>
                    <a:pt x="4453033" y="3423476"/>
                  </a:lnTo>
                  <a:lnTo>
                    <a:pt x="4432555" y="3452146"/>
                  </a:lnTo>
                  <a:lnTo>
                    <a:pt x="4418362" y="3463195"/>
                  </a:lnTo>
                  <a:lnTo>
                    <a:pt x="4397121" y="3473577"/>
                  </a:lnTo>
                  <a:lnTo>
                    <a:pt x="4357592" y="3484055"/>
                  </a:lnTo>
                  <a:lnTo>
                    <a:pt x="4339304" y="3484245"/>
                  </a:lnTo>
                  <a:lnTo>
                    <a:pt x="4325874" y="3480245"/>
                  </a:lnTo>
                  <a:lnTo>
                    <a:pt x="4306538" y="3479292"/>
                  </a:lnTo>
                  <a:lnTo>
                    <a:pt x="4267486" y="3519488"/>
                  </a:lnTo>
                  <a:lnTo>
                    <a:pt x="4225004" y="3570351"/>
                  </a:lnTo>
                  <a:lnTo>
                    <a:pt x="4188333" y="3603022"/>
                  </a:lnTo>
                  <a:lnTo>
                    <a:pt x="4144232" y="3627501"/>
                  </a:lnTo>
                  <a:lnTo>
                    <a:pt x="4103656" y="3640170"/>
                  </a:lnTo>
                  <a:lnTo>
                    <a:pt x="4091178" y="3646361"/>
                  </a:lnTo>
                  <a:lnTo>
                    <a:pt x="4085082" y="3652743"/>
                  </a:lnTo>
                  <a:lnTo>
                    <a:pt x="4082701" y="3663411"/>
                  </a:lnTo>
                  <a:lnTo>
                    <a:pt x="4084034" y="3676936"/>
                  </a:lnTo>
                  <a:lnTo>
                    <a:pt x="4096512" y="3697129"/>
                  </a:lnTo>
                  <a:lnTo>
                    <a:pt x="4130230" y="3707511"/>
                  </a:lnTo>
                  <a:lnTo>
                    <a:pt x="4138708" y="3713036"/>
                  </a:lnTo>
                  <a:lnTo>
                    <a:pt x="4180523" y="3746659"/>
                  </a:lnTo>
                  <a:lnTo>
                    <a:pt x="4193572" y="3766852"/>
                  </a:lnTo>
                  <a:lnTo>
                    <a:pt x="4200525" y="3767519"/>
                  </a:lnTo>
                  <a:lnTo>
                    <a:pt x="4226529" y="3758374"/>
                  </a:lnTo>
                  <a:lnTo>
                    <a:pt x="4269391" y="3769995"/>
                  </a:lnTo>
                  <a:lnTo>
                    <a:pt x="4289107" y="3780568"/>
                  </a:lnTo>
                  <a:lnTo>
                    <a:pt x="4292727" y="3788188"/>
                  </a:lnTo>
                  <a:lnTo>
                    <a:pt x="4297013" y="3817334"/>
                  </a:lnTo>
                  <a:lnTo>
                    <a:pt x="4303776" y="3832003"/>
                  </a:lnTo>
                  <a:lnTo>
                    <a:pt x="4300538" y="3887343"/>
                  </a:lnTo>
                  <a:lnTo>
                    <a:pt x="4329208" y="3904012"/>
                  </a:lnTo>
                  <a:lnTo>
                    <a:pt x="4343495" y="3918776"/>
                  </a:lnTo>
                  <a:lnTo>
                    <a:pt x="4347020" y="3957543"/>
                  </a:lnTo>
                  <a:lnTo>
                    <a:pt x="4342162" y="3987070"/>
                  </a:lnTo>
                  <a:lnTo>
                    <a:pt x="4373880" y="4069461"/>
                  </a:lnTo>
                  <a:lnTo>
                    <a:pt x="4375499" y="4124325"/>
                  </a:lnTo>
                  <a:lnTo>
                    <a:pt x="4365307" y="4176236"/>
                  </a:lnTo>
                  <a:lnTo>
                    <a:pt x="4363688" y="4211860"/>
                  </a:lnTo>
                  <a:lnTo>
                    <a:pt x="4361689" y="4209288"/>
                  </a:lnTo>
                  <a:lnTo>
                    <a:pt x="4349592" y="4208241"/>
                  </a:lnTo>
                  <a:lnTo>
                    <a:pt x="4342924" y="4204335"/>
                  </a:lnTo>
                  <a:lnTo>
                    <a:pt x="4322255" y="4169188"/>
                  </a:lnTo>
                  <a:lnTo>
                    <a:pt x="4325779" y="4157568"/>
                  </a:lnTo>
                  <a:lnTo>
                    <a:pt x="4325208" y="4141280"/>
                  </a:lnTo>
                  <a:lnTo>
                    <a:pt x="4327780" y="4138422"/>
                  </a:lnTo>
                  <a:lnTo>
                    <a:pt x="4336542" y="4137279"/>
                  </a:lnTo>
                  <a:lnTo>
                    <a:pt x="4342543" y="4131564"/>
                  </a:lnTo>
                  <a:lnTo>
                    <a:pt x="4347020" y="4117848"/>
                  </a:lnTo>
                  <a:lnTo>
                    <a:pt x="4348544" y="4102417"/>
                  </a:lnTo>
                  <a:lnTo>
                    <a:pt x="4344448" y="4075176"/>
                  </a:lnTo>
                  <a:lnTo>
                    <a:pt x="4327684" y="4052697"/>
                  </a:lnTo>
                  <a:lnTo>
                    <a:pt x="4323779" y="4038410"/>
                  </a:lnTo>
                  <a:lnTo>
                    <a:pt x="4312349" y="4024789"/>
                  </a:lnTo>
                  <a:lnTo>
                    <a:pt x="4308730" y="4015931"/>
                  </a:lnTo>
                  <a:lnTo>
                    <a:pt x="4305395" y="3991547"/>
                  </a:lnTo>
                  <a:lnTo>
                    <a:pt x="4281678" y="3938397"/>
                  </a:lnTo>
                  <a:lnTo>
                    <a:pt x="4216813" y="3843052"/>
                  </a:lnTo>
                  <a:lnTo>
                    <a:pt x="4182713" y="3809714"/>
                  </a:lnTo>
                  <a:lnTo>
                    <a:pt x="4148233" y="3795713"/>
                  </a:lnTo>
                  <a:lnTo>
                    <a:pt x="4052792" y="3722751"/>
                  </a:lnTo>
                  <a:lnTo>
                    <a:pt x="3962019" y="3670840"/>
                  </a:lnTo>
                  <a:lnTo>
                    <a:pt x="3937349" y="3646075"/>
                  </a:lnTo>
                  <a:lnTo>
                    <a:pt x="3919537" y="3634073"/>
                  </a:lnTo>
                  <a:lnTo>
                    <a:pt x="3906107" y="3614166"/>
                  </a:lnTo>
                  <a:lnTo>
                    <a:pt x="3903631" y="3589782"/>
                  </a:lnTo>
                  <a:lnTo>
                    <a:pt x="3906012" y="3573495"/>
                  </a:lnTo>
                  <a:lnTo>
                    <a:pt x="3914299" y="3556921"/>
                  </a:lnTo>
                  <a:lnTo>
                    <a:pt x="3944493" y="3531489"/>
                  </a:lnTo>
                  <a:lnTo>
                    <a:pt x="3964400" y="3519678"/>
                  </a:lnTo>
                  <a:lnTo>
                    <a:pt x="3974211" y="3508534"/>
                  </a:lnTo>
                  <a:lnTo>
                    <a:pt x="3978497" y="3478435"/>
                  </a:lnTo>
                  <a:lnTo>
                    <a:pt x="3992118" y="3464052"/>
                  </a:lnTo>
                  <a:lnTo>
                    <a:pt x="3997262" y="3454908"/>
                  </a:lnTo>
                  <a:lnTo>
                    <a:pt x="3996595" y="3446907"/>
                  </a:lnTo>
                  <a:lnTo>
                    <a:pt x="3979926" y="3414713"/>
                  </a:lnTo>
                  <a:lnTo>
                    <a:pt x="3962400" y="3388805"/>
                  </a:lnTo>
                  <a:lnTo>
                    <a:pt x="3911822" y="3330892"/>
                  </a:lnTo>
                  <a:lnTo>
                    <a:pt x="3902773" y="3298412"/>
                  </a:lnTo>
                  <a:lnTo>
                    <a:pt x="3893820" y="3284887"/>
                  </a:lnTo>
                  <a:lnTo>
                    <a:pt x="3898868" y="3284125"/>
                  </a:lnTo>
                  <a:lnTo>
                    <a:pt x="3907536" y="3289745"/>
                  </a:lnTo>
                  <a:lnTo>
                    <a:pt x="3913537" y="3307842"/>
                  </a:lnTo>
                  <a:lnTo>
                    <a:pt x="3920966" y="3313843"/>
                  </a:lnTo>
                  <a:lnTo>
                    <a:pt x="3927253" y="3312700"/>
                  </a:lnTo>
                  <a:lnTo>
                    <a:pt x="3924871" y="3305080"/>
                  </a:lnTo>
                  <a:lnTo>
                    <a:pt x="3919537" y="3301174"/>
                  </a:lnTo>
                  <a:lnTo>
                    <a:pt x="3920109" y="3292792"/>
                  </a:lnTo>
                  <a:lnTo>
                    <a:pt x="3926014" y="3289173"/>
                  </a:lnTo>
                  <a:lnTo>
                    <a:pt x="3946874" y="3293364"/>
                  </a:lnTo>
                  <a:lnTo>
                    <a:pt x="3968211" y="3271076"/>
                  </a:lnTo>
                  <a:lnTo>
                    <a:pt x="3982974" y="3273838"/>
                  </a:lnTo>
                  <a:lnTo>
                    <a:pt x="3983070" y="3269837"/>
                  </a:lnTo>
                  <a:lnTo>
                    <a:pt x="3975831" y="3265742"/>
                  </a:lnTo>
                  <a:lnTo>
                    <a:pt x="3964496" y="3264694"/>
                  </a:lnTo>
                  <a:lnTo>
                    <a:pt x="3934873" y="3280505"/>
                  </a:lnTo>
                  <a:lnTo>
                    <a:pt x="3926110" y="3280315"/>
                  </a:lnTo>
                  <a:lnTo>
                    <a:pt x="3915823" y="3271361"/>
                  </a:lnTo>
                  <a:lnTo>
                    <a:pt x="3907631" y="3257360"/>
                  </a:lnTo>
                  <a:lnTo>
                    <a:pt x="3895154" y="3252978"/>
                  </a:lnTo>
                  <a:lnTo>
                    <a:pt x="3888105" y="3246978"/>
                  </a:lnTo>
                  <a:lnTo>
                    <a:pt x="3843909" y="3187065"/>
                  </a:lnTo>
                  <a:lnTo>
                    <a:pt x="3841242" y="3173159"/>
                  </a:lnTo>
                  <a:lnTo>
                    <a:pt x="3856006" y="3144965"/>
                  </a:lnTo>
                  <a:lnTo>
                    <a:pt x="3864388" y="3148489"/>
                  </a:lnTo>
                  <a:lnTo>
                    <a:pt x="3868674" y="3165729"/>
                  </a:lnTo>
                  <a:lnTo>
                    <a:pt x="3874865" y="3170873"/>
                  </a:lnTo>
                  <a:lnTo>
                    <a:pt x="3886105" y="3174016"/>
                  </a:lnTo>
                  <a:lnTo>
                    <a:pt x="3887248" y="3179921"/>
                  </a:lnTo>
                  <a:lnTo>
                    <a:pt x="3879056" y="3191923"/>
                  </a:lnTo>
                  <a:lnTo>
                    <a:pt x="3886867" y="3200877"/>
                  </a:lnTo>
                  <a:lnTo>
                    <a:pt x="3876961" y="3214116"/>
                  </a:lnTo>
                  <a:lnTo>
                    <a:pt x="3885057" y="3228975"/>
                  </a:lnTo>
                  <a:lnTo>
                    <a:pt x="3910870" y="3213926"/>
                  </a:lnTo>
                  <a:lnTo>
                    <a:pt x="3920680" y="3203639"/>
                  </a:lnTo>
                  <a:lnTo>
                    <a:pt x="3930682" y="3204210"/>
                  </a:lnTo>
                  <a:lnTo>
                    <a:pt x="3937731" y="3208973"/>
                  </a:lnTo>
                  <a:lnTo>
                    <a:pt x="3944207" y="3199829"/>
                  </a:lnTo>
                  <a:lnTo>
                    <a:pt x="3943445" y="3194780"/>
                  </a:lnTo>
                  <a:lnTo>
                    <a:pt x="3931825" y="3189161"/>
                  </a:lnTo>
                  <a:lnTo>
                    <a:pt x="3922967" y="3193161"/>
                  </a:lnTo>
                  <a:lnTo>
                    <a:pt x="3919252" y="3190970"/>
                  </a:lnTo>
                  <a:lnTo>
                    <a:pt x="3914966" y="3174587"/>
                  </a:lnTo>
                  <a:lnTo>
                    <a:pt x="3879628" y="3130391"/>
                  </a:lnTo>
                  <a:lnTo>
                    <a:pt x="3862578" y="3122581"/>
                  </a:lnTo>
                  <a:lnTo>
                    <a:pt x="3853149" y="3110675"/>
                  </a:lnTo>
                  <a:lnTo>
                    <a:pt x="3844671" y="3116390"/>
                  </a:lnTo>
                  <a:lnTo>
                    <a:pt x="3839337" y="3110865"/>
                  </a:lnTo>
                  <a:lnTo>
                    <a:pt x="3833908" y="3110389"/>
                  </a:lnTo>
                  <a:lnTo>
                    <a:pt x="3830479" y="3113723"/>
                  </a:lnTo>
                  <a:lnTo>
                    <a:pt x="3830860" y="3116199"/>
                  </a:lnTo>
                  <a:lnTo>
                    <a:pt x="3843337" y="3120581"/>
                  </a:lnTo>
                  <a:lnTo>
                    <a:pt x="3846195" y="3126105"/>
                  </a:lnTo>
                  <a:lnTo>
                    <a:pt x="3846862" y="3136583"/>
                  </a:lnTo>
                  <a:lnTo>
                    <a:pt x="3842957" y="3144488"/>
                  </a:lnTo>
                  <a:lnTo>
                    <a:pt x="3836670" y="3147346"/>
                  </a:lnTo>
                  <a:lnTo>
                    <a:pt x="3830384" y="3146774"/>
                  </a:lnTo>
                  <a:lnTo>
                    <a:pt x="3824192" y="3141250"/>
                  </a:lnTo>
                  <a:lnTo>
                    <a:pt x="3806190" y="3140107"/>
                  </a:lnTo>
                  <a:lnTo>
                    <a:pt x="3795427" y="3131153"/>
                  </a:lnTo>
                  <a:lnTo>
                    <a:pt x="3786569" y="3134773"/>
                  </a:lnTo>
                  <a:lnTo>
                    <a:pt x="3778663" y="3132963"/>
                  </a:lnTo>
                  <a:lnTo>
                    <a:pt x="3775806" y="3130011"/>
                  </a:lnTo>
                  <a:lnTo>
                    <a:pt x="3779711" y="3122581"/>
                  </a:lnTo>
                  <a:lnTo>
                    <a:pt x="3778091" y="3117914"/>
                  </a:lnTo>
                  <a:lnTo>
                    <a:pt x="3771043" y="3114866"/>
                  </a:lnTo>
                  <a:lnTo>
                    <a:pt x="3745516" y="3114008"/>
                  </a:lnTo>
                  <a:lnTo>
                    <a:pt x="3735896" y="3136106"/>
                  </a:lnTo>
                  <a:lnTo>
                    <a:pt x="3730086" y="3134297"/>
                  </a:lnTo>
                  <a:lnTo>
                    <a:pt x="3717417" y="3113532"/>
                  </a:lnTo>
                  <a:lnTo>
                    <a:pt x="3708273" y="3085338"/>
                  </a:lnTo>
                  <a:lnTo>
                    <a:pt x="3702844" y="3082766"/>
                  </a:lnTo>
                  <a:lnTo>
                    <a:pt x="3688080" y="3087910"/>
                  </a:lnTo>
                  <a:lnTo>
                    <a:pt x="3661791" y="3079052"/>
                  </a:lnTo>
                  <a:lnTo>
                    <a:pt x="3651695" y="3080099"/>
                  </a:lnTo>
                  <a:lnTo>
                    <a:pt x="3638074" y="3089910"/>
                  </a:lnTo>
                  <a:lnTo>
                    <a:pt x="3614261" y="3060097"/>
                  </a:lnTo>
                  <a:lnTo>
                    <a:pt x="3606737" y="3056192"/>
                  </a:lnTo>
                  <a:lnTo>
                    <a:pt x="3594164" y="3054763"/>
                  </a:lnTo>
                  <a:lnTo>
                    <a:pt x="3587973" y="3051715"/>
                  </a:lnTo>
                  <a:lnTo>
                    <a:pt x="3584353" y="3044476"/>
                  </a:lnTo>
                  <a:lnTo>
                    <a:pt x="3573494" y="3040476"/>
                  </a:lnTo>
                  <a:lnTo>
                    <a:pt x="3569303" y="3036665"/>
                  </a:lnTo>
                  <a:lnTo>
                    <a:pt x="3575304" y="3029236"/>
                  </a:lnTo>
                  <a:lnTo>
                    <a:pt x="3569684" y="3012377"/>
                  </a:lnTo>
                  <a:lnTo>
                    <a:pt x="3574923" y="2999899"/>
                  </a:lnTo>
                  <a:lnTo>
                    <a:pt x="3575590" y="2987326"/>
                  </a:lnTo>
                  <a:lnTo>
                    <a:pt x="3586163" y="2979135"/>
                  </a:lnTo>
                  <a:lnTo>
                    <a:pt x="3588925" y="2961608"/>
                  </a:lnTo>
                  <a:lnTo>
                    <a:pt x="3577304" y="2955512"/>
                  </a:lnTo>
                  <a:lnTo>
                    <a:pt x="3567970" y="2964561"/>
                  </a:lnTo>
                  <a:lnTo>
                    <a:pt x="3562065" y="2964466"/>
                  </a:lnTo>
                  <a:lnTo>
                    <a:pt x="3557969" y="2958941"/>
                  </a:lnTo>
                  <a:lnTo>
                    <a:pt x="3547491" y="2957036"/>
                  </a:lnTo>
                  <a:lnTo>
                    <a:pt x="3535966" y="2942558"/>
                  </a:lnTo>
                  <a:lnTo>
                    <a:pt x="3528060" y="2940749"/>
                  </a:lnTo>
                  <a:lnTo>
                    <a:pt x="3523774" y="2946178"/>
                  </a:lnTo>
                  <a:lnTo>
                    <a:pt x="3507867" y="2941320"/>
                  </a:lnTo>
                  <a:lnTo>
                    <a:pt x="3489865" y="2939796"/>
                  </a:lnTo>
                  <a:lnTo>
                    <a:pt x="3487007" y="2938082"/>
                  </a:lnTo>
                  <a:lnTo>
                    <a:pt x="3485579" y="2923794"/>
                  </a:lnTo>
                  <a:lnTo>
                    <a:pt x="3481864" y="2921222"/>
                  </a:lnTo>
                  <a:lnTo>
                    <a:pt x="3474625" y="2925699"/>
                  </a:lnTo>
                  <a:lnTo>
                    <a:pt x="3474053" y="2933224"/>
                  </a:lnTo>
                  <a:lnTo>
                    <a:pt x="3465195" y="2938939"/>
                  </a:lnTo>
                  <a:lnTo>
                    <a:pt x="3463385" y="2949416"/>
                  </a:lnTo>
                  <a:lnTo>
                    <a:pt x="3459575" y="2951893"/>
                  </a:lnTo>
                  <a:lnTo>
                    <a:pt x="3451574" y="2951321"/>
                  </a:lnTo>
                  <a:lnTo>
                    <a:pt x="3450432" y="2943702"/>
                  </a:lnTo>
                  <a:lnTo>
                    <a:pt x="3446336" y="2939891"/>
                  </a:lnTo>
                  <a:lnTo>
                    <a:pt x="3439954" y="2943130"/>
                  </a:lnTo>
                  <a:lnTo>
                    <a:pt x="3433667" y="2942178"/>
                  </a:lnTo>
                  <a:lnTo>
                    <a:pt x="3416523" y="2965323"/>
                  </a:lnTo>
                  <a:lnTo>
                    <a:pt x="3399949" y="2975991"/>
                  </a:lnTo>
                  <a:lnTo>
                    <a:pt x="3386042" y="2979135"/>
                  </a:lnTo>
                  <a:lnTo>
                    <a:pt x="3376041" y="2976848"/>
                  </a:lnTo>
                  <a:lnTo>
                    <a:pt x="3372898" y="2965514"/>
                  </a:lnTo>
                  <a:lnTo>
                    <a:pt x="3345657" y="2965037"/>
                  </a:lnTo>
                  <a:lnTo>
                    <a:pt x="3331083" y="2960180"/>
                  </a:lnTo>
                  <a:lnTo>
                    <a:pt x="3320225" y="2960465"/>
                  </a:lnTo>
                  <a:lnTo>
                    <a:pt x="3317558" y="2965895"/>
                  </a:lnTo>
                  <a:lnTo>
                    <a:pt x="3312033" y="2969133"/>
                  </a:lnTo>
                  <a:lnTo>
                    <a:pt x="3300794" y="2967228"/>
                  </a:lnTo>
                  <a:lnTo>
                    <a:pt x="3290030" y="2983421"/>
                  </a:lnTo>
                  <a:lnTo>
                    <a:pt x="3287649" y="3001804"/>
                  </a:lnTo>
                  <a:lnTo>
                    <a:pt x="3291650" y="3011901"/>
                  </a:lnTo>
                  <a:lnTo>
                    <a:pt x="3298317" y="3014948"/>
                  </a:lnTo>
                  <a:lnTo>
                    <a:pt x="3306413" y="3007138"/>
                  </a:lnTo>
                  <a:lnTo>
                    <a:pt x="3314319" y="3008090"/>
                  </a:lnTo>
                  <a:lnTo>
                    <a:pt x="3321368" y="3013615"/>
                  </a:lnTo>
                  <a:lnTo>
                    <a:pt x="3322511" y="3018663"/>
                  </a:lnTo>
                  <a:lnTo>
                    <a:pt x="3314700" y="3033236"/>
                  </a:lnTo>
                  <a:lnTo>
                    <a:pt x="3319653" y="3038380"/>
                  </a:lnTo>
                  <a:lnTo>
                    <a:pt x="3326035" y="3033046"/>
                  </a:lnTo>
                  <a:lnTo>
                    <a:pt x="3333179" y="3032760"/>
                  </a:lnTo>
                  <a:lnTo>
                    <a:pt x="3344323" y="3040952"/>
                  </a:lnTo>
                  <a:lnTo>
                    <a:pt x="3357944" y="3056287"/>
                  </a:lnTo>
                  <a:lnTo>
                    <a:pt x="3372041" y="3066193"/>
                  </a:lnTo>
                  <a:lnTo>
                    <a:pt x="3385852" y="3092006"/>
                  </a:lnTo>
                  <a:lnTo>
                    <a:pt x="3379470" y="3121247"/>
                  </a:lnTo>
                  <a:lnTo>
                    <a:pt x="3380613" y="3131725"/>
                  </a:lnTo>
                  <a:lnTo>
                    <a:pt x="3388328" y="3137535"/>
                  </a:lnTo>
                  <a:lnTo>
                    <a:pt x="3392138" y="3145727"/>
                  </a:lnTo>
                  <a:lnTo>
                    <a:pt x="3400425" y="3154204"/>
                  </a:lnTo>
                  <a:lnTo>
                    <a:pt x="3421094" y="3170873"/>
                  </a:lnTo>
                  <a:lnTo>
                    <a:pt x="3441668" y="3194685"/>
                  </a:lnTo>
                  <a:lnTo>
                    <a:pt x="3457385" y="3208401"/>
                  </a:lnTo>
                  <a:lnTo>
                    <a:pt x="3469862" y="3215354"/>
                  </a:lnTo>
                  <a:lnTo>
                    <a:pt x="3481578" y="3215164"/>
                  </a:lnTo>
                  <a:lnTo>
                    <a:pt x="3495580" y="3229261"/>
                  </a:lnTo>
                  <a:lnTo>
                    <a:pt x="3520345" y="3225451"/>
                  </a:lnTo>
                  <a:lnTo>
                    <a:pt x="3569875" y="3243929"/>
                  </a:lnTo>
                  <a:lnTo>
                    <a:pt x="3594640" y="3268218"/>
                  </a:lnTo>
                  <a:lnTo>
                    <a:pt x="3609785" y="3288601"/>
                  </a:lnTo>
                  <a:lnTo>
                    <a:pt x="3624358" y="3293459"/>
                  </a:lnTo>
                  <a:lnTo>
                    <a:pt x="3635121" y="3302032"/>
                  </a:lnTo>
                  <a:lnTo>
                    <a:pt x="3643122" y="3297555"/>
                  </a:lnTo>
                  <a:lnTo>
                    <a:pt x="3644932" y="3287554"/>
                  </a:lnTo>
                  <a:lnTo>
                    <a:pt x="3649885" y="3293459"/>
                  </a:lnTo>
                  <a:lnTo>
                    <a:pt x="3652266" y="3302317"/>
                  </a:lnTo>
                  <a:lnTo>
                    <a:pt x="3642170" y="3376327"/>
                  </a:lnTo>
                  <a:lnTo>
                    <a:pt x="3647885" y="3386043"/>
                  </a:lnTo>
                  <a:lnTo>
                    <a:pt x="3679984" y="3422237"/>
                  </a:lnTo>
                  <a:lnTo>
                    <a:pt x="3677793" y="3430143"/>
                  </a:lnTo>
                  <a:lnTo>
                    <a:pt x="3671316" y="3438811"/>
                  </a:lnTo>
                  <a:lnTo>
                    <a:pt x="3652552" y="3455670"/>
                  </a:lnTo>
                  <a:lnTo>
                    <a:pt x="3654076" y="3463195"/>
                  </a:lnTo>
                  <a:lnTo>
                    <a:pt x="3673316" y="3491580"/>
                  </a:lnTo>
                  <a:lnTo>
                    <a:pt x="3675317" y="3499580"/>
                  </a:lnTo>
                  <a:lnTo>
                    <a:pt x="3660362" y="3539109"/>
                  </a:lnTo>
                  <a:lnTo>
                    <a:pt x="3666554" y="3567303"/>
                  </a:lnTo>
                  <a:lnTo>
                    <a:pt x="3659600" y="3582639"/>
                  </a:lnTo>
                  <a:lnTo>
                    <a:pt x="3640074" y="3595307"/>
                  </a:lnTo>
                  <a:lnTo>
                    <a:pt x="3598450" y="3580734"/>
                  </a:lnTo>
                  <a:lnTo>
                    <a:pt x="3550253" y="3557683"/>
                  </a:lnTo>
                  <a:lnTo>
                    <a:pt x="3479864" y="3533870"/>
                  </a:lnTo>
                  <a:lnTo>
                    <a:pt x="3427476" y="3509963"/>
                  </a:lnTo>
                  <a:lnTo>
                    <a:pt x="3397187" y="3491389"/>
                  </a:lnTo>
                  <a:lnTo>
                    <a:pt x="3377660" y="3484341"/>
                  </a:lnTo>
                  <a:lnTo>
                    <a:pt x="3291174" y="3467005"/>
                  </a:lnTo>
                  <a:lnTo>
                    <a:pt x="3251835" y="3464624"/>
                  </a:lnTo>
                  <a:lnTo>
                    <a:pt x="3229166" y="3465100"/>
                  </a:lnTo>
                  <a:lnTo>
                    <a:pt x="3189256" y="3471577"/>
                  </a:lnTo>
                  <a:lnTo>
                    <a:pt x="3186684" y="3474053"/>
                  </a:lnTo>
                  <a:lnTo>
                    <a:pt x="3175064" y="3469672"/>
                  </a:lnTo>
                  <a:lnTo>
                    <a:pt x="3156109" y="3475196"/>
                  </a:lnTo>
                  <a:lnTo>
                    <a:pt x="3144393" y="3473291"/>
                  </a:lnTo>
                  <a:lnTo>
                    <a:pt x="3099245" y="3440335"/>
                  </a:lnTo>
                  <a:lnTo>
                    <a:pt x="3094482" y="3423095"/>
                  </a:lnTo>
                  <a:lnTo>
                    <a:pt x="3080576" y="3404807"/>
                  </a:lnTo>
                  <a:lnTo>
                    <a:pt x="3057049" y="3383090"/>
                  </a:lnTo>
                  <a:lnTo>
                    <a:pt x="3018473" y="3360706"/>
                  </a:lnTo>
                  <a:lnTo>
                    <a:pt x="2947988" y="3282030"/>
                  </a:lnTo>
                  <a:lnTo>
                    <a:pt x="2889028" y="3221165"/>
                  </a:lnTo>
                  <a:lnTo>
                    <a:pt x="2869407" y="3215354"/>
                  </a:lnTo>
                  <a:lnTo>
                    <a:pt x="2867025" y="3209068"/>
                  </a:lnTo>
                  <a:lnTo>
                    <a:pt x="2859024" y="3212687"/>
                  </a:lnTo>
                  <a:lnTo>
                    <a:pt x="2852166" y="3219736"/>
                  </a:lnTo>
                  <a:lnTo>
                    <a:pt x="2846070" y="3210020"/>
                  </a:lnTo>
                  <a:lnTo>
                    <a:pt x="2840546" y="3187256"/>
                  </a:lnTo>
                  <a:lnTo>
                    <a:pt x="2824544" y="3163157"/>
                  </a:lnTo>
                  <a:lnTo>
                    <a:pt x="2825115" y="3156490"/>
                  </a:lnTo>
                  <a:lnTo>
                    <a:pt x="2837593" y="3133630"/>
                  </a:lnTo>
                  <a:lnTo>
                    <a:pt x="2841593" y="3117723"/>
                  </a:lnTo>
                  <a:lnTo>
                    <a:pt x="2851404" y="3104864"/>
                  </a:lnTo>
                  <a:lnTo>
                    <a:pt x="2864453" y="3100007"/>
                  </a:lnTo>
                  <a:lnTo>
                    <a:pt x="2867882" y="3094196"/>
                  </a:lnTo>
                  <a:lnTo>
                    <a:pt x="2872264" y="3055715"/>
                  </a:lnTo>
                  <a:lnTo>
                    <a:pt x="2876645" y="3045333"/>
                  </a:lnTo>
                  <a:lnTo>
                    <a:pt x="2896648" y="3028474"/>
                  </a:lnTo>
                  <a:lnTo>
                    <a:pt x="2915222" y="3022092"/>
                  </a:lnTo>
                  <a:lnTo>
                    <a:pt x="2970181" y="3018758"/>
                  </a:lnTo>
                  <a:lnTo>
                    <a:pt x="2978658" y="3015520"/>
                  </a:lnTo>
                  <a:lnTo>
                    <a:pt x="2985040" y="3007233"/>
                  </a:lnTo>
                  <a:lnTo>
                    <a:pt x="2991136" y="2990183"/>
                  </a:lnTo>
                  <a:lnTo>
                    <a:pt x="2988945" y="2969228"/>
                  </a:lnTo>
                  <a:lnTo>
                    <a:pt x="2995041" y="2951321"/>
                  </a:lnTo>
                  <a:lnTo>
                    <a:pt x="3004852" y="2939701"/>
                  </a:lnTo>
                  <a:lnTo>
                    <a:pt x="3017520" y="2934843"/>
                  </a:lnTo>
                  <a:lnTo>
                    <a:pt x="3024378" y="2925699"/>
                  </a:lnTo>
                  <a:lnTo>
                    <a:pt x="3019901" y="2919794"/>
                  </a:lnTo>
                  <a:lnTo>
                    <a:pt x="3013234" y="2918841"/>
                  </a:lnTo>
                  <a:lnTo>
                    <a:pt x="3008090" y="2924652"/>
                  </a:lnTo>
                  <a:lnTo>
                    <a:pt x="3004280" y="2925032"/>
                  </a:lnTo>
                  <a:lnTo>
                    <a:pt x="3000375" y="2905220"/>
                  </a:lnTo>
                  <a:lnTo>
                    <a:pt x="3000566" y="2893505"/>
                  </a:lnTo>
                  <a:lnTo>
                    <a:pt x="3003614" y="2885980"/>
                  </a:lnTo>
                  <a:lnTo>
                    <a:pt x="3007900" y="2881884"/>
                  </a:lnTo>
                  <a:lnTo>
                    <a:pt x="3028855" y="2880932"/>
                  </a:lnTo>
                  <a:lnTo>
                    <a:pt x="3045333" y="2874074"/>
                  </a:lnTo>
                  <a:lnTo>
                    <a:pt x="3056096" y="2856167"/>
                  </a:lnTo>
                  <a:lnTo>
                    <a:pt x="3065621" y="2862168"/>
                  </a:lnTo>
                  <a:lnTo>
                    <a:pt x="3066098" y="2857119"/>
                  </a:lnTo>
                  <a:lnTo>
                    <a:pt x="3056287" y="2840165"/>
                  </a:lnTo>
                  <a:lnTo>
                    <a:pt x="3058859" y="2838164"/>
                  </a:lnTo>
                  <a:lnTo>
                    <a:pt x="3084957" y="2834831"/>
                  </a:lnTo>
                  <a:lnTo>
                    <a:pt x="3103055" y="2829306"/>
                  </a:lnTo>
                  <a:lnTo>
                    <a:pt x="3117628" y="2834545"/>
                  </a:lnTo>
                  <a:lnTo>
                    <a:pt x="3132106" y="2823401"/>
                  </a:lnTo>
                  <a:lnTo>
                    <a:pt x="3128105" y="2811590"/>
                  </a:lnTo>
                  <a:lnTo>
                    <a:pt x="3124772" y="2809399"/>
                  </a:lnTo>
                  <a:lnTo>
                    <a:pt x="3117152" y="2813495"/>
                  </a:lnTo>
                  <a:lnTo>
                    <a:pt x="3115723" y="2797112"/>
                  </a:lnTo>
                  <a:lnTo>
                    <a:pt x="3112770" y="2797016"/>
                  </a:lnTo>
                  <a:lnTo>
                    <a:pt x="3109341" y="2803303"/>
                  </a:lnTo>
                  <a:lnTo>
                    <a:pt x="3105341" y="2817876"/>
                  </a:lnTo>
                  <a:lnTo>
                    <a:pt x="3096863" y="2821115"/>
                  </a:lnTo>
                  <a:lnTo>
                    <a:pt x="3067907" y="2820638"/>
                  </a:lnTo>
                  <a:lnTo>
                    <a:pt x="3049143" y="2817019"/>
                  </a:lnTo>
                  <a:lnTo>
                    <a:pt x="3042857" y="2842070"/>
                  </a:lnTo>
                  <a:lnTo>
                    <a:pt x="3038094" y="2851214"/>
                  </a:lnTo>
                  <a:lnTo>
                    <a:pt x="3022854" y="2861501"/>
                  </a:lnTo>
                  <a:lnTo>
                    <a:pt x="3014472" y="2860548"/>
                  </a:lnTo>
                  <a:lnTo>
                    <a:pt x="2990565" y="2835021"/>
                  </a:lnTo>
                  <a:lnTo>
                    <a:pt x="3036189" y="2786253"/>
                  </a:lnTo>
                  <a:lnTo>
                    <a:pt x="3045524" y="2781777"/>
                  </a:lnTo>
                  <a:lnTo>
                    <a:pt x="3052382" y="2772632"/>
                  </a:lnTo>
                  <a:lnTo>
                    <a:pt x="3063335" y="2769013"/>
                  </a:lnTo>
                  <a:lnTo>
                    <a:pt x="3073527" y="2760345"/>
                  </a:lnTo>
                  <a:lnTo>
                    <a:pt x="3080385" y="2748725"/>
                  </a:lnTo>
                  <a:lnTo>
                    <a:pt x="3099816" y="2743200"/>
                  </a:lnTo>
                  <a:lnTo>
                    <a:pt x="3122295" y="2754440"/>
                  </a:lnTo>
                  <a:lnTo>
                    <a:pt x="3135249" y="2755487"/>
                  </a:lnTo>
                  <a:lnTo>
                    <a:pt x="3147251" y="2763298"/>
                  </a:lnTo>
                  <a:lnTo>
                    <a:pt x="3152775" y="2760060"/>
                  </a:lnTo>
                  <a:lnTo>
                    <a:pt x="3146298" y="2748248"/>
                  </a:lnTo>
                  <a:lnTo>
                    <a:pt x="3128867" y="2734913"/>
                  </a:lnTo>
                  <a:lnTo>
                    <a:pt x="3125629" y="2725674"/>
                  </a:lnTo>
                  <a:lnTo>
                    <a:pt x="3129534" y="2719483"/>
                  </a:lnTo>
                  <a:lnTo>
                    <a:pt x="3139059" y="2727198"/>
                  </a:lnTo>
                  <a:lnTo>
                    <a:pt x="3172206" y="2726436"/>
                  </a:lnTo>
                  <a:lnTo>
                    <a:pt x="3182779" y="2723293"/>
                  </a:lnTo>
                  <a:lnTo>
                    <a:pt x="3199067" y="2728627"/>
                  </a:lnTo>
                  <a:lnTo>
                    <a:pt x="3210973" y="2722150"/>
                  </a:lnTo>
                  <a:lnTo>
                    <a:pt x="3212116" y="2727198"/>
                  </a:lnTo>
                  <a:lnTo>
                    <a:pt x="3200019" y="2751773"/>
                  </a:lnTo>
                  <a:lnTo>
                    <a:pt x="3193257" y="2778538"/>
                  </a:lnTo>
                  <a:lnTo>
                    <a:pt x="3183827" y="2790539"/>
                  </a:lnTo>
                  <a:lnTo>
                    <a:pt x="3175445" y="2793778"/>
                  </a:lnTo>
                  <a:lnTo>
                    <a:pt x="3160776" y="2793969"/>
                  </a:lnTo>
                  <a:lnTo>
                    <a:pt x="3150203" y="2800541"/>
                  </a:lnTo>
                  <a:lnTo>
                    <a:pt x="3146203" y="2812256"/>
                  </a:lnTo>
                  <a:lnTo>
                    <a:pt x="3146870" y="2821877"/>
                  </a:lnTo>
                  <a:lnTo>
                    <a:pt x="3142583" y="2829782"/>
                  </a:lnTo>
                  <a:lnTo>
                    <a:pt x="3132963" y="2827973"/>
                  </a:lnTo>
                  <a:lnTo>
                    <a:pt x="3132011" y="2831783"/>
                  </a:lnTo>
                  <a:lnTo>
                    <a:pt x="3135344" y="2835974"/>
                  </a:lnTo>
                  <a:lnTo>
                    <a:pt x="3142869" y="2840260"/>
                  </a:lnTo>
                  <a:lnTo>
                    <a:pt x="3151727" y="2837498"/>
                  </a:lnTo>
                  <a:lnTo>
                    <a:pt x="3158014" y="2838450"/>
                  </a:lnTo>
                  <a:lnTo>
                    <a:pt x="3164015" y="2831783"/>
                  </a:lnTo>
                  <a:lnTo>
                    <a:pt x="3162586" y="2818733"/>
                  </a:lnTo>
                  <a:lnTo>
                    <a:pt x="3166491" y="2811685"/>
                  </a:lnTo>
                  <a:lnTo>
                    <a:pt x="3180779" y="2808161"/>
                  </a:lnTo>
                  <a:lnTo>
                    <a:pt x="3196495" y="2797969"/>
                  </a:lnTo>
                  <a:lnTo>
                    <a:pt x="3208306" y="2768822"/>
                  </a:lnTo>
                  <a:lnTo>
                    <a:pt x="3207734" y="2752916"/>
                  </a:lnTo>
                  <a:lnTo>
                    <a:pt x="3213354" y="2740819"/>
                  </a:lnTo>
                  <a:lnTo>
                    <a:pt x="3220498" y="2738438"/>
                  </a:lnTo>
                  <a:lnTo>
                    <a:pt x="3229166" y="2744915"/>
                  </a:lnTo>
                  <a:lnTo>
                    <a:pt x="3233833" y="2744153"/>
                  </a:lnTo>
                  <a:lnTo>
                    <a:pt x="3254216" y="2729770"/>
                  </a:lnTo>
                  <a:lnTo>
                    <a:pt x="3287840" y="2724912"/>
                  </a:lnTo>
                  <a:lnTo>
                    <a:pt x="3292983" y="2719578"/>
                  </a:lnTo>
                  <a:lnTo>
                    <a:pt x="3289745" y="2711101"/>
                  </a:lnTo>
                  <a:lnTo>
                    <a:pt x="3282220" y="2707196"/>
                  </a:lnTo>
                  <a:lnTo>
                    <a:pt x="3279172" y="2713006"/>
                  </a:lnTo>
                  <a:lnTo>
                    <a:pt x="3272790" y="2717483"/>
                  </a:lnTo>
                  <a:lnTo>
                    <a:pt x="3248501" y="2717483"/>
                  </a:lnTo>
                  <a:lnTo>
                    <a:pt x="3229832" y="2730151"/>
                  </a:lnTo>
                  <a:lnTo>
                    <a:pt x="3224879" y="2727579"/>
                  </a:lnTo>
                  <a:lnTo>
                    <a:pt x="3224117" y="2720054"/>
                  </a:lnTo>
                  <a:lnTo>
                    <a:pt x="3234404" y="2708053"/>
                  </a:lnTo>
                  <a:lnTo>
                    <a:pt x="3228594" y="2703290"/>
                  </a:lnTo>
                  <a:lnTo>
                    <a:pt x="3217164" y="2709005"/>
                  </a:lnTo>
                  <a:lnTo>
                    <a:pt x="3208401" y="2707196"/>
                  </a:lnTo>
                  <a:lnTo>
                    <a:pt x="3196114" y="2717483"/>
                  </a:lnTo>
                  <a:lnTo>
                    <a:pt x="3175254" y="2710815"/>
                  </a:lnTo>
                  <a:lnTo>
                    <a:pt x="3154204" y="2715482"/>
                  </a:lnTo>
                  <a:lnTo>
                    <a:pt x="3140869" y="2710244"/>
                  </a:lnTo>
                  <a:lnTo>
                    <a:pt x="3131820" y="2699576"/>
                  </a:lnTo>
                  <a:lnTo>
                    <a:pt x="3124295" y="2698623"/>
                  </a:lnTo>
                  <a:lnTo>
                    <a:pt x="3116675" y="2703100"/>
                  </a:lnTo>
                  <a:lnTo>
                    <a:pt x="3114390" y="2715292"/>
                  </a:lnTo>
                  <a:lnTo>
                    <a:pt x="3119152" y="2732532"/>
                  </a:lnTo>
                  <a:lnTo>
                    <a:pt x="3117437" y="2736247"/>
                  </a:lnTo>
                  <a:lnTo>
                    <a:pt x="3114104" y="2736152"/>
                  </a:lnTo>
                  <a:lnTo>
                    <a:pt x="3105817" y="2729294"/>
                  </a:lnTo>
                  <a:lnTo>
                    <a:pt x="3100674" y="2710720"/>
                  </a:lnTo>
                  <a:lnTo>
                    <a:pt x="3092291" y="2708910"/>
                  </a:lnTo>
                  <a:lnTo>
                    <a:pt x="3069432" y="2694242"/>
                  </a:lnTo>
                  <a:lnTo>
                    <a:pt x="3033808" y="2694528"/>
                  </a:lnTo>
                  <a:lnTo>
                    <a:pt x="3046000" y="2667477"/>
                  </a:lnTo>
                  <a:lnTo>
                    <a:pt x="3047524" y="2647474"/>
                  </a:lnTo>
                  <a:lnTo>
                    <a:pt x="3060383" y="2656808"/>
                  </a:lnTo>
                  <a:lnTo>
                    <a:pt x="3078671" y="2664619"/>
                  </a:lnTo>
                  <a:lnTo>
                    <a:pt x="3127248" y="2672144"/>
                  </a:lnTo>
                  <a:lnTo>
                    <a:pt x="3139345" y="2678240"/>
                  </a:lnTo>
                  <a:lnTo>
                    <a:pt x="3145536" y="2685860"/>
                  </a:lnTo>
                  <a:lnTo>
                    <a:pt x="3162205" y="2692051"/>
                  </a:lnTo>
                  <a:lnTo>
                    <a:pt x="3157538" y="2669762"/>
                  </a:lnTo>
                  <a:lnTo>
                    <a:pt x="3146298" y="2662428"/>
                  </a:lnTo>
                  <a:lnTo>
                    <a:pt x="3142679" y="2654808"/>
                  </a:lnTo>
                  <a:lnTo>
                    <a:pt x="3150394" y="2642807"/>
                  </a:lnTo>
                  <a:lnTo>
                    <a:pt x="3157157" y="2641664"/>
                  </a:lnTo>
                  <a:lnTo>
                    <a:pt x="3171349" y="2647379"/>
                  </a:lnTo>
                  <a:lnTo>
                    <a:pt x="3182684" y="2646712"/>
                  </a:lnTo>
                  <a:lnTo>
                    <a:pt x="3184493" y="2638330"/>
                  </a:lnTo>
                  <a:lnTo>
                    <a:pt x="3179540" y="2632805"/>
                  </a:lnTo>
                  <a:lnTo>
                    <a:pt x="3164015" y="2630901"/>
                  </a:lnTo>
                  <a:lnTo>
                    <a:pt x="3150965" y="2632805"/>
                  </a:lnTo>
                  <a:lnTo>
                    <a:pt x="3134868" y="2641759"/>
                  </a:lnTo>
                  <a:lnTo>
                    <a:pt x="3127534" y="2657189"/>
                  </a:lnTo>
                  <a:lnTo>
                    <a:pt x="3120771" y="2663000"/>
                  </a:lnTo>
                  <a:lnTo>
                    <a:pt x="3090005" y="2643569"/>
                  </a:lnTo>
                  <a:lnTo>
                    <a:pt x="3084481" y="2645188"/>
                  </a:lnTo>
                  <a:lnTo>
                    <a:pt x="3067812" y="2639473"/>
                  </a:lnTo>
                  <a:lnTo>
                    <a:pt x="3061145" y="2634329"/>
                  </a:lnTo>
                  <a:lnTo>
                    <a:pt x="3057906" y="2623757"/>
                  </a:lnTo>
                  <a:lnTo>
                    <a:pt x="3059240" y="2620042"/>
                  </a:lnTo>
                  <a:lnTo>
                    <a:pt x="3065812" y="2628519"/>
                  </a:lnTo>
                  <a:lnTo>
                    <a:pt x="3083338" y="2632996"/>
                  </a:lnTo>
                  <a:lnTo>
                    <a:pt x="3094482" y="2642426"/>
                  </a:lnTo>
                  <a:lnTo>
                    <a:pt x="3103245" y="2642997"/>
                  </a:lnTo>
                  <a:lnTo>
                    <a:pt x="3107912" y="2638425"/>
                  </a:lnTo>
                  <a:lnTo>
                    <a:pt x="3107532" y="2633377"/>
                  </a:lnTo>
                  <a:lnTo>
                    <a:pt x="3074575" y="2624043"/>
                  </a:lnTo>
                  <a:lnTo>
                    <a:pt x="3070384" y="2620995"/>
                  </a:lnTo>
                  <a:lnTo>
                    <a:pt x="3067241" y="2609183"/>
                  </a:lnTo>
                  <a:lnTo>
                    <a:pt x="3063526" y="2606612"/>
                  </a:lnTo>
                  <a:lnTo>
                    <a:pt x="3056477" y="2604421"/>
                  </a:lnTo>
                  <a:lnTo>
                    <a:pt x="3038570" y="2618423"/>
                  </a:lnTo>
                  <a:lnTo>
                    <a:pt x="3031808" y="2619185"/>
                  </a:lnTo>
                  <a:lnTo>
                    <a:pt x="3027712" y="2615756"/>
                  </a:lnTo>
                  <a:lnTo>
                    <a:pt x="3027331" y="2610327"/>
                  </a:lnTo>
                  <a:lnTo>
                    <a:pt x="3032093" y="2602421"/>
                  </a:lnTo>
                  <a:lnTo>
                    <a:pt x="3054668" y="2583085"/>
                  </a:lnTo>
                  <a:lnTo>
                    <a:pt x="3059907" y="2572227"/>
                  </a:lnTo>
                  <a:lnTo>
                    <a:pt x="3057906" y="2563845"/>
                  </a:lnTo>
                  <a:lnTo>
                    <a:pt x="3062954" y="2534127"/>
                  </a:lnTo>
                  <a:lnTo>
                    <a:pt x="3061049" y="2518601"/>
                  </a:lnTo>
                  <a:lnTo>
                    <a:pt x="3051239" y="2499932"/>
                  </a:lnTo>
                  <a:lnTo>
                    <a:pt x="3051810" y="2493645"/>
                  </a:lnTo>
                  <a:lnTo>
                    <a:pt x="3045905" y="2470214"/>
                  </a:lnTo>
                  <a:lnTo>
                    <a:pt x="3038094" y="2456593"/>
                  </a:lnTo>
                  <a:lnTo>
                    <a:pt x="3037808" y="2447354"/>
                  </a:lnTo>
                  <a:lnTo>
                    <a:pt x="3041809" y="2434781"/>
                  </a:lnTo>
                  <a:lnTo>
                    <a:pt x="3048191" y="2431923"/>
                  </a:lnTo>
                  <a:lnTo>
                    <a:pt x="3070384" y="2432685"/>
                  </a:lnTo>
                  <a:lnTo>
                    <a:pt x="3070479" y="2429352"/>
                  </a:lnTo>
                  <a:lnTo>
                    <a:pt x="3046286" y="2420970"/>
                  </a:lnTo>
                  <a:lnTo>
                    <a:pt x="3040285" y="2403253"/>
                  </a:lnTo>
                  <a:lnTo>
                    <a:pt x="3041809" y="2388965"/>
                  </a:lnTo>
                  <a:lnTo>
                    <a:pt x="3048191" y="2384489"/>
                  </a:lnTo>
                  <a:lnTo>
                    <a:pt x="3048286" y="2381155"/>
                  </a:lnTo>
                  <a:lnTo>
                    <a:pt x="3039142" y="2379345"/>
                  </a:lnTo>
                  <a:lnTo>
                    <a:pt x="3034284" y="2368296"/>
                  </a:lnTo>
                  <a:lnTo>
                    <a:pt x="3021711" y="2367248"/>
                  </a:lnTo>
                  <a:lnTo>
                    <a:pt x="3014663" y="2363820"/>
                  </a:lnTo>
                  <a:lnTo>
                    <a:pt x="2999042" y="2342579"/>
                  </a:lnTo>
                  <a:lnTo>
                    <a:pt x="2984468" y="2334387"/>
                  </a:lnTo>
                  <a:lnTo>
                    <a:pt x="2976753" y="2342674"/>
                  </a:lnTo>
                  <a:lnTo>
                    <a:pt x="2969228" y="2342960"/>
                  </a:lnTo>
                  <a:lnTo>
                    <a:pt x="2957799" y="2319243"/>
                  </a:lnTo>
                  <a:lnTo>
                    <a:pt x="2933700" y="2303717"/>
                  </a:lnTo>
                  <a:lnTo>
                    <a:pt x="2935510" y="2296573"/>
                  </a:lnTo>
                  <a:lnTo>
                    <a:pt x="2933129" y="2289810"/>
                  </a:lnTo>
                  <a:lnTo>
                    <a:pt x="2921413" y="2285810"/>
                  </a:lnTo>
                  <a:lnTo>
                    <a:pt x="2911221" y="2267617"/>
                  </a:lnTo>
                  <a:lnTo>
                    <a:pt x="2876455" y="2236280"/>
                  </a:lnTo>
                  <a:lnTo>
                    <a:pt x="2872550" y="2221040"/>
                  </a:lnTo>
                  <a:lnTo>
                    <a:pt x="2852452" y="2207610"/>
                  </a:lnTo>
                  <a:lnTo>
                    <a:pt x="2843213" y="2191988"/>
                  </a:lnTo>
                  <a:lnTo>
                    <a:pt x="2831497" y="2181035"/>
                  </a:lnTo>
                  <a:lnTo>
                    <a:pt x="2823782" y="2177891"/>
                  </a:lnTo>
                  <a:lnTo>
                    <a:pt x="2806446" y="2179987"/>
                  </a:lnTo>
                  <a:lnTo>
                    <a:pt x="2798350" y="2185226"/>
                  </a:lnTo>
                  <a:lnTo>
                    <a:pt x="2793873" y="2196179"/>
                  </a:lnTo>
                  <a:lnTo>
                    <a:pt x="2789682" y="2196084"/>
                  </a:lnTo>
                  <a:lnTo>
                    <a:pt x="2780538" y="2189226"/>
                  </a:lnTo>
                  <a:lnTo>
                    <a:pt x="2789111" y="2177606"/>
                  </a:lnTo>
                  <a:lnTo>
                    <a:pt x="2783872" y="2161128"/>
                  </a:lnTo>
                  <a:lnTo>
                    <a:pt x="2782634" y="2132933"/>
                  </a:lnTo>
                  <a:lnTo>
                    <a:pt x="2777300" y="2123218"/>
                  </a:lnTo>
                  <a:lnTo>
                    <a:pt x="2755297" y="2103501"/>
                  </a:lnTo>
                  <a:lnTo>
                    <a:pt x="2718245" y="2081879"/>
                  </a:lnTo>
                  <a:lnTo>
                    <a:pt x="2656427" y="2056162"/>
                  </a:lnTo>
                  <a:lnTo>
                    <a:pt x="2634234" y="2053685"/>
                  </a:lnTo>
                  <a:lnTo>
                    <a:pt x="2631758" y="2050352"/>
                  </a:lnTo>
                  <a:lnTo>
                    <a:pt x="2636615" y="2035683"/>
                  </a:lnTo>
                  <a:lnTo>
                    <a:pt x="2630424" y="2027206"/>
                  </a:lnTo>
                  <a:lnTo>
                    <a:pt x="2619185" y="2019014"/>
                  </a:lnTo>
                  <a:lnTo>
                    <a:pt x="2602325" y="1995202"/>
                  </a:lnTo>
                  <a:lnTo>
                    <a:pt x="2553272" y="1959578"/>
                  </a:lnTo>
                  <a:lnTo>
                    <a:pt x="2536698" y="1943386"/>
                  </a:lnTo>
                  <a:lnTo>
                    <a:pt x="2538127" y="1933289"/>
                  </a:lnTo>
                  <a:lnTo>
                    <a:pt x="2532317" y="1929003"/>
                  </a:lnTo>
                  <a:lnTo>
                    <a:pt x="2526411" y="1929765"/>
                  </a:lnTo>
                  <a:lnTo>
                    <a:pt x="2521268" y="1935576"/>
                  </a:lnTo>
                  <a:lnTo>
                    <a:pt x="2485930" y="1909858"/>
                  </a:lnTo>
                  <a:lnTo>
                    <a:pt x="2484025" y="1898523"/>
                  </a:lnTo>
                  <a:lnTo>
                    <a:pt x="2479834" y="1899285"/>
                  </a:lnTo>
                  <a:lnTo>
                    <a:pt x="2476405" y="1905953"/>
                  </a:lnTo>
                  <a:lnTo>
                    <a:pt x="2391347" y="1858899"/>
                  </a:lnTo>
                  <a:lnTo>
                    <a:pt x="2306098" y="1822323"/>
                  </a:lnTo>
                  <a:lnTo>
                    <a:pt x="2299907" y="1812989"/>
                  </a:lnTo>
                  <a:lnTo>
                    <a:pt x="2308098" y="1798796"/>
                  </a:lnTo>
                  <a:lnTo>
                    <a:pt x="2303145" y="1794510"/>
                  </a:lnTo>
                  <a:lnTo>
                    <a:pt x="2297144" y="1799082"/>
                  </a:lnTo>
                  <a:lnTo>
                    <a:pt x="2293144" y="1815846"/>
                  </a:lnTo>
                  <a:lnTo>
                    <a:pt x="2286381" y="1815751"/>
                  </a:lnTo>
                  <a:lnTo>
                    <a:pt x="2273808" y="1810988"/>
                  </a:lnTo>
                  <a:lnTo>
                    <a:pt x="2247519" y="1794605"/>
                  </a:lnTo>
                  <a:lnTo>
                    <a:pt x="2228279" y="1789271"/>
                  </a:lnTo>
                  <a:lnTo>
                    <a:pt x="2201132" y="1774984"/>
                  </a:lnTo>
                  <a:lnTo>
                    <a:pt x="2149983" y="1762887"/>
                  </a:lnTo>
                  <a:lnTo>
                    <a:pt x="2141982" y="1764887"/>
                  </a:lnTo>
                  <a:lnTo>
                    <a:pt x="2127980" y="1773936"/>
                  </a:lnTo>
                  <a:lnTo>
                    <a:pt x="2122837" y="1751552"/>
                  </a:lnTo>
                  <a:lnTo>
                    <a:pt x="2118265" y="1748981"/>
                  </a:lnTo>
                  <a:lnTo>
                    <a:pt x="2113217" y="1751457"/>
                  </a:lnTo>
                  <a:lnTo>
                    <a:pt x="2107597" y="1759839"/>
                  </a:lnTo>
                  <a:lnTo>
                    <a:pt x="2097119" y="1758410"/>
                  </a:lnTo>
                  <a:lnTo>
                    <a:pt x="2089118" y="1762125"/>
                  </a:lnTo>
                  <a:lnTo>
                    <a:pt x="2081784" y="1745171"/>
                  </a:lnTo>
                  <a:lnTo>
                    <a:pt x="2070544" y="1733645"/>
                  </a:lnTo>
                  <a:lnTo>
                    <a:pt x="2060067" y="1728407"/>
                  </a:lnTo>
                  <a:lnTo>
                    <a:pt x="2048732" y="1727359"/>
                  </a:lnTo>
                  <a:lnTo>
                    <a:pt x="2039874" y="1730597"/>
                  </a:lnTo>
                  <a:lnTo>
                    <a:pt x="2032349" y="1730026"/>
                  </a:lnTo>
                  <a:lnTo>
                    <a:pt x="2043113" y="1715072"/>
                  </a:lnTo>
                  <a:lnTo>
                    <a:pt x="2053209" y="1717739"/>
                  </a:lnTo>
                  <a:lnTo>
                    <a:pt x="2056257" y="1710214"/>
                  </a:lnTo>
                  <a:lnTo>
                    <a:pt x="2046923" y="1682782"/>
                  </a:lnTo>
                  <a:lnTo>
                    <a:pt x="2052923" y="1672400"/>
                  </a:lnTo>
                  <a:lnTo>
                    <a:pt x="2040160" y="1655445"/>
                  </a:lnTo>
                  <a:lnTo>
                    <a:pt x="2017205" y="1643348"/>
                  </a:lnTo>
                  <a:lnTo>
                    <a:pt x="2001012" y="1626299"/>
                  </a:lnTo>
                  <a:lnTo>
                    <a:pt x="1990725" y="1611059"/>
                  </a:lnTo>
                  <a:lnTo>
                    <a:pt x="1978247" y="1602486"/>
                  </a:lnTo>
                  <a:lnTo>
                    <a:pt x="1940624" y="1589723"/>
                  </a:lnTo>
                  <a:lnTo>
                    <a:pt x="1926527" y="1575245"/>
                  </a:lnTo>
                  <a:lnTo>
                    <a:pt x="1912620" y="1547718"/>
                  </a:lnTo>
                  <a:lnTo>
                    <a:pt x="1903095" y="1538288"/>
                  </a:lnTo>
                  <a:lnTo>
                    <a:pt x="1896809" y="1536097"/>
                  </a:lnTo>
                  <a:lnTo>
                    <a:pt x="1892903" y="1542383"/>
                  </a:lnTo>
                  <a:lnTo>
                    <a:pt x="1897856" y="1552956"/>
                  </a:lnTo>
                  <a:lnTo>
                    <a:pt x="1931003" y="1592485"/>
                  </a:lnTo>
                  <a:lnTo>
                    <a:pt x="1945958" y="1602772"/>
                  </a:lnTo>
                  <a:lnTo>
                    <a:pt x="1963102" y="1608487"/>
                  </a:lnTo>
                  <a:lnTo>
                    <a:pt x="1977009" y="1609058"/>
                  </a:lnTo>
                  <a:lnTo>
                    <a:pt x="1982057" y="1612106"/>
                  </a:lnTo>
                  <a:lnTo>
                    <a:pt x="1984439" y="1620964"/>
                  </a:lnTo>
                  <a:lnTo>
                    <a:pt x="1981391" y="1625156"/>
                  </a:lnTo>
                  <a:lnTo>
                    <a:pt x="1970913" y="1625441"/>
                  </a:lnTo>
                  <a:lnTo>
                    <a:pt x="1950339" y="1619250"/>
                  </a:lnTo>
                  <a:lnTo>
                    <a:pt x="1947005" y="1614583"/>
                  </a:lnTo>
                  <a:lnTo>
                    <a:pt x="1917764" y="1602010"/>
                  </a:lnTo>
                  <a:lnTo>
                    <a:pt x="1896142" y="1586579"/>
                  </a:lnTo>
                  <a:lnTo>
                    <a:pt x="1882140" y="1563624"/>
                  </a:lnTo>
                  <a:lnTo>
                    <a:pt x="1860328" y="1562862"/>
                  </a:lnTo>
                  <a:lnTo>
                    <a:pt x="1841944" y="1553528"/>
                  </a:lnTo>
                  <a:lnTo>
                    <a:pt x="1830515" y="1555623"/>
                  </a:lnTo>
                  <a:lnTo>
                    <a:pt x="1836706" y="1562672"/>
                  </a:lnTo>
                  <a:lnTo>
                    <a:pt x="1842135" y="1564862"/>
                  </a:lnTo>
                  <a:lnTo>
                    <a:pt x="1871186" y="1569911"/>
                  </a:lnTo>
                  <a:lnTo>
                    <a:pt x="1876997" y="1574197"/>
                  </a:lnTo>
                  <a:lnTo>
                    <a:pt x="1876901" y="1579245"/>
                  </a:lnTo>
                  <a:lnTo>
                    <a:pt x="1871853" y="1580864"/>
                  </a:lnTo>
                  <a:lnTo>
                    <a:pt x="1839849" y="1571244"/>
                  </a:lnTo>
                  <a:lnTo>
                    <a:pt x="1825085" y="1571054"/>
                  </a:lnTo>
                  <a:lnTo>
                    <a:pt x="1820894" y="1567244"/>
                  </a:lnTo>
                  <a:lnTo>
                    <a:pt x="1794034" y="1565243"/>
                  </a:lnTo>
                  <a:lnTo>
                    <a:pt x="1789843" y="1566863"/>
                  </a:lnTo>
                  <a:lnTo>
                    <a:pt x="1773555" y="1555718"/>
                  </a:lnTo>
                  <a:lnTo>
                    <a:pt x="1766411" y="1553909"/>
                  </a:lnTo>
                  <a:lnTo>
                    <a:pt x="1760601" y="1548765"/>
                  </a:lnTo>
                  <a:lnTo>
                    <a:pt x="1764411" y="1544193"/>
                  </a:lnTo>
                  <a:lnTo>
                    <a:pt x="1763744" y="1534097"/>
                  </a:lnTo>
                  <a:lnTo>
                    <a:pt x="1759172" y="1532382"/>
                  </a:lnTo>
                  <a:lnTo>
                    <a:pt x="1753172" y="1539907"/>
                  </a:lnTo>
                  <a:lnTo>
                    <a:pt x="1741360" y="1540574"/>
                  </a:lnTo>
                  <a:lnTo>
                    <a:pt x="1740027" y="1543526"/>
                  </a:lnTo>
                  <a:lnTo>
                    <a:pt x="1742885" y="1549051"/>
                  </a:lnTo>
                  <a:lnTo>
                    <a:pt x="1740313" y="1550289"/>
                  </a:lnTo>
                  <a:lnTo>
                    <a:pt x="1642205" y="1527524"/>
                  </a:lnTo>
                  <a:lnTo>
                    <a:pt x="1633061" y="1519428"/>
                  </a:lnTo>
                  <a:lnTo>
                    <a:pt x="1627918" y="1524381"/>
                  </a:lnTo>
                  <a:lnTo>
                    <a:pt x="1606963" y="1521619"/>
                  </a:lnTo>
                  <a:lnTo>
                    <a:pt x="1598962" y="1518095"/>
                  </a:lnTo>
                  <a:lnTo>
                    <a:pt x="1595723" y="1505807"/>
                  </a:lnTo>
                  <a:lnTo>
                    <a:pt x="1589056" y="1503236"/>
                  </a:lnTo>
                  <a:lnTo>
                    <a:pt x="1581817" y="1510284"/>
                  </a:lnTo>
                  <a:lnTo>
                    <a:pt x="1570863" y="1509713"/>
                  </a:lnTo>
                  <a:lnTo>
                    <a:pt x="1549146" y="1500188"/>
                  </a:lnTo>
                  <a:lnTo>
                    <a:pt x="1536478" y="1499616"/>
                  </a:lnTo>
                  <a:lnTo>
                    <a:pt x="1509332" y="1488758"/>
                  </a:lnTo>
                  <a:lnTo>
                    <a:pt x="1491710" y="1485995"/>
                  </a:lnTo>
                  <a:lnTo>
                    <a:pt x="1481042" y="1487234"/>
                  </a:lnTo>
                  <a:lnTo>
                    <a:pt x="1467231" y="1481995"/>
                  </a:lnTo>
                  <a:lnTo>
                    <a:pt x="1464183" y="1488281"/>
                  </a:lnTo>
                  <a:lnTo>
                    <a:pt x="1386173" y="1501521"/>
                  </a:lnTo>
                  <a:lnTo>
                    <a:pt x="1367981" y="1480280"/>
                  </a:lnTo>
                  <a:lnTo>
                    <a:pt x="1363885" y="1471803"/>
                  </a:lnTo>
                  <a:lnTo>
                    <a:pt x="1373696" y="1460183"/>
                  </a:lnTo>
                  <a:lnTo>
                    <a:pt x="1369600" y="1451705"/>
                  </a:lnTo>
                  <a:lnTo>
                    <a:pt x="1350169" y="1458563"/>
                  </a:lnTo>
                  <a:lnTo>
                    <a:pt x="1337310" y="1447038"/>
                  </a:lnTo>
                  <a:lnTo>
                    <a:pt x="1332738" y="1446086"/>
                  </a:lnTo>
                  <a:lnTo>
                    <a:pt x="1333595" y="1452468"/>
                  </a:lnTo>
                  <a:lnTo>
                    <a:pt x="1340834" y="1459897"/>
                  </a:lnTo>
                  <a:lnTo>
                    <a:pt x="1338358" y="1462183"/>
                  </a:lnTo>
                  <a:lnTo>
                    <a:pt x="1322546" y="1448086"/>
                  </a:lnTo>
                  <a:lnTo>
                    <a:pt x="1319689" y="1441704"/>
                  </a:lnTo>
                  <a:lnTo>
                    <a:pt x="1312069" y="1441609"/>
                  </a:lnTo>
                  <a:lnTo>
                    <a:pt x="1289971" y="1422368"/>
                  </a:lnTo>
                  <a:lnTo>
                    <a:pt x="1245680" y="1396556"/>
                  </a:lnTo>
                  <a:lnTo>
                    <a:pt x="1239393" y="1391412"/>
                  </a:lnTo>
                  <a:lnTo>
                    <a:pt x="1224915" y="1368076"/>
                  </a:lnTo>
                  <a:lnTo>
                    <a:pt x="1227201" y="1355027"/>
                  </a:lnTo>
                  <a:lnTo>
                    <a:pt x="1215581" y="1342644"/>
                  </a:lnTo>
                  <a:lnTo>
                    <a:pt x="1213199" y="1333786"/>
                  </a:lnTo>
                  <a:lnTo>
                    <a:pt x="1207008" y="1324832"/>
                  </a:lnTo>
                  <a:lnTo>
                    <a:pt x="1202817" y="1324356"/>
                  </a:lnTo>
                  <a:lnTo>
                    <a:pt x="1191959" y="1314926"/>
                  </a:lnTo>
                  <a:lnTo>
                    <a:pt x="1181386" y="1320260"/>
                  </a:lnTo>
                  <a:lnTo>
                    <a:pt x="1175576" y="1318070"/>
                  </a:lnTo>
                  <a:lnTo>
                    <a:pt x="1160145" y="1303592"/>
                  </a:lnTo>
                  <a:lnTo>
                    <a:pt x="1157288" y="1296829"/>
                  </a:lnTo>
                  <a:lnTo>
                    <a:pt x="1166241" y="1288923"/>
                  </a:lnTo>
                  <a:lnTo>
                    <a:pt x="1168813" y="1281779"/>
                  </a:lnTo>
                  <a:lnTo>
                    <a:pt x="1168051" y="1275017"/>
                  </a:lnTo>
                  <a:lnTo>
                    <a:pt x="1158526" y="1264349"/>
                  </a:lnTo>
                  <a:lnTo>
                    <a:pt x="1147191" y="1259586"/>
                  </a:lnTo>
                  <a:lnTo>
                    <a:pt x="1127760" y="1264825"/>
                  </a:lnTo>
                  <a:lnTo>
                    <a:pt x="1124426" y="1261015"/>
                  </a:lnTo>
                  <a:lnTo>
                    <a:pt x="1123664" y="1255109"/>
                  </a:lnTo>
                  <a:lnTo>
                    <a:pt x="1136428" y="1241774"/>
                  </a:lnTo>
                  <a:lnTo>
                    <a:pt x="1134047" y="1231202"/>
                  </a:lnTo>
                  <a:lnTo>
                    <a:pt x="1139190" y="1222820"/>
                  </a:lnTo>
                  <a:lnTo>
                    <a:pt x="1137952" y="1217295"/>
                  </a:lnTo>
                  <a:lnTo>
                    <a:pt x="1126331" y="1208342"/>
                  </a:lnTo>
                  <a:lnTo>
                    <a:pt x="1130427" y="1181005"/>
                  </a:lnTo>
                  <a:lnTo>
                    <a:pt x="1138142" y="1172242"/>
                  </a:lnTo>
                  <a:lnTo>
                    <a:pt x="1144524" y="1170242"/>
                  </a:lnTo>
                  <a:lnTo>
                    <a:pt x="1149668" y="1162336"/>
                  </a:lnTo>
                  <a:lnTo>
                    <a:pt x="1151001" y="1152620"/>
                  </a:lnTo>
                  <a:lnTo>
                    <a:pt x="1159193" y="1136333"/>
                  </a:lnTo>
                  <a:lnTo>
                    <a:pt x="1180052" y="1114330"/>
                  </a:lnTo>
                  <a:lnTo>
                    <a:pt x="1189292" y="1112330"/>
                  </a:lnTo>
                  <a:lnTo>
                    <a:pt x="1194435" y="1103090"/>
                  </a:lnTo>
                  <a:lnTo>
                    <a:pt x="1201198" y="1098137"/>
                  </a:lnTo>
                  <a:lnTo>
                    <a:pt x="1212056" y="1068419"/>
                  </a:lnTo>
                  <a:lnTo>
                    <a:pt x="1202531" y="1022413"/>
                  </a:lnTo>
                  <a:lnTo>
                    <a:pt x="1194530" y="1017270"/>
                  </a:lnTo>
                  <a:lnTo>
                    <a:pt x="1165670" y="970217"/>
                  </a:lnTo>
                  <a:lnTo>
                    <a:pt x="1139095" y="940403"/>
                  </a:lnTo>
                  <a:lnTo>
                    <a:pt x="1134142" y="931545"/>
                  </a:lnTo>
                  <a:lnTo>
                    <a:pt x="1117092" y="912781"/>
                  </a:lnTo>
                  <a:lnTo>
                    <a:pt x="1096613" y="902875"/>
                  </a:lnTo>
                  <a:lnTo>
                    <a:pt x="1085755" y="894302"/>
                  </a:lnTo>
                  <a:lnTo>
                    <a:pt x="1082421" y="887921"/>
                  </a:lnTo>
                  <a:lnTo>
                    <a:pt x="1083755" y="884587"/>
                  </a:lnTo>
                  <a:lnTo>
                    <a:pt x="1089184" y="885444"/>
                  </a:lnTo>
                  <a:lnTo>
                    <a:pt x="1092613" y="882587"/>
                  </a:lnTo>
                  <a:lnTo>
                    <a:pt x="1081088" y="865156"/>
                  </a:lnTo>
                  <a:lnTo>
                    <a:pt x="1031462" y="825341"/>
                  </a:lnTo>
                  <a:lnTo>
                    <a:pt x="1031081" y="819055"/>
                  </a:lnTo>
                  <a:lnTo>
                    <a:pt x="1039940" y="813721"/>
                  </a:lnTo>
                  <a:lnTo>
                    <a:pt x="1051084" y="801243"/>
                  </a:lnTo>
                  <a:lnTo>
                    <a:pt x="1063562" y="781145"/>
                  </a:lnTo>
                  <a:lnTo>
                    <a:pt x="1062800" y="775240"/>
                  </a:lnTo>
                  <a:lnTo>
                    <a:pt x="1040225" y="758095"/>
                  </a:lnTo>
                  <a:lnTo>
                    <a:pt x="1019842" y="736378"/>
                  </a:lnTo>
                  <a:lnTo>
                    <a:pt x="1012888" y="717804"/>
                  </a:lnTo>
                  <a:lnTo>
                    <a:pt x="1016032" y="698468"/>
                  </a:lnTo>
                  <a:lnTo>
                    <a:pt x="1012317" y="690848"/>
                  </a:lnTo>
                  <a:lnTo>
                    <a:pt x="1006031" y="684467"/>
                  </a:lnTo>
                  <a:lnTo>
                    <a:pt x="995934" y="680561"/>
                  </a:lnTo>
                  <a:lnTo>
                    <a:pt x="970217" y="679799"/>
                  </a:lnTo>
                  <a:lnTo>
                    <a:pt x="946690" y="673227"/>
                  </a:lnTo>
                  <a:lnTo>
                    <a:pt x="920972" y="676751"/>
                  </a:lnTo>
                  <a:lnTo>
                    <a:pt x="894493" y="674370"/>
                  </a:lnTo>
                  <a:lnTo>
                    <a:pt x="879634" y="680085"/>
                  </a:lnTo>
                  <a:lnTo>
                    <a:pt x="842963" y="680085"/>
                  </a:lnTo>
                  <a:lnTo>
                    <a:pt x="823151" y="683609"/>
                  </a:lnTo>
                  <a:lnTo>
                    <a:pt x="816864" y="681895"/>
                  </a:lnTo>
                  <a:lnTo>
                    <a:pt x="813149" y="674275"/>
                  </a:lnTo>
                  <a:lnTo>
                    <a:pt x="816197" y="669227"/>
                  </a:lnTo>
                  <a:lnTo>
                    <a:pt x="827627" y="663893"/>
                  </a:lnTo>
                  <a:lnTo>
                    <a:pt x="863537" y="656749"/>
                  </a:lnTo>
                  <a:lnTo>
                    <a:pt x="851345" y="654082"/>
                  </a:lnTo>
                  <a:lnTo>
                    <a:pt x="840391" y="655225"/>
                  </a:lnTo>
                  <a:lnTo>
                    <a:pt x="810578" y="644366"/>
                  </a:lnTo>
                  <a:lnTo>
                    <a:pt x="791813" y="629412"/>
                  </a:lnTo>
                  <a:lnTo>
                    <a:pt x="740759" y="598075"/>
                  </a:lnTo>
                  <a:lnTo>
                    <a:pt x="725329" y="585692"/>
                  </a:lnTo>
                  <a:lnTo>
                    <a:pt x="695230" y="565499"/>
                  </a:lnTo>
                  <a:lnTo>
                    <a:pt x="685991" y="564928"/>
                  </a:lnTo>
                  <a:lnTo>
                    <a:pt x="681800" y="559403"/>
                  </a:lnTo>
                  <a:lnTo>
                    <a:pt x="682752" y="551021"/>
                  </a:lnTo>
                  <a:lnTo>
                    <a:pt x="665417" y="555022"/>
                  </a:lnTo>
                  <a:lnTo>
                    <a:pt x="641318" y="518541"/>
                  </a:lnTo>
                  <a:lnTo>
                    <a:pt x="630841" y="513779"/>
                  </a:lnTo>
                  <a:lnTo>
                    <a:pt x="622840" y="515779"/>
                  </a:lnTo>
                  <a:lnTo>
                    <a:pt x="597218" y="507873"/>
                  </a:lnTo>
                  <a:lnTo>
                    <a:pt x="594265" y="503587"/>
                  </a:lnTo>
                  <a:lnTo>
                    <a:pt x="597694" y="499396"/>
                  </a:lnTo>
                  <a:lnTo>
                    <a:pt x="607028" y="495681"/>
                  </a:lnTo>
                  <a:lnTo>
                    <a:pt x="615410" y="495776"/>
                  </a:lnTo>
                  <a:lnTo>
                    <a:pt x="609600" y="486442"/>
                  </a:lnTo>
                  <a:lnTo>
                    <a:pt x="606362" y="471202"/>
                  </a:lnTo>
                  <a:lnTo>
                    <a:pt x="599313" y="461391"/>
                  </a:lnTo>
                  <a:lnTo>
                    <a:pt x="580454" y="451866"/>
                  </a:lnTo>
                  <a:lnTo>
                    <a:pt x="561118" y="449104"/>
                  </a:lnTo>
                  <a:lnTo>
                    <a:pt x="545592" y="441770"/>
                  </a:lnTo>
                  <a:lnTo>
                    <a:pt x="513969" y="406051"/>
                  </a:lnTo>
                  <a:lnTo>
                    <a:pt x="500539" y="394526"/>
                  </a:lnTo>
                  <a:lnTo>
                    <a:pt x="472916" y="382048"/>
                  </a:lnTo>
                  <a:lnTo>
                    <a:pt x="455295" y="370523"/>
                  </a:lnTo>
                  <a:lnTo>
                    <a:pt x="448151" y="369570"/>
                  </a:lnTo>
                  <a:lnTo>
                    <a:pt x="437007" y="382524"/>
                  </a:lnTo>
                  <a:lnTo>
                    <a:pt x="431959" y="384143"/>
                  </a:lnTo>
                  <a:lnTo>
                    <a:pt x="420910" y="378238"/>
                  </a:lnTo>
                  <a:lnTo>
                    <a:pt x="420910" y="378238"/>
                  </a:lnTo>
                  <a:lnTo>
                    <a:pt x="414719" y="311468"/>
                  </a:lnTo>
                  <a:lnTo>
                    <a:pt x="449771" y="310515"/>
                  </a:lnTo>
                  <a:lnTo>
                    <a:pt x="491966" y="333566"/>
                  </a:lnTo>
                  <a:lnTo>
                    <a:pt x="587788" y="371666"/>
                  </a:lnTo>
                  <a:lnTo>
                    <a:pt x="627317" y="395383"/>
                  </a:lnTo>
                  <a:lnTo>
                    <a:pt x="651415" y="394716"/>
                  </a:lnTo>
                  <a:lnTo>
                    <a:pt x="674465" y="353378"/>
                  </a:lnTo>
                  <a:lnTo>
                    <a:pt x="667512" y="317278"/>
                  </a:lnTo>
                  <a:lnTo>
                    <a:pt x="707136" y="280988"/>
                  </a:lnTo>
                  <a:lnTo>
                    <a:pt x="744188" y="271748"/>
                  </a:lnTo>
                  <a:lnTo>
                    <a:pt x="734187" y="205931"/>
                  </a:lnTo>
                  <a:lnTo>
                    <a:pt x="765905" y="121444"/>
                  </a:lnTo>
                  <a:lnTo>
                    <a:pt x="768572" y="97727"/>
                  </a:lnTo>
                  <a:lnTo>
                    <a:pt x="778383" y="55626"/>
                  </a:lnTo>
                  <a:lnTo>
                    <a:pt x="808006" y="15145"/>
                  </a:lnTo>
                  <a:lnTo>
                    <a:pt x="840486" y="0"/>
                  </a:lnTo>
                  <a:lnTo>
                    <a:pt x="881920" y="12097"/>
                  </a:lnTo>
                  <a:lnTo>
                    <a:pt x="912590" y="37529"/>
                  </a:lnTo>
                  <a:close/>
                </a:path>
              </a:pathLst>
            </a:custGeom>
            <a:grpFill/>
            <a:ln w="9525" cap="flat">
              <a:solidFill>
                <a:srgbClr val="A02B93"/>
              </a:solidFill>
              <a:prstDash val="solid"/>
              <a:miter/>
            </a:ln>
          </p:spPr>
          <p:txBody>
            <a:bodyPr rtlCol="0" anchor="ctr"/>
            <a:lstStyle/>
            <a:p>
              <a:endParaRPr lang="es-HN"/>
            </a:p>
          </p:txBody>
        </p:sp>
        <p:sp>
          <p:nvSpPr>
            <p:cNvPr id="75" name="Forma libre: forma 74">
              <a:extLst>
                <a:ext uri="{FF2B5EF4-FFF2-40B4-BE49-F238E27FC236}">
                  <a16:creationId xmlns:a16="http://schemas.microsoft.com/office/drawing/2014/main" id="{08A45FF6-E65E-810D-1F88-5A9997EE2A68}"/>
                </a:ext>
              </a:extLst>
            </p:cNvPr>
            <p:cNvSpPr/>
            <p:nvPr/>
          </p:nvSpPr>
          <p:spPr>
            <a:xfrm>
              <a:off x="5482151" y="2395165"/>
              <a:ext cx="2121408" cy="2035206"/>
            </a:xfrm>
            <a:custGeom>
              <a:avLst/>
              <a:gdLst>
                <a:gd name="connsiteX0" fmla="*/ 1181576 w 2121408"/>
                <a:gd name="connsiteY0" fmla="*/ 76771 h 2035206"/>
                <a:gd name="connsiteX1" fmla="*/ 1197388 w 2121408"/>
                <a:gd name="connsiteY1" fmla="*/ 116491 h 2035206"/>
                <a:gd name="connsiteX2" fmla="*/ 1218343 w 2121408"/>
                <a:gd name="connsiteY2" fmla="*/ 207169 h 2035206"/>
                <a:gd name="connsiteX3" fmla="*/ 1238536 w 2121408"/>
                <a:gd name="connsiteY3" fmla="*/ 224219 h 2035206"/>
                <a:gd name="connsiteX4" fmla="*/ 1276160 w 2121408"/>
                <a:gd name="connsiteY4" fmla="*/ 238601 h 2035206"/>
                <a:gd name="connsiteX5" fmla="*/ 1304735 w 2121408"/>
                <a:gd name="connsiteY5" fmla="*/ 264700 h 2035206"/>
                <a:gd name="connsiteX6" fmla="*/ 1318070 w 2121408"/>
                <a:gd name="connsiteY6" fmla="*/ 292417 h 2035206"/>
                <a:gd name="connsiteX7" fmla="*/ 1319403 w 2121408"/>
                <a:gd name="connsiteY7" fmla="*/ 322612 h 2035206"/>
                <a:gd name="connsiteX8" fmla="*/ 1324642 w 2121408"/>
                <a:gd name="connsiteY8" fmla="*/ 354330 h 2035206"/>
                <a:gd name="connsiteX9" fmla="*/ 1337405 w 2121408"/>
                <a:gd name="connsiteY9" fmla="*/ 380905 h 2035206"/>
                <a:gd name="connsiteX10" fmla="*/ 1329024 w 2121408"/>
                <a:gd name="connsiteY10" fmla="*/ 397669 h 2035206"/>
                <a:gd name="connsiteX11" fmla="*/ 1296448 w 2121408"/>
                <a:gd name="connsiteY11" fmla="*/ 407956 h 2035206"/>
                <a:gd name="connsiteX12" fmla="*/ 1283113 w 2121408"/>
                <a:gd name="connsiteY12" fmla="*/ 402241 h 2035206"/>
                <a:gd name="connsiteX13" fmla="*/ 1266539 w 2121408"/>
                <a:gd name="connsiteY13" fmla="*/ 397192 h 2035206"/>
                <a:gd name="connsiteX14" fmla="*/ 1251109 w 2121408"/>
                <a:gd name="connsiteY14" fmla="*/ 414052 h 2035206"/>
                <a:gd name="connsiteX15" fmla="*/ 1232345 w 2121408"/>
                <a:gd name="connsiteY15" fmla="*/ 429959 h 2035206"/>
                <a:gd name="connsiteX16" fmla="*/ 1199674 w 2121408"/>
                <a:gd name="connsiteY16" fmla="*/ 436340 h 2035206"/>
                <a:gd name="connsiteX17" fmla="*/ 1172718 w 2121408"/>
                <a:gd name="connsiteY17" fmla="*/ 431101 h 2035206"/>
                <a:gd name="connsiteX18" fmla="*/ 1094137 w 2121408"/>
                <a:gd name="connsiteY18" fmla="*/ 441484 h 2035206"/>
                <a:gd name="connsiteX19" fmla="*/ 1081659 w 2121408"/>
                <a:gd name="connsiteY19" fmla="*/ 448342 h 2035206"/>
                <a:gd name="connsiteX20" fmla="*/ 1079659 w 2121408"/>
                <a:gd name="connsiteY20" fmla="*/ 477012 h 2035206"/>
                <a:gd name="connsiteX21" fmla="*/ 1056799 w 2121408"/>
                <a:gd name="connsiteY21" fmla="*/ 504063 h 2035206"/>
                <a:gd name="connsiteX22" fmla="*/ 1029938 w 2121408"/>
                <a:gd name="connsiteY22" fmla="*/ 522922 h 2035206"/>
                <a:gd name="connsiteX23" fmla="*/ 1027367 w 2121408"/>
                <a:gd name="connsiteY23" fmla="*/ 549878 h 2035206"/>
                <a:gd name="connsiteX24" fmla="*/ 1057370 w 2121408"/>
                <a:gd name="connsiteY24" fmla="*/ 545783 h 2035206"/>
                <a:gd name="connsiteX25" fmla="*/ 1075468 w 2121408"/>
                <a:gd name="connsiteY25" fmla="*/ 546354 h 2035206"/>
                <a:gd name="connsiteX26" fmla="*/ 1084517 w 2121408"/>
                <a:gd name="connsiteY26" fmla="*/ 556546 h 2035206"/>
                <a:gd name="connsiteX27" fmla="*/ 1084326 w 2121408"/>
                <a:gd name="connsiteY27" fmla="*/ 571405 h 2035206"/>
                <a:gd name="connsiteX28" fmla="*/ 1076516 w 2121408"/>
                <a:gd name="connsiteY28" fmla="*/ 588073 h 2035206"/>
                <a:gd name="connsiteX29" fmla="*/ 1068229 w 2121408"/>
                <a:gd name="connsiteY29" fmla="*/ 604266 h 2035206"/>
                <a:gd name="connsiteX30" fmla="*/ 1058609 w 2121408"/>
                <a:gd name="connsiteY30" fmla="*/ 615505 h 2035206"/>
                <a:gd name="connsiteX31" fmla="*/ 1032796 w 2121408"/>
                <a:gd name="connsiteY31" fmla="*/ 654177 h 2035206"/>
                <a:gd name="connsiteX32" fmla="*/ 1027748 w 2121408"/>
                <a:gd name="connsiteY32" fmla="*/ 670179 h 2035206"/>
                <a:gd name="connsiteX33" fmla="*/ 1008793 w 2121408"/>
                <a:gd name="connsiteY33" fmla="*/ 680561 h 2035206"/>
                <a:gd name="connsiteX34" fmla="*/ 973360 w 2121408"/>
                <a:gd name="connsiteY34" fmla="*/ 707422 h 2035206"/>
                <a:gd name="connsiteX35" fmla="*/ 939260 w 2121408"/>
                <a:gd name="connsiteY35" fmla="*/ 724281 h 2035206"/>
                <a:gd name="connsiteX36" fmla="*/ 928402 w 2121408"/>
                <a:gd name="connsiteY36" fmla="*/ 726757 h 2035206"/>
                <a:gd name="connsiteX37" fmla="*/ 931259 w 2121408"/>
                <a:gd name="connsiteY37" fmla="*/ 751904 h 2035206"/>
                <a:gd name="connsiteX38" fmla="*/ 922973 w 2121408"/>
                <a:gd name="connsiteY38" fmla="*/ 769239 h 2035206"/>
                <a:gd name="connsiteX39" fmla="*/ 942404 w 2121408"/>
                <a:gd name="connsiteY39" fmla="*/ 779145 h 2035206"/>
                <a:gd name="connsiteX40" fmla="*/ 972026 w 2121408"/>
                <a:gd name="connsiteY40" fmla="*/ 781050 h 2035206"/>
                <a:gd name="connsiteX41" fmla="*/ 1003554 w 2121408"/>
                <a:gd name="connsiteY41" fmla="*/ 773621 h 2035206"/>
                <a:gd name="connsiteX42" fmla="*/ 1026605 w 2121408"/>
                <a:gd name="connsiteY42" fmla="*/ 772382 h 2035206"/>
                <a:gd name="connsiteX43" fmla="*/ 1075087 w 2121408"/>
                <a:gd name="connsiteY43" fmla="*/ 743045 h 2035206"/>
                <a:gd name="connsiteX44" fmla="*/ 1088612 w 2121408"/>
                <a:gd name="connsiteY44" fmla="*/ 737235 h 2035206"/>
                <a:gd name="connsiteX45" fmla="*/ 1105662 w 2121408"/>
                <a:gd name="connsiteY45" fmla="*/ 781812 h 2035206"/>
                <a:gd name="connsiteX46" fmla="*/ 1127379 w 2121408"/>
                <a:gd name="connsiteY46" fmla="*/ 815245 h 2035206"/>
                <a:gd name="connsiteX47" fmla="*/ 1173290 w 2121408"/>
                <a:gd name="connsiteY47" fmla="*/ 835438 h 2035206"/>
                <a:gd name="connsiteX48" fmla="*/ 1174623 w 2121408"/>
                <a:gd name="connsiteY48" fmla="*/ 863441 h 2035206"/>
                <a:gd name="connsiteX49" fmla="*/ 1172337 w 2121408"/>
                <a:gd name="connsiteY49" fmla="*/ 881634 h 2035206"/>
                <a:gd name="connsiteX50" fmla="*/ 1179195 w 2121408"/>
                <a:gd name="connsiteY50" fmla="*/ 891826 h 2035206"/>
                <a:gd name="connsiteX51" fmla="*/ 1198436 w 2121408"/>
                <a:gd name="connsiteY51" fmla="*/ 893540 h 2035206"/>
                <a:gd name="connsiteX52" fmla="*/ 1217867 w 2121408"/>
                <a:gd name="connsiteY52" fmla="*/ 906113 h 2035206"/>
                <a:gd name="connsiteX53" fmla="*/ 1223677 w 2121408"/>
                <a:gd name="connsiteY53" fmla="*/ 918591 h 2035206"/>
                <a:gd name="connsiteX54" fmla="*/ 1233107 w 2121408"/>
                <a:gd name="connsiteY54" fmla="*/ 923354 h 2035206"/>
                <a:gd name="connsiteX55" fmla="*/ 1249394 w 2121408"/>
                <a:gd name="connsiteY55" fmla="*/ 915162 h 2035206"/>
                <a:gd name="connsiteX56" fmla="*/ 1276922 w 2121408"/>
                <a:gd name="connsiteY56" fmla="*/ 942404 h 2035206"/>
                <a:gd name="connsiteX57" fmla="*/ 1291304 w 2121408"/>
                <a:gd name="connsiteY57" fmla="*/ 949738 h 2035206"/>
                <a:gd name="connsiteX58" fmla="*/ 1311117 w 2121408"/>
                <a:gd name="connsiteY58" fmla="*/ 952500 h 2035206"/>
                <a:gd name="connsiteX59" fmla="*/ 1320260 w 2121408"/>
                <a:gd name="connsiteY59" fmla="*/ 947261 h 2035206"/>
                <a:gd name="connsiteX60" fmla="*/ 1351121 w 2121408"/>
                <a:gd name="connsiteY60" fmla="*/ 952500 h 2035206"/>
                <a:gd name="connsiteX61" fmla="*/ 1359122 w 2121408"/>
                <a:gd name="connsiteY61" fmla="*/ 966502 h 2035206"/>
                <a:gd name="connsiteX62" fmla="*/ 1358932 w 2121408"/>
                <a:gd name="connsiteY62" fmla="*/ 1001173 h 2035206"/>
                <a:gd name="connsiteX63" fmla="*/ 1368933 w 2121408"/>
                <a:gd name="connsiteY63" fmla="*/ 1026700 h 2035206"/>
                <a:gd name="connsiteX64" fmla="*/ 1392365 w 2121408"/>
                <a:gd name="connsiteY64" fmla="*/ 1044130 h 2035206"/>
                <a:gd name="connsiteX65" fmla="*/ 1419892 w 2121408"/>
                <a:gd name="connsiteY65" fmla="*/ 1050036 h 2035206"/>
                <a:gd name="connsiteX66" fmla="*/ 1440466 w 2121408"/>
                <a:gd name="connsiteY66" fmla="*/ 1059847 h 2035206"/>
                <a:gd name="connsiteX67" fmla="*/ 1462469 w 2121408"/>
                <a:gd name="connsiteY67" fmla="*/ 1065848 h 2035206"/>
                <a:gd name="connsiteX68" fmla="*/ 1488662 w 2121408"/>
                <a:gd name="connsiteY68" fmla="*/ 1076515 h 2035206"/>
                <a:gd name="connsiteX69" fmla="*/ 1505617 w 2121408"/>
                <a:gd name="connsiteY69" fmla="*/ 1074420 h 2035206"/>
                <a:gd name="connsiteX70" fmla="*/ 1500093 w 2121408"/>
                <a:gd name="connsiteY70" fmla="*/ 1098137 h 2035206"/>
                <a:gd name="connsiteX71" fmla="*/ 1507998 w 2121408"/>
                <a:gd name="connsiteY71" fmla="*/ 1125950 h 2035206"/>
                <a:gd name="connsiteX72" fmla="*/ 1521333 w 2121408"/>
                <a:gd name="connsiteY72" fmla="*/ 1134428 h 2035206"/>
                <a:gd name="connsiteX73" fmla="*/ 1548194 w 2121408"/>
                <a:gd name="connsiteY73" fmla="*/ 1135285 h 2035206"/>
                <a:gd name="connsiteX74" fmla="*/ 1556385 w 2121408"/>
                <a:gd name="connsiteY74" fmla="*/ 1155382 h 2035206"/>
                <a:gd name="connsiteX75" fmla="*/ 1577912 w 2121408"/>
                <a:gd name="connsiteY75" fmla="*/ 1160812 h 2035206"/>
                <a:gd name="connsiteX76" fmla="*/ 1615535 w 2121408"/>
                <a:gd name="connsiteY76" fmla="*/ 1151573 h 2035206"/>
                <a:gd name="connsiteX77" fmla="*/ 1638205 w 2121408"/>
                <a:gd name="connsiteY77" fmla="*/ 1162526 h 2035206"/>
                <a:gd name="connsiteX78" fmla="*/ 1667351 w 2121408"/>
                <a:gd name="connsiteY78" fmla="*/ 1143572 h 2035206"/>
                <a:gd name="connsiteX79" fmla="*/ 1677829 w 2121408"/>
                <a:gd name="connsiteY79" fmla="*/ 1123474 h 2035206"/>
                <a:gd name="connsiteX80" fmla="*/ 1691259 w 2121408"/>
                <a:gd name="connsiteY80" fmla="*/ 1112139 h 2035206"/>
                <a:gd name="connsiteX81" fmla="*/ 1710881 w 2121408"/>
                <a:gd name="connsiteY81" fmla="*/ 1109377 h 2035206"/>
                <a:gd name="connsiteX82" fmla="*/ 1733550 w 2121408"/>
                <a:gd name="connsiteY82" fmla="*/ 1117568 h 2035206"/>
                <a:gd name="connsiteX83" fmla="*/ 1755077 w 2121408"/>
                <a:gd name="connsiteY83" fmla="*/ 1142810 h 2035206"/>
                <a:gd name="connsiteX84" fmla="*/ 1773936 w 2121408"/>
                <a:gd name="connsiteY84" fmla="*/ 1151573 h 2035206"/>
                <a:gd name="connsiteX85" fmla="*/ 1818989 w 2121408"/>
                <a:gd name="connsiteY85" fmla="*/ 1179481 h 2035206"/>
                <a:gd name="connsiteX86" fmla="*/ 1853184 w 2121408"/>
                <a:gd name="connsiteY86" fmla="*/ 1187863 h 2035206"/>
                <a:gd name="connsiteX87" fmla="*/ 1878711 w 2121408"/>
                <a:gd name="connsiteY87" fmla="*/ 1198150 h 2035206"/>
                <a:gd name="connsiteX88" fmla="*/ 1938052 w 2121408"/>
                <a:gd name="connsiteY88" fmla="*/ 1248728 h 2035206"/>
                <a:gd name="connsiteX89" fmla="*/ 1978533 w 2121408"/>
                <a:gd name="connsiteY89" fmla="*/ 1267397 h 2035206"/>
                <a:gd name="connsiteX90" fmla="*/ 1978533 w 2121408"/>
                <a:gd name="connsiteY90" fmla="*/ 1267397 h 2035206"/>
                <a:gd name="connsiteX91" fmla="*/ 2008823 w 2121408"/>
                <a:gd name="connsiteY91" fmla="*/ 1294543 h 2035206"/>
                <a:gd name="connsiteX92" fmla="*/ 2021205 w 2121408"/>
                <a:gd name="connsiteY92" fmla="*/ 1351312 h 2035206"/>
                <a:gd name="connsiteX93" fmla="*/ 2040446 w 2121408"/>
                <a:gd name="connsiteY93" fmla="*/ 1397413 h 2035206"/>
                <a:gd name="connsiteX94" fmla="*/ 2078546 w 2121408"/>
                <a:gd name="connsiteY94" fmla="*/ 1475423 h 2035206"/>
                <a:gd name="connsiteX95" fmla="*/ 2121408 w 2121408"/>
                <a:gd name="connsiteY95" fmla="*/ 1506379 h 2035206"/>
                <a:gd name="connsiteX96" fmla="*/ 2121408 w 2121408"/>
                <a:gd name="connsiteY96" fmla="*/ 1506379 h 2035206"/>
                <a:gd name="connsiteX97" fmla="*/ 2095976 w 2121408"/>
                <a:gd name="connsiteY97" fmla="*/ 1540573 h 2035206"/>
                <a:gd name="connsiteX98" fmla="*/ 2079212 w 2121408"/>
                <a:gd name="connsiteY98" fmla="*/ 1569053 h 2035206"/>
                <a:gd name="connsiteX99" fmla="*/ 2053019 w 2121408"/>
                <a:gd name="connsiteY99" fmla="*/ 1594961 h 2035206"/>
                <a:gd name="connsiteX100" fmla="*/ 2026063 w 2121408"/>
                <a:gd name="connsiteY100" fmla="*/ 1651635 h 2035206"/>
                <a:gd name="connsiteX101" fmla="*/ 2008918 w 2121408"/>
                <a:gd name="connsiteY101" fmla="*/ 1668589 h 2035206"/>
                <a:gd name="connsiteX102" fmla="*/ 1987392 w 2121408"/>
                <a:gd name="connsiteY102" fmla="*/ 1683448 h 2035206"/>
                <a:gd name="connsiteX103" fmla="*/ 1971580 w 2121408"/>
                <a:gd name="connsiteY103" fmla="*/ 1706880 h 2035206"/>
                <a:gd name="connsiteX104" fmla="*/ 1974056 w 2121408"/>
                <a:gd name="connsiteY104" fmla="*/ 1718405 h 2035206"/>
                <a:gd name="connsiteX105" fmla="*/ 1970246 w 2121408"/>
                <a:gd name="connsiteY105" fmla="*/ 1758029 h 2035206"/>
                <a:gd name="connsiteX106" fmla="*/ 1949101 w 2121408"/>
                <a:gd name="connsiteY106" fmla="*/ 1787652 h 2035206"/>
                <a:gd name="connsiteX107" fmla="*/ 1947768 w 2121408"/>
                <a:gd name="connsiteY107" fmla="*/ 1798701 h 2035206"/>
                <a:gd name="connsiteX108" fmla="*/ 1966818 w 2121408"/>
                <a:gd name="connsiteY108" fmla="*/ 1815179 h 2035206"/>
                <a:gd name="connsiteX109" fmla="*/ 1992249 w 2121408"/>
                <a:gd name="connsiteY109" fmla="*/ 1826038 h 2035206"/>
                <a:gd name="connsiteX110" fmla="*/ 2030635 w 2121408"/>
                <a:gd name="connsiteY110" fmla="*/ 1825466 h 2035206"/>
                <a:gd name="connsiteX111" fmla="*/ 2041779 w 2121408"/>
                <a:gd name="connsiteY111" fmla="*/ 1851565 h 2035206"/>
                <a:gd name="connsiteX112" fmla="*/ 2044351 w 2121408"/>
                <a:gd name="connsiteY112" fmla="*/ 1866805 h 2035206"/>
                <a:gd name="connsiteX113" fmla="*/ 2029492 w 2121408"/>
                <a:gd name="connsiteY113" fmla="*/ 1906714 h 2035206"/>
                <a:gd name="connsiteX114" fmla="*/ 2002822 w 2121408"/>
                <a:gd name="connsiteY114" fmla="*/ 1933765 h 2035206"/>
                <a:gd name="connsiteX115" fmla="*/ 2002155 w 2121408"/>
                <a:gd name="connsiteY115" fmla="*/ 1971675 h 2035206"/>
                <a:gd name="connsiteX116" fmla="*/ 1988725 w 2121408"/>
                <a:gd name="connsiteY116" fmla="*/ 2001107 h 2035206"/>
                <a:gd name="connsiteX117" fmla="*/ 1971009 w 2121408"/>
                <a:gd name="connsiteY117" fmla="*/ 2016919 h 2035206"/>
                <a:gd name="connsiteX118" fmla="*/ 1941291 w 2121408"/>
                <a:gd name="connsiteY118" fmla="*/ 2030921 h 2035206"/>
                <a:gd name="connsiteX119" fmla="*/ 1902524 w 2121408"/>
                <a:gd name="connsiteY119" fmla="*/ 2035207 h 2035206"/>
                <a:gd name="connsiteX120" fmla="*/ 1878426 w 2121408"/>
                <a:gd name="connsiteY120" fmla="*/ 2017205 h 2035206"/>
                <a:gd name="connsiteX121" fmla="*/ 1792605 w 2121408"/>
                <a:gd name="connsiteY121" fmla="*/ 1981676 h 2035206"/>
                <a:gd name="connsiteX122" fmla="*/ 1762411 w 2121408"/>
                <a:gd name="connsiteY122" fmla="*/ 1940243 h 2035206"/>
                <a:gd name="connsiteX123" fmla="*/ 1718596 w 2121408"/>
                <a:gd name="connsiteY123" fmla="*/ 1920049 h 2035206"/>
                <a:gd name="connsiteX124" fmla="*/ 1684306 w 2121408"/>
                <a:gd name="connsiteY124" fmla="*/ 1909477 h 2035206"/>
                <a:gd name="connsiteX125" fmla="*/ 1664208 w 2121408"/>
                <a:gd name="connsiteY125" fmla="*/ 1874330 h 2035206"/>
                <a:gd name="connsiteX126" fmla="*/ 1642682 w 2121408"/>
                <a:gd name="connsiteY126" fmla="*/ 1824419 h 2035206"/>
                <a:gd name="connsiteX127" fmla="*/ 1608868 w 2121408"/>
                <a:gd name="connsiteY127" fmla="*/ 1767745 h 2035206"/>
                <a:gd name="connsiteX128" fmla="*/ 1548003 w 2121408"/>
                <a:gd name="connsiteY128" fmla="*/ 1724978 h 2035206"/>
                <a:gd name="connsiteX129" fmla="*/ 1507046 w 2121408"/>
                <a:gd name="connsiteY129" fmla="*/ 1774317 h 2035206"/>
                <a:gd name="connsiteX130" fmla="*/ 1459706 w 2121408"/>
                <a:gd name="connsiteY130" fmla="*/ 1766221 h 2035206"/>
                <a:gd name="connsiteX131" fmla="*/ 1398651 w 2121408"/>
                <a:gd name="connsiteY131" fmla="*/ 1734979 h 2035206"/>
                <a:gd name="connsiteX132" fmla="*/ 1349312 w 2121408"/>
                <a:gd name="connsiteY132" fmla="*/ 1694021 h 2035206"/>
                <a:gd name="connsiteX133" fmla="*/ 1343883 w 2121408"/>
                <a:gd name="connsiteY133" fmla="*/ 1632204 h 2035206"/>
                <a:gd name="connsiteX134" fmla="*/ 1343597 w 2121408"/>
                <a:gd name="connsiteY134" fmla="*/ 1602010 h 2035206"/>
                <a:gd name="connsiteX135" fmla="*/ 1362742 w 2121408"/>
                <a:gd name="connsiteY135" fmla="*/ 1560290 h 2035206"/>
                <a:gd name="connsiteX136" fmla="*/ 1341120 w 2121408"/>
                <a:gd name="connsiteY136" fmla="*/ 1551051 h 2035206"/>
                <a:gd name="connsiteX137" fmla="*/ 1321403 w 2121408"/>
                <a:gd name="connsiteY137" fmla="*/ 1549908 h 2035206"/>
                <a:gd name="connsiteX138" fmla="*/ 1300734 w 2121408"/>
                <a:gd name="connsiteY138" fmla="*/ 1535144 h 2035206"/>
                <a:gd name="connsiteX139" fmla="*/ 1275969 w 2121408"/>
                <a:gd name="connsiteY139" fmla="*/ 1508855 h 2035206"/>
                <a:gd name="connsiteX140" fmla="*/ 1254443 w 2121408"/>
                <a:gd name="connsiteY140" fmla="*/ 1463326 h 2035206"/>
                <a:gd name="connsiteX141" fmla="*/ 1248633 w 2121408"/>
                <a:gd name="connsiteY141" fmla="*/ 1431703 h 2035206"/>
                <a:gd name="connsiteX142" fmla="*/ 1219486 w 2121408"/>
                <a:gd name="connsiteY142" fmla="*/ 1425321 h 2035206"/>
                <a:gd name="connsiteX143" fmla="*/ 1205008 w 2121408"/>
                <a:gd name="connsiteY143" fmla="*/ 1439989 h 2035206"/>
                <a:gd name="connsiteX144" fmla="*/ 1193483 w 2121408"/>
                <a:gd name="connsiteY144" fmla="*/ 1458944 h 2035206"/>
                <a:gd name="connsiteX145" fmla="*/ 1159669 w 2121408"/>
                <a:gd name="connsiteY145" fmla="*/ 1465326 h 2035206"/>
                <a:gd name="connsiteX146" fmla="*/ 1124331 w 2121408"/>
                <a:gd name="connsiteY146" fmla="*/ 1433322 h 2035206"/>
                <a:gd name="connsiteX147" fmla="*/ 1107281 w 2121408"/>
                <a:gd name="connsiteY147" fmla="*/ 1391031 h 2035206"/>
                <a:gd name="connsiteX148" fmla="*/ 1079564 w 2121408"/>
                <a:gd name="connsiteY148" fmla="*/ 1397222 h 2035206"/>
                <a:gd name="connsiteX149" fmla="*/ 1065657 w 2121408"/>
                <a:gd name="connsiteY149" fmla="*/ 1369600 h 2035206"/>
                <a:gd name="connsiteX150" fmla="*/ 1062514 w 2121408"/>
                <a:gd name="connsiteY150" fmla="*/ 1353788 h 2035206"/>
                <a:gd name="connsiteX151" fmla="*/ 1026700 w 2121408"/>
                <a:gd name="connsiteY151" fmla="*/ 1326737 h 2035206"/>
                <a:gd name="connsiteX152" fmla="*/ 994505 w 2121408"/>
                <a:gd name="connsiteY152" fmla="*/ 1310640 h 2035206"/>
                <a:gd name="connsiteX153" fmla="*/ 969931 w 2121408"/>
                <a:gd name="connsiteY153" fmla="*/ 1272254 h 2035206"/>
                <a:gd name="connsiteX154" fmla="*/ 937832 w 2121408"/>
                <a:gd name="connsiteY154" fmla="*/ 1259396 h 2035206"/>
                <a:gd name="connsiteX155" fmla="*/ 934593 w 2121408"/>
                <a:gd name="connsiteY155" fmla="*/ 1222724 h 2035206"/>
                <a:gd name="connsiteX156" fmla="*/ 939546 w 2121408"/>
                <a:gd name="connsiteY156" fmla="*/ 1159383 h 2035206"/>
                <a:gd name="connsiteX157" fmla="*/ 899636 w 2121408"/>
                <a:gd name="connsiteY157" fmla="*/ 1142905 h 2035206"/>
                <a:gd name="connsiteX158" fmla="*/ 863918 w 2121408"/>
                <a:gd name="connsiteY158" fmla="*/ 1158145 h 2035206"/>
                <a:gd name="connsiteX159" fmla="*/ 842867 w 2121408"/>
                <a:gd name="connsiteY159" fmla="*/ 1151001 h 2035206"/>
                <a:gd name="connsiteX160" fmla="*/ 821722 w 2121408"/>
                <a:gd name="connsiteY160" fmla="*/ 1118616 h 2035206"/>
                <a:gd name="connsiteX161" fmla="*/ 828485 w 2121408"/>
                <a:gd name="connsiteY161" fmla="*/ 1061371 h 2035206"/>
                <a:gd name="connsiteX162" fmla="*/ 819150 w 2121408"/>
                <a:gd name="connsiteY162" fmla="*/ 1040130 h 2035206"/>
                <a:gd name="connsiteX163" fmla="*/ 804101 w 2121408"/>
                <a:gd name="connsiteY163" fmla="*/ 1032320 h 2035206"/>
                <a:gd name="connsiteX164" fmla="*/ 765143 w 2121408"/>
                <a:gd name="connsiteY164" fmla="*/ 1028414 h 2035206"/>
                <a:gd name="connsiteX165" fmla="*/ 707612 w 2121408"/>
                <a:gd name="connsiteY165" fmla="*/ 1048607 h 2035206"/>
                <a:gd name="connsiteX166" fmla="*/ 668084 w 2121408"/>
                <a:gd name="connsiteY166" fmla="*/ 1028319 h 2035206"/>
                <a:gd name="connsiteX167" fmla="*/ 643509 w 2121408"/>
                <a:gd name="connsiteY167" fmla="*/ 1030034 h 2035206"/>
                <a:gd name="connsiteX168" fmla="*/ 613410 w 2121408"/>
                <a:gd name="connsiteY168" fmla="*/ 1030319 h 2035206"/>
                <a:gd name="connsiteX169" fmla="*/ 562451 w 2121408"/>
                <a:gd name="connsiteY169" fmla="*/ 1012507 h 2035206"/>
                <a:gd name="connsiteX170" fmla="*/ 519589 w 2121408"/>
                <a:gd name="connsiteY170" fmla="*/ 985647 h 2035206"/>
                <a:gd name="connsiteX171" fmla="*/ 488442 w 2121408"/>
                <a:gd name="connsiteY171" fmla="*/ 1008412 h 2035206"/>
                <a:gd name="connsiteX172" fmla="*/ 430911 w 2121408"/>
                <a:gd name="connsiteY172" fmla="*/ 1010507 h 2035206"/>
                <a:gd name="connsiteX173" fmla="*/ 399764 w 2121408"/>
                <a:gd name="connsiteY173" fmla="*/ 1014698 h 2035206"/>
                <a:gd name="connsiteX174" fmla="*/ 357474 w 2121408"/>
                <a:gd name="connsiteY174" fmla="*/ 1008697 h 2035206"/>
                <a:gd name="connsiteX175" fmla="*/ 343853 w 2121408"/>
                <a:gd name="connsiteY175" fmla="*/ 1031557 h 2035206"/>
                <a:gd name="connsiteX176" fmla="*/ 358997 w 2121408"/>
                <a:gd name="connsiteY176" fmla="*/ 1067943 h 2035206"/>
                <a:gd name="connsiteX177" fmla="*/ 341091 w 2121408"/>
                <a:gd name="connsiteY177" fmla="*/ 1094804 h 2035206"/>
                <a:gd name="connsiteX178" fmla="*/ 319374 w 2121408"/>
                <a:gd name="connsiteY178" fmla="*/ 1123379 h 2035206"/>
                <a:gd name="connsiteX179" fmla="*/ 291751 w 2121408"/>
                <a:gd name="connsiteY179" fmla="*/ 1154335 h 2035206"/>
                <a:gd name="connsiteX180" fmla="*/ 273272 w 2121408"/>
                <a:gd name="connsiteY180" fmla="*/ 1138904 h 2035206"/>
                <a:gd name="connsiteX181" fmla="*/ 264319 w 2121408"/>
                <a:gd name="connsiteY181" fmla="*/ 1113377 h 2035206"/>
                <a:gd name="connsiteX182" fmla="*/ 233744 w 2121408"/>
                <a:gd name="connsiteY182" fmla="*/ 1117473 h 2035206"/>
                <a:gd name="connsiteX183" fmla="*/ 200501 w 2121408"/>
                <a:gd name="connsiteY183" fmla="*/ 1123855 h 2035206"/>
                <a:gd name="connsiteX184" fmla="*/ 143542 w 2121408"/>
                <a:gd name="connsiteY184" fmla="*/ 1125379 h 2035206"/>
                <a:gd name="connsiteX185" fmla="*/ 109824 w 2121408"/>
                <a:gd name="connsiteY185" fmla="*/ 1115282 h 2035206"/>
                <a:gd name="connsiteX186" fmla="*/ 97155 w 2121408"/>
                <a:gd name="connsiteY186" fmla="*/ 1110139 h 2035206"/>
                <a:gd name="connsiteX187" fmla="*/ 72200 w 2121408"/>
                <a:gd name="connsiteY187" fmla="*/ 1080040 h 2035206"/>
                <a:gd name="connsiteX188" fmla="*/ 63151 w 2121408"/>
                <a:gd name="connsiteY188" fmla="*/ 1047940 h 2035206"/>
                <a:gd name="connsiteX189" fmla="*/ 62199 w 2121408"/>
                <a:gd name="connsiteY189" fmla="*/ 1013365 h 2035206"/>
                <a:gd name="connsiteX190" fmla="*/ 19336 w 2121408"/>
                <a:gd name="connsiteY190" fmla="*/ 967264 h 2035206"/>
                <a:gd name="connsiteX191" fmla="*/ 10478 w 2121408"/>
                <a:gd name="connsiteY191" fmla="*/ 943356 h 2035206"/>
                <a:gd name="connsiteX192" fmla="*/ 14859 w 2121408"/>
                <a:gd name="connsiteY192" fmla="*/ 899827 h 2035206"/>
                <a:gd name="connsiteX193" fmla="*/ 0 w 2121408"/>
                <a:gd name="connsiteY193" fmla="*/ 856774 h 2035206"/>
                <a:gd name="connsiteX194" fmla="*/ 5144 w 2121408"/>
                <a:gd name="connsiteY194" fmla="*/ 802767 h 2035206"/>
                <a:gd name="connsiteX195" fmla="*/ 17526 w 2121408"/>
                <a:gd name="connsiteY195" fmla="*/ 794766 h 2035206"/>
                <a:gd name="connsiteX196" fmla="*/ 61436 w 2121408"/>
                <a:gd name="connsiteY196" fmla="*/ 796862 h 2035206"/>
                <a:gd name="connsiteX197" fmla="*/ 94583 w 2121408"/>
                <a:gd name="connsiteY197" fmla="*/ 767429 h 2035206"/>
                <a:gd name="connsiteX198" fmla="*/ 82582 w 2121408"/>
                <a:gd name="connsiteY198" fmla="*/ 747903 h 2035206"/>
                <a:gd name="connsiteX199" fmla="*/ 56864 w 2121408"/>
                <a:gd name="connsiteY199" fmla="*/ 748665 h 2035206"/>
                <a:gd name="connsiteX200" fmla="*/ 42005 w 2121408"/>
                <a:gd name="connsiteY200" fmla="*/ 706660 h 2035206"/>
                <a:gd name="connsiteX201" fmla="*/ 10859 w 2121408"/>
                <a:gd name="connsiteY201" fmla="*/ 707517 h 2035206"/>
                <a:gd name="connsiteX202" fmla="*/ 11811 w 2121408"/>
                <a:gd name="connsiteY202" fmla="*/ 683323 h 2035206"/>
                <a:gd name="connsiteX203" fmla="*/ 31052 w 2121408"/>
                <a:gd name="connsiteY203" fmla="*/ 661892 h 2035206"/>
                <a:gd name="connsiteX204" fmla="*/ 31052 w 2121408"/>
                <a:gd name="connsiteY204" fmla="*/ 661892 h 2035206"/>
                <a:gd name="connsiteX205" fmla="*/ 54674 w 2121408"/>
                <a:gd name="connsiteY205" fmla="*/ 661606 h 2035206"/>
                <a:gd name="connsiteX206" fmla="*/ 80486 w 2121408"/>
                <a:gd name="connsiteY206" fmla="*/ 621887 h 2035206"/>
                <a:gd name="connsiteX207" fmla="*/ 85058 w 2121408"/>
                <a:gd name="connsiteY207" fmla="*/ 606933 h 2035206"/>
                <a:gd name="connsiteX208" fmla="*/ 105728 w 2121408"/>
                <a:gd name="connsiteY208" fmla="*/ 579977 h 2035206"/>
                <a:gd name="connsiteX209" fmla="*/ 130778 w 2121408"/>
                <a:gd name="connsiteY209" fmla="*/ 572738 h 2035206"/>
                <a:gd name="connsiteX210" fmla="*/ 159544 w 2121408"/>
                <a:gd name="connsiteY210" fmla="*/ 543878 h 2035206"/>
                <a:gd name="connsiteX211" fmla="*/ 174593 w 2121408"/>
                <a:gd name="connsiteY211" fmla="*/ 533019 h 2035206"/>
                <a:gd name="connsiteX212" fmla="*/ 200597 w 2121408"/>
                <a:gd name="connsiteY212" fmla="*/ 520827 h 2035206"/>
                <a:gd name="connsiteX213" fmla="*/ 210693 w 2121408"/>
                <a:gd name="connsiteY213" fmla="*/ 510064 h 2035206"/>
                <a:gd name="connsiteX214" fmla="*/ 236601 w 2121408"/>
                <a:gd name="connsiteY214" fmla="*/ 493490 h 2035206"/>
                <a:gd name="connsiteX215" fmla="*/ 261842 w 2121408"/>
                <a:gd name="connsiteY215" fmla="*/ 494919 h 2035206"/>
                <a:gd name="connsiteX216" fmla="*/ 335375 w 2121408"/>
                <a:gd name="connsiteY216" fmla="*/ 479774 h 2035206"/>
                <a:gd name="connsiteX217" fmla="*/ 336423 w 2121408"/>
                <a:gd name="connsiteY217" fmla="*/ 477012 h 2035206"/>
                <a:gd name="connsiteX218" fmla="*/ 381286 w 2121408"/>
                <a:gd name="connsiteY218" fmla="*/ 477393 h 2035206"/>
                <a:gd name="connsiteX219" fmla="*/ 406146 w 2121408"/>
                <a:gd name="connsiteY219" fmla="*/ 483870 h 2035206"/>
                <a:gd name="connsiteX220" fmla="*/ 436150 w 2121408"/>
                <a:gd name="connsiteY220" fmla="*/ 502253 h 2035206"/>
                <a:gd name="connsiteX221" fmla="*/ 480536 w 2121408"/>
                <a:gd name="connsiteY221" fmla="*/ 500539 h 2035206"/>
                <a:gd name="connsiteX222" fmla="*/ 525018 w 2121408"/>
                <a:gd name="connsiteY222" fmla="*/ 486156 h 2035206"/>
                <a:gd name="connsiteX223" fmla="*/ 597218 w 2121408"/>
                <a:gd name="connsiteY223" fmla="*/ 480346 h 2035206"/>
                <a:gd name="connsiteX224" fmla="*/ 628079 w 2121408"/>
                <a:gd name="connsiteY224" fmla="*/ 468440 h 2035206"/>
                <a:gd name="connsiteX225" fmla="*/ 654463 w 2121408"/>
                <a:gd name="connsiteY225" fmla="*/ 447961 h 2035206"/>
                <a:gd name="connsiteX226" fmla="*/ 667703 w 2121408"/>
                <a:gd name="connsiteY226" fmla="*/ 432721 h 2035206"/>
                <a:gd name="connsiteX227" fmla="*/ 686467 w 2121408"/>
                <a:gd name="connsiteY227" fmla="*/ 416338 h 2035206"/>
                <a:gd name="connsiteX228" fmla="*/ 713518 w 2121408"/>
                <a:gd name="connsiteY228" fmla="*/ 404050 h 2035206"/>
                <a:gd name="connsiteX229" fmla="*/ 734949 w 2121408"/>
                <a:gd name="connsiteY229" fmla="*/ 405098 h 2035206"/>
                <a:gd name="connsiteX230" fmla="*/ 734949 w 2121408"/>
                <a:gd name="connsiteY230" fmla="*/ 405098 h 2035206"/>
                <a:gd name="connsiteX231" fmla="*/ 755904 w 2121408"/>
                <a:gd name="connsiteY231" fmla="*/ 410528 h 2035206"/>
                <a:gd name="connsiteX232" fmla="*/ 768096 w 2121408"/>
                <a:gd name="connsiteY232" fmla="*/ 415766 h 2035206"/>
                <a:gd name="connsiteX233" fmla="*/ 776859 w 2121408"/>
                <a:gd name="connsiteY233" fmla="*/ 417671 h 2035206"/>
                <a:gd name="connsiteX234" fmla="*/ 799910 w 2121408"/>
                <a:gd name="connsiteY234" fmla="*/ 419862 h 2035206"/>
                <a:gd name="connsiteX235" fmla="*/ 833057 w 2121408"/>
                <a:gd name="connsiteY235" fmla="*/ 408432 h 2035206"/>
                <a:gd name="connsiteX236" fmla="*/ 860489 w 2121408"/>
                <a:gd name="connsiteY236" fmla="*/ 412147 h 2035206"/>
                <a:gd name="connsiteX237" fmla="*/ 868871 w 2121408"/>
                <a:gd name="connsiteY237" fmla="*/ 417386 h 2035206"/>
                <a:gd name="connsiteX238" fmla="*/ 903161 w 2121408"/>
                <a:gd name="connsiteY238" fmla="*/ 407099 h 2035206"/>
                <a:gd name="connsiteX239" fmla="*/ 925544 w 2121408"/>
                <a:gd name="connsiteY239" fmla="*/ 403765 h 2035206"/>
                <a:gd name="connsiteX240" fmla="*/ 936308 w 2121408"/>
                <a:gd name="connsiteY240" fmla="*/ 397955 h 2035206"/>
                <a:gd name="connsiteX241" fmla="*/ 963740 w 2121408"/>
                <a:gd name="connsiteY241" fmla="*/ 398336 h 2035206"/>
                <a:gd name="connsiteX242" fmla="*/ 991362 w 2121408"/>
                <a:gd name="connsiteY242" fmla="*/ 387096 h 2035206"/>
                <a:gd name="connsiteX243" fmla="*/ 1020509 w 2121408"/>
                <a:gd name="connsiteY243" fmla="*/ 369761 h 2035206"/>
                <a:gd name="connsiteX244" fmla="*/ 1043845 w 2121408"/>
                <a:gd name="connsiteY244" fmla="*/ 342805 h 2035206"/>
                <a:gd name="connsiteX245" fmla="*/ 1053560 w 2121408"/>
                <a:gd name="connsiteY245" fmla="*/ 315563 h 2035206"/>
                <a:gd name="connsiteX246" fmla="*/ 1058323 w 2121408"/>
                <a:gd name="connsiteY246" fmla="*/ 287941 h 2035206"/>
                <a:gd name="connsiteX247" fmla="*/ 1035558 w 2121408"/>
                <a:gd name="connsiteY247" fmla="*/ 255079 h 2035206"/>
                <a:gd name="connsiteX248" fmla="*/ 1025271 w 2121408"/>
                <a:gd name="connsiteY248" fmla="*/ 236601 h 2035206"/>
                <a:gd name="connsiteX249" fmla="*/ 1029843 w 2121408"/>
                <a:gd name="connsiteY249" fmla="*/ 224980 h 2035206"/>
                <a:gd name="connsiteX250" fmla="*/ 1031081 w 2121408"/>
                <a:gd name="connsiteY250" fmla="*/ 208979 h 2035206"/>
                <a:gd name="connsiteX251" fmla="*/ 1038892 w 2121408"/>
                <a:gd name="connsiteY251" fmla="*/ 193358 h 2035206"/>
                <a:gd name="connsiteX252" fmla="*/ 1071182 w 2121408"/>
                <a:gd name="connsiteY252" fmla="*/ 191357 h 2035206"/>
                <a:gd name="connsiteX253" fmla="*/ 1092899 w 2121408"/>
                <a:gd name="connsiteY253" fmla="*/ 186404 h 2035206"/>
                <a:gd name="connsiteX254" fmla="*/ 1108329 w 2121408"/>
                <a:gd name="connsiteY254" fmla="*/ 166783 h 2035206"/>
                <a:gd name="connsiteX255" fmla="*/ 1111092 w 2121408"/>
                <a:gd name="connsiteY255" fmla="*/ 104584 h 2035206"/>
                <a:gd name="connsiteX256" fmla="*/ 1109949 w 2121408"/>
                <a:gd name="connsiteY256" fmla="*/ 80391 h 2035206"/>
                <a:gd name="connsiteX257" fmla="*/ 1125855 w 2121408"/>
                <a:gd name="connsiteY257" fmla="*/ 59626 h 2035206"/>
                <a:gd name="connsiteX258" fmla="*/ 1213580 w 2121408"/>
                <a:gd name="connsiteY258" fmla="*/ 0 h 2035206"/>
                <a:gd name="connsiteX259" fmla="*/ 1213580 w 2121408"/>
                <a:gd name="connsiteY259" fmla="*/ 0 h 2035206"/>
                <a:gd name="connsiteX260" fmla="*/ 1203103 w 2121408"/>
                <a:gd name="connsiteY260" fmla="*/ 21146 h 203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121408" h="2035206">
                  <a:moveTo>
                    <a:pt x="1181576" y="76771"/>
                  </a:moveTo>
                  <a:lnTo>
                    <a:pt x="1197388" y="116491"/>
                  </a:lnTo>
                  <a:lnTo>
                    <a:pt x="1218343" y="207169"/>
                  </a:lnTo>
                  <a:lnTo>
                    <a:pt x="1238536" y="224219"/>
                  </a:lnTo>
                  <a:lnTo>
                    <a:pt x="1276160" y="238601"/>
                  </a:lnTo>
                  <a:lnTo>
                    <a:pt x="1304735" y="264700"/>
                  </a:lnTo>
                  <a:lnTo>
                    <a:pt x="1318070" y="292417"/>
                  </a:lnTo>
                  <a:lnTo>
                    <a:pt x="1319403" y="322612"/>
                  </a:lnTo>
                  <a:lnTo>
                    <a:pt x="1324642" y="354330"/>
                  </a:lnTo>
                  <a:lnTo>
                    <a:pt x="1337405" y="380905"/>
                  </a:lnTo>
                  <a:lnTo>
                    <a:pt x="1329024" y="397669"/>
                  </a:lnTo>
                  <a:lnTo>
                    <a:pt x="1296448" y="407956"/>
                  </a:lnTo>
                  <a:lnTo>
                    <a:pt x="1283113" y="402241"/>
                  </a:lnTo>
                  <a:lnTo>
                    <a:pt x="1266539" y="397192"/>
                  </a:lnTo>
                  <a:lnTo>
                    <a:pt x="1251109" y="414052"/>
                  </a:lnTo>
                  <a:lnTo>
                    <a:pt x="1232345" y="429959"/>
                  </a:lnTo>
                  <a:lnTo>
                    <a:pt x="1199674" y="436340"/>
                  </a:lnTo>
                  <a:lnTo>
                    <a:pt x="1172718" y="431101"/>
                  </a:lnTo>
                  <a:lnTo>
                    <a:pt x="1094137" y="441484"/>
                  </a:lnTo>
                  <a:lnTo>
                    <a:pt x="1081659" y="448342"/>
                  </a:lnTo>
                  <a:lnTo>
                    <a:pt x="1079659" y="477012"/>
                  </a:lnTo>
                  <a:lnTo>
                    <a:pt x="1056799" y="504063"/>
                  </a:lnTo>
                  <a:lnTo>
                    <a:pt x="1029938" y="522922"/>
                  </a:lnTo>
                  <a:lnTo>
                    <a:pt x="1027367" y="549878"/>
                  </a:lnTo>
                  <a:lnTo>
                    <a:pt x="1057370" y="545783"/>
                  </a:lnTo>
                  <a:lnTo>
                    <a:pt x="1075468" y="546354"/>
                  </a:lnTo>
                  <a:lnTo>
                    <a:pt x="1084517" y="556546"/>
                  </a:lnTo>
                  <a:lnTo>
                    <a:pt x="1084326" y="571405"/>
                  </a:lnTo>
                  <a:lnTo>
                    <a:pt x="1076516" y="588073"/>
                  </a:lnTo>
                  <a:lnTo>
                    <a:pt x="1068229" y="604266"/>
                  </a:lnTo>
                  <a:lnTo>
                    <a:pt x="1058609" y="615505"/>
                  </a:lnTo>
                  <a:lnTo>
                    <a:pt x="1032796" y="654177"/>
                  </a:lnTo>
                  <a:lnTo>
                    <a:pt x="1027748" y="670179"/>
                  </a:lnTo>
                  <a:lnTo>
                    <a:pt x="1008793" y="680561"/>
                  </a:lnTo>
                  <a:lnTo>
                    <a:pt x="973360" y="707422"/>
                  </a:lnTo>
                  <a:lnTo>
                    <a:pt x="939260" y="724281"/>
                  </a:lnTo>
                  <a:lnTo>
                    <a:pt x="928402" y="726757"/>
                  </a:lnTo>
                  <a:lnTo>
                    <a:pt x="931259" y="751904"/>
                  </a:lnTo>
                  <a:lnTo>
                    <a:pt x="922973" y="769239"/>
                  </a:lnTo>
                  <a:lnTo>
                    <a:pt x="942404" y="779145"/>
                  </a:lnTo>
                  <a:lnTo>
                    <a:pt x="972026" y="781050"/>
                  </a:lnTo>
                  <a:lnTo>
                    <a:pt x="1003554" y="773621"/>
                  </a:lnTo>
                  <a:lnTo>
                    <a:pt x="1026605" y="772382"/>
                  </a:lnTo>
                  <a:lnTo>
                    <a:pt x="1075087" y="743045"/>
                  </a:lnTo>
                  <a:lnTo>
                    <a:pt x="1088612" y="737235"/>
                  </a:lnTo>
                  <a:lnTo>
                    <a:pt x="1105662" y="781812"/>
                  </a:lnTo>
                  <a:lnTo>
                    <a:pt x="1127379" y="815245"/>
                  </a:lnTo>
                  <a:lnTo>
                    <a:pt x="1173290" y="835438"/>
                  </a:lnTo>
                  <a:lnTo>
                    <a:pt x="1174623" y="863441"/>
                  </a:lnTo>
                  <a:lnTo>
                    <a:pt x="1172337" y="881634"/>
                  </a:lnTo>
                  <a:lnTo>
                    <a:pt x="1179195" y="891826"/>
                  </a:lnTo>
                  <a:lnTo>
                    <a:pt x="1198436" y="893540"/>
                  </a:lnTo>
                  <a:lnTo>
                    <a:pt x="1217867" y="906113"/>
                  </a:lnTo>
                  <a:lnTo>
                    <a:pt x="1223677" y="918591"/>
                  </a:lnTo>
                  <a:lnTo>
                    <a:pt x="1233107" y="923354"/>
                  </a:lnTo>
                  <a:lnTo>
                    <a:pt x="1249394" y="915162"/>
                  </a:lnTo>
                  <a:lnTo>
                    <a:pt x="1276922" y="942404"/>
                  </a:lnTo>
                  <a:lnTo>
                    <a:pt x="1291304" y="949738"/>
                  </a:lnTo>
                  <a:lnTo>
                    <a:pt x="1311117" y="952500"/>
                  </a:lnTo>
                  <a:lnTo>
                    <a:pt x="1320260" y="947261"/>
                  </a:lnTo>
                  <a:lnTo>
                    <a:pt x="1351121" y="952500"/>
                  </a:lnTo>
                  <a:lnTo>
                    <a:pt x="1359122" y="966502"/>
                  </a:lnTo>
                  <a:lnTo>
                    <a:pt x="1358932" y="1001173"/>
                  </a:lnTo>
                  <a:lnTo>
                    <a:pt x="1368933" y="1026700"/>
                  </a:lnTo>
                  <a:lnTo>
                    <a:pt x="1392365" y="1044130"/>
                  </a:lnTo>
                  <a:lnTo>
                    <a:pt x="1419892" y="1050036"/>
                  </a:lnTo>
                  <a:lnTo>
                    <a:pt x="1440466" y="1059847"/>
                  </a:lnTo>
                  <a:lnTo>
                    <a:pt x="1462469" y="1065848"/>
                  </a:lnTo>
                  <a:lnTo>
                    <a:pt x="1488662" y="1076515"/>
                  </a:lnTo>
                  <a:lnTo>
                    <a:pt x="1505617" y="1074420"/>
                  </a:lnTo>
                  <a:lnTo>
                    <a:pt x="1500093" y="1098137"/>
                  </a:lnTo>
                  <a:lnTo>
                    <a:pt x="1507998" y="1125950"/>
                  </a:lnTo>
                  <a:lnTo>
                    <a:pt x="1521333" y="1134428"/>
                  </a:lnTo>
                  <a:lnTo>
                    <a:pt x="1548194" y="1135285"/>
                  </a:lnTo>
                  <a:lnTo>
                    <a:pt x="1556385" y="1155382"/>
                  </a:lnTo>
                  <a:lnTo>
                    <a:pt x="1577912" y="1160812"/>
                  </a:lnTo>
                  <a:lnTo>
                    <a:pt x="1615535" y="1151573"/>
                  </a:lnTo>
                  <a:lnTo>
                    <a:pt x="1638205" y="1162526"/>
                  </a:lnTo>
                  <a:lnTo>
                    <a:pt x="1667351" y="1143572"/>
                  </a:lnTo>
                  <a:lnTo>
                    <a:pt x="1677829" y="1123474"/>
                  </a:lnTo>
                  <a:lnTo>
                    <a:pt x="1691259" y="1112139"/>
                  </a:lnTo>
                  <a:lnTo>
                    <a:pt x="1710881" y="1109377"/>
                  </a:lnTo>
                  <a:lnTo>
                    <a:pt x="1733550" y="1117568"/>
                  </a:lnTo>
                  <a:lnTo>
                    <a:pt x="1755077" y="1142810"/>
                  </a:lnTo>
                  <a:lnTo>
                    <a:pt x="1773936" y="1151573"/>
                  </a:lnTo>
                  <a:lnTo>
                    <a:pt x="1818989" y="1179481"/>
                  </a:lnTo>
                  <a:lnTo>
                    <a:pt x="1853184" y="1187863"/>
                  </a:lnTo>
                  <a:lnTo>
                    <a:pt x="1878711" y="1198150"/>
                  </a:lnTo>
                  <a:lnTo>
                    <a:pt x="1938052" y="1248728"/>
                  </a:lnTo>
                  <a:lnTo>
                    <a:pt x="1978533" y="1267397"/>
                  </a:lnTo>
                  <a:lnTo>
                    <a:pt x="1978533" y="1267397"/>
                  </a:lnTo>
                  <a:lnTo>
                    <a:pt x="2008823" y="1294543"/>
                  </a:lnTo>
                  <a:lnTo>
                    <a:pt x="2021205" y="1351312"/>
                  </a:lnTo>
                  <a:lnTo>
                    <a:pt x="2040446" y="1397413"/>
                  </a:lnTo>
                  <a:lnTo>
                    <a:pt x="2078546" y="1475423"/>
                  </a:lnTo>
                  <a:lnTo>
                    <a:pt x="2121408" y="1506379"/>
                  </a:lnTo>
                  <a:lnTo>
                    <a:pt x="2121408" y="1506379"/>
                  </a:lnTo>
                  <a:lnTo>
                    <a:pt x="2095976" y="1540573"/>
                  </a:lnTo>
                  <a:lnTo>
                    <a:pt x="2079212" y="1569053"/>
                  </a:lnTo>
                  <a:lnTo>
                    <a:pt x="2053019" y="1594961"/>
                  </a:lnTo>
                  <a:lnTo>
                    <a:pt x="2026063" y="1651635"/>
                  </a:lnTo>
                  <a:lnTo>
                    <a:pt x="2008918" y="1668589"/>
                  </a:lnTo>
                  <a:lnTo>
                    <a:pt x="1987392" y="1683448"/>
                  </a:lnTo>
                  <a:lnTo>
                    <a:pt x="1971580" y="1706880"/>
                  </a:lnTo>
                  <a:lnTo>
                    <a:pt x="1974056" y="1718405"/>
                  </a:lnTo>
                  <a:lnTo>
                    <a:pt x="1970246" y="1758029"/>
                  </a:lnTo>
                  <a:lnTo>
                    <a:pt x="1949101" y="1787652"/>
                  </a:lnTo>
                  <a:lnTo>
                    <a:pt x="1947768" y="1798701"/>
                  </a:lnTo>
                  <a:lnTo>
                    <a:pt x="1966818" y="1815179"/>
                  </a:lnTo>
                  <a:lnTo>
                    <a:pt x="1992249" y="1826038"/>
                  </a:lnTo>
                  <a:lnTo>
                    <a:pt x="2030635" y="1825466"/>
                  </a:lnTo>
                  <a:lnTo>
                    <a:pt x="2041779" y="1851565"/>
                  </a:lnTo>
                  <a:lnTo>
                    <a:pt x="2044351" y="1866805"/>
                  </a:lnTo>
                  <a:lnTo>
                    <a:pt x="2029492" y="1906714"/>
                  </a:lnTo>
                  <a:lnTo>
                    <a:pt x="2002822" y="1933765"/>
                  </a:lnTo>
                  <a:lnTo>
                    <a:pt x="2002155" y="1971675"/>
                  </a:lnTo>
                  <a:lnTo>
                    <a:pt x="1988725" y="2001107"/>
                  </a:lnTo>
                  <a:lnTo>
                    <a:pt x="1971009" y="2016919"/>
                  </a:lnTo>
                  <a:lnTo>
                    <a:pt x="1941291" y="2030921"/>
                  </a:lnTo>
                  <a:lnTo>
                    <a:pt x="1902524" y="2035207"/>
                  </a:lnTo>
                  <a:lnTo>
                    <a:pt x="1878426" y="2017205"/>
                  </a:lnTo>
                  <a:lnTo>
                    <a:pt x="1792605" y="1981676"/>
                  </a:lnTo>
                  <a:lnTo>
                    <a:pt x="1762411" y="1940243"/>
                  </a:lnTo>
                  <a:lnTo>
                    <a:pt x="1718596" y="1920049"/>
                  </a:lnTo>
                  <a:lnTo>
                    <a:pt x="1684306" y="1909477"/>
                  </a:lnTo>
                  <a:lnTo>
                    <a:pt x="1664208" y="1874330"/>
                  </a:lnTo>
                  <a:lnTo>
                    <a:pt x="1642682" y="1824419"/>
                  </a:lnTo>
                  <a:lnTo>
                    <a:pt x="1608868" y="1767745"/>
                  </a:lnTo>
                  <a:lnTo>
                    <a:pt x="1548003" y="1724978"/>
                  </a:lnTo>
                  <a:lnTo>
                    <a:pt x="1507046" y="1774317"/>
                  </a:lnTo>
                  <a:lnTo>
                    <a:pt x="1459706" y="1766221"/>
                  </a:lnTo>
                  <a:lnTo>
                    <a:pt x="1398651" y="1734979"/>
                  </a:lnTo>
                  <a:lnTo>
                    <a:pt x="1349312" y="1694021"/>
                  </a:lnTo>
                  <a:lnTo>
                    <a:pt x="1343883" y="1632204"/>
                  </a:lnTo>
                  <a:lnTo>
                    <a:pt x="1343597" y="1602010"/>
                  </a:lnTo>
                  <a:lnTo>
                    <a:pt x="1362742" y="1560290"/>
                  </a:lnTo>
                  <a:lnTo>
                    <a:pt x="1341120" y="1551051"/>
                  </a:lnTo>
                  <a:lnTo>
                    <a:pt x="1321403" y="1549908"/>
                  </a:lnTo>
                  <a:lnTo>
                    <a:pt x="1300734" y="1535144"/>
                  </a:lnTo>
                  <a:lnTo>
                    <a:pt x="1275969" y="1508855"/>
                  </a:lnTo>
                  <a:lnTo>
                    <a:pt x="1254443" y="1463326"/>
                  </a:lnTo>
                  <a:lnTo>
                    <a:pt x="1248633" y="1431703"/>
                  </a:lnTo>
                  <a:lnTo>
                    <a:pt x="1219486" y="1425321"/>
                  </a:lnTo>
                  <a:lnTo>
                    <a:pt x="1205008" y="1439989"/>
                  </a:lnTo>
                  <a:lnTo>
                    <a:pt x="1193483" y="1458944"/>
                  </a:lnTo>
                  <a:lnTo>
                    <a:pt x="1159669" y="1465326"/>
                  </a:lnTo>
                  <a:lnTo>
                    <a:pt x="1124331" y="1433322"/>
                  </a:lnTo>
                  <a:lnTo>
                    <a:pt x="1107281" y="1391031"/>
                  </a:lnTo>
                  <a:lnTo>
                    <a:pt x="1079564" y="1397222"/>
                  </a:lnTo>
                  <a:lnTo>
                    <a:pt x="1065657" y="1369600"/>
                  </a:lnTo>
                  <a:lnTo>
                    <a:pt x="1062514" y="1353788"/>
                  </a:lnTo>
                  <a:lnTo>
                    <a:pt x="1026700" y="1326737"/>
                  </a:lnTo>
                  <a:lnTo>
                    <a:pt x="994505" y="1310640"/>
                  </a:lnTo>
                  <a:lnTo>
                    <a:pt x="969931" y="1272254"/>
                  </a:lnTo>
                  <a:lnTo>
                    <a:pt x="937832" y="1259396"/>
                  </a:lnTo>
                  <a:lnTo>
                    <a:pt x="934593" y="1222724"/>
                  </a:lnTo>
                  <a:lnTo>
                    <a:pt x="939546" y="1159383"/>
                  </a:lnTo>
                  <a:lnTo>
                    <a:pt x="899636" y="1142905"/>
                  </a:lnTo>
                  <a:lnTo>
                    <a:pt x="863918" y="1158145"/>
                  </a:lnTo>
                  <a:lnTo>
                    <a:pt x="842867" y="1151001"/>
                  </a:lnTo>
                  <a:lnTo>
                    <a:pt x="821722" y="1118616"/>
                  </a:lnTo>
                  <a:lnTo>
                    <a:pt x="828485" y="1061371"/>
                  </a:lnTo>
                  <a:lnTo>
                    <a:pt x="819150" y="1040130"/>
                  </a:lnTo>
                  <a:lnTo>
                    <a:pt x="804101" y="1032320"/>
                  </a:lnTo>
                  <a:lnTo>
                    <a:pt x="765143" y="1028414"/>
                  </a:lnTo>
                  <a:lnTo>
                    <a:pt x="707612" y="1048607"/>
                  </a:lnTo>
                  <a:lnTo>
                    <a:pt x="668084" y="1028319"/>
                  </a:lnTo>
                  <a:lnTo>
                    <a:pt x="643509" y="1030034"/>
                  </a:lnTo>
                  <a:lnTo>
                    <a:pt x="613410" y="1030319"/>
                  </a:lnTo>
                  <a:lnTo>
                    <a:pt x="562451" y="1012507"/>
                  </a:lnTo>
                  <a:lnTo>
                    <a:pt x="519589" y="985647"/>
                  </a:lnTo>
                  <a:lnTo>
                    <a:pt x="488442" y="1008412"/>
                  </a:lnTo>
                  <a:lnTo>
                    <a:pt x="430911" y="1010507"/>
                  </a:lnTo>
                  <a:lnTo>
                    <a:pt x="399764" y="1014698"/>
                  </a:lnTo>
                  <a:lnTo>
                    <a:pt x="357474" y="1008697"/>
                  </a:lnTo>
                  <a:lnTo>
                    <a:pt x="343853" y="1031557"/>
                  </a:lnTo>
                  <a:lnTo>
                    <a:pt x="358997" y="1067943"/>
                  </a:lnTo>
                  <a:lnTo>
                    <a:pt x="341091" y="1094804"/>
                  </a:lnTo>
                  <a:lnTo>
                    <a:pt x="319374" y="1123379"/>
                  </a:lnTo>
                  <a:lnTo>
                    <a:pt x="291751" y="1154335"/>
                  </a:lnTo>
                  <a:lnTo>
                    <a:pt x="273272" y="1138904"/>
                  </a:lnTo>
                  <a:lnTo>
                    <a:pt x="264319" y="1113377"/>
                  </a:lnTo>
                  <a:lnTo>
                    <a:pt x="233744" y="1117473"/>
                  </a:lnTo>
                  <a:lnTo>
                    <a:pt x="200501" y="1123855"/>
                  </a:lnTo>
                  <a:lnTo>
                    <a:pt x="143542" y="1125379"/>
                  </a:lnTo>
                  <a:lnTo>
                    <a:pt x="109824" y="1115282"/>
                  </a:lnTo>
                  <a:lnTo>
                    <a:pt x="97155" y="1110139"/>
                  </a:lnTo>
                  <a:lnTo>
                    <a:pt x="72200" y="1080040"/>
                  </a:lnTo>
                  <a:lnTo>
                    <a:pt x="63151" y="1047940"/>
                  </a:lnTo>
                  <a:lnTo>
                    <a:pt x="62199" y="1013365"/>
                  </a:lnTo>
                  <a:lnTo>
                    <a:pt x="19336" y="967264"/>
                  </a:lnTo>
                  <a:lnTo>
                    <a:pt x="10478" y="943356"/>
                  </a:lnTo>
                  <a:lnTo>
                    <a:pt x="14859" y="899827"/>
                  </a:lnTo>
                  <a:lnTo>
                    <a:pt x="0" y="856774"/>
                  </a:lnTo>
                  <a:lnTo>
                    <a:pt x="5144" y="802767"/>
                  </a:lnTo>
                  <a:lnTo>
                    <a:pt x="17526" y="794766"/>
                  </a:lnTo>
                  <a:lnTo>
                    <a:pt x="61436" y="796862"/>
                  </a:lnTo>
                  <a:lnTo>
                    <a:pt x="94583" y="767429"/>
                  </a:lnTo>
                  <a:lnTo>
                    <a:pt x="82582" y="747903"/>
                  </a:lnTo>
                  <a:lnTo>
                    <a:pt x="56864" y="748665"/>
                  </a:lnTo>
                  <a:lnTo>
                    <a:pt x="42005" y="706660"/>
                  </a:lnTo>
                  <a:lnTo>
                    <a:pt x="10859" y="707517"/>
                  </a:lnTo>
                  <a:lnTo>
                    <a:pt x="11811" y="683323"/>
                  </a:lnTo>
                  <a:lnTo>
                    <a:pt x="31052" y="661892"/>
                  </a:lnTo>
                  <a:lnTo>
                    <a:pt x="31052" y="661892"/>
                  </a:lnTo>
                  <a:lnTo>
                    <a:pt x="54674" y="661606"/>
                  </a:lnTo>
                  <a:lnTo>
                    <a:pt x="80486" y="621887"/>
                  </a:lnTo>
                  <a:lnTo>
                    <a:pt x="85058" y="606933"/>
                  </a:lnTo>
                  <a:lnTo>
                    <a:pt x="105728" y="579977"/>
                  </a:lnTo>
                  <a:lnTo>
                    <a:pt x="130778" y="572738"/>
                  </a:lnTo>
                  <a:lnTo>
                    <a:pt x="159544" y="543878"/>
                  </a:lnTo>
                  <a:lnTo>
                    <a:pt x="174593" y="533019"/>
                  </a:lnTo>
                  <a:lnTo>
                    <a:pt x="200597" y="520827"/>
                  </a:lnTo>
                  <a:lnTo>
                    <a:pt x="210693" y="510064"/>
                  </a:lnTo>
                  <a:lnTo>
                    <a:pt x="236601" y="493490"/>
                  </a:lnTo>
                  <a:lnTo>
                    <a:pt x="261842" y="494919"/>
                  </a:lnTo>
                  <a:lnTo>
                    <a:pt x="335375" y="479774"/>
                  </a:lnTo>
                  <a:lnTo>
                    <a:pt x="336423" y="477012"/>
                  </a:lnTo>
                  <a:lnTo>
                    <a:pt x="381286" y="477393"/>
                  </a:lnTo>
                  <a:lnTo>
                    <a:pt x="406146" y="483870"/>
                  </a:lnTo>
                  <a:lnTo>
                    <a:pt x="436150" y="502253"/>
                  </a:lnTo>
                  <a:lnTo>
                    <a:pt x="480536" y="500539"/>
                  </a:lnTo>
                  <a:lnTo>
                    <a:pt x="525018" y="486156"/>
                  </a:lnTo>
                  <a:lnTo>
                    <a:pt x="597218" y="480346"/>
                  </a:lnTo>
                  <a:lnTo>
                    <a:pt x="628079" y="468440"/>
                  </a:lnTo>
                  <a:lnTo>
                    <a:pt x="654463" y="447961"/>
                  </a:lnTo>
                  <a:lnTo>
                    <a:pt x="667703" y="432721"/>
                  </a:lnTo>
                  <a:lnTo>
                    <a:pt x="686467" y="416338"/>
                  </a:lnTo>
                  <a:lnTo>
                    <a:pt x="713518" y="404050"/>
                  </a:lnTo>
                  <a:lnTo>
                    <a:pt x="734949" y="405098"/>
                  </a:lnTo>
                  <a:lnTo>
                    <a:pt x="734949" y="405098"/>
                  </a:lnTo>
                  <a:lnTo>
                    <a:pt x="755904" y="410528"/>
                  </a:lnTo>
                  <a:lnTo>
                    <a:pt x="768096" y="415766"/>
                  </a:lnTo>
                  <a:lnTo>
                    <a:pt x="776859" y="417671"/>
                  </a:lnTo>
                  <a:lnTo>
                    <a:pt x="799910" y="419862"/>
                  </a:lnTo>
                  <a:lnTo>
                    <a:pt x="833057" y="408432"/>
                  </a:lnTo>
                  <a:lnTo>
                    <a:pt x="860489" y="412147"/>
                  </a:lnTo>
                  <a:lnTo>
                    <a:pt x="868871" y="417386"/>
                  </a:lnTo>
                  <a:lnTo>
                    <a:pt x="903161" y="407099"/>
                  </a:lnTo>
                  <a:lnTo>
                    <a:pt x="925544" y="403765"/>
                  </a:lnTo>
                  <a:lnTo>
                    <a:pt x="936308" y="397955"/>
                  </a:lnTo>
                  <a:lnTo>
                    <a:pt x="963740" y="398336"/>
                  </a:lnTo>
                  <a:lnTo>
                    <a:pt x="991362" y="387096"/>
                  </a:lnTo>
                  <a:lnTo>
                    <a:pt x="1020509" y="369761"/>
                  </a:lnTo>
                  <a:lnTo>
                    <a:pt x="1043845" y="342805"/>
                  </a:lnTo>
                  <a:lnTo>
                    <a:pt x="1053560" y="315563"/>
                  </a:lnTo>
                  <a:lnTo>
                    <a:pt x="1058323" y="287941"/>
                  </a:lnTo>
                  <a:lnTo>
                    <a:pt x="1035558" y="255079"/>
                  </a:lnTo>
                  <a:lnTo>
                    <a:pt x="1025271" y="236601"/>
                  </a:lnTo>
                  <a:lnTo>
                    <a:pt x="1029843" y="224980"/>
                  </a:lnTo>
                  <a:lnTo>
                    <a:pt x="1031081" y="208979"/>
                  </a:lnTo>
                  <a:lnTo>
                    <a:pt x="1038892" y="193358"/>
                  </a:lnTo>
                  <a:lnTo>
                    <a:pt x="1071182" y="191357"/>
                  </a:lnTo>
                  <a:lnTo>
                    <a:pt x="1092899" y="186404"/>
                  </a:lnTo>
                  <a:lnTo>
                    <a:pt x="1108329" y="166783"/>
                  </a:lnTo>
                  <a:lnTo>
                    <a:pt x="1111092" y="104584"/>
                  </a:lnTo>
                  <a:lnTo>
                    <a:pt x="1109949" y="80391"/>
                  </a:lnTo>
                  <a:lnTo>
                    <a:pt x="1125855" y="59626"/>
                  </a:lnTo>
                  <a:lnTo>
                    <a:pt x="1213580" y="0"/>
                  </a:lnTo>
                  <a:lnTo>
                    <a:pt x="1213580" y="0"/>
                  </a:lnTo>
                  <a:lnTo>
                    <a:pt x="1203103" y="21146"/>
                  </a:lnTo>
                  <a:close/>
                </a:path>
              </a:pathLst>
            </a:custGeom>
            <a:grpFill/>
            <a:ln w="9525" cap="flat">
              <a:solidFill>
                <a:srgbClr val="A02B93"/>
              </a:solidFill>
              <a:prstDash val="solid"/>
              <a:miter/>
            </a:ln>
          </p:spPr>
          <p:txBody>
            <a:bodyPr rtlCol="0" anchor="ctr"/>
            <a:lstStyle/>
            <a:p>
              <a:endParaRPr lang="es-HN"/>
            </a:p>
          </p:txBody>
        </p:sp>
      </p:grpSp>
      <p:grpSp>
        <p:nvGrpSpPr>
          <p:cNvPr id="102" name="Grupo 101">
            <a:extLst>
              <a:ext uri="{FF2B5EF4-FFF2-40B4-BE49-F238E27FC236}">
                <a16:creationId xmlns:a16="http://schemas.microsoft.com/office/drawing/2014/main" id="{13193C00-F528-0E74-BD81-ADB3290BBA75}"/>
              </a:ext>
            </a:extLst>
          </p:cNvPr>
          <p:cNvGrpSpPr>
            <a:grpSpLocks noChangeAspect="1"/>
          </p:cNvGrpSpPr>
          <p:nvPr/>
        </p:nvGrpSpPr>
        <p:grpSpPr>
          <a:xfrm>
            <a:off x="4349212" y="-135754"/>
            <a:ext cx="2710039" cy="2860008"/>
            <a:chOff x="3420783" y="597693"/>
            <a:chExt cx="5359999" cy="5656611"/>
          </a:xfrm>
          <a:solidFill>
            <a:srgbClr val="84E291"/>
          </a:solidFill>
        </p:grpSpPr>
        <p:sp>
          <p:nvSpPr>
            <p:cNvPr id="80" name="Forma libre: forma 79">
              <a:extLst>
                <a:ext uri="{FF2B5EF4-FFF2-40B4-BE49-F238E27FC236}">
                  <a16:creationId xmlns:a16="http://schemas.microsoft.com/office/drawing/2014/main" id="{1D0B968D-31DD-EBB7-9E0E-338A2D865930}"/>
                </a:ext>
              </a:extLst>
            </p:cNvPr>
            <p:cNvSpPr/>
            <p:nvPr/>
          </p:nvSpPr>
          <p:spPr>
            <a:xfrm>
              <a:off x="4637883" y="3015424"/>
              <a:ext cx="1199387" cy="1757457"/>
            </a:xfrm>
            <a:custGeom>
              <a:avLst/>
              <a:gdLst>
                <a:gd name="connsiteX0" fmla="*/ 1174052 w 1199387"/>
                <a:gd name="connsiteY0" fmla="*/ 81153 h 1757457"/>
                <a:gd name="connsiteX1" fmla="*/ 1174052 w 1199387"/>
                <a:gd name="connsiteY1" fmla="*/ 81153 h 1757457"/>
                <a:gd name="connsiteX2" fmla="*/ 1158145 w 1199387"/>
                <a:gd name="connsiteY2" fmla="*/ 75248 h 1757457"/>
                <a:gd name="connsiteX3" fmla="*/ 1155573 w 1199387"/>
                <a:gd name="connsiteY3" fmla="*/ 82106 h 1757457"/>
                <a:gd name="connsiteX4" fmla="*/ 1151001 w 1199387"/>
                <a:gd name="connsiteY4" fmla="*/ 88106 h 1757457"/>
                <a:gd name="connsiteX5" fmla="*/ 1149001 w 1199387"/>
                <a:gd name="connsiteY5" fmla="*/ 94964 h 1757457"/>
                <a:gd name="connsiteX6" fmla="*/ 1140714 w 1199387"/>
                <a:gd name="connsiteY6" fmla="*/ 94964 h 1757457"/>
                <a:gd name="connsiteX7" fmla="*/ 1124998 w 1199387"/>
                <a:gd name="connsiteY7" fmla="*/ 84963 h 1757457"/>
                <a:gd name="connsiteX8" fmla="*/ 1099185 w 1199387"/>
                <a:gd name="connsiteY8" fmla="*/ 101251 h 1757457"/>
                <a:gd name="connsiteX9" fmla="*/ 1085374 w 1199387"/>
                <a:gd name="connsiteY9" fmla="*/ 94964 h 1757457"/>
                <a:gd name="connsiteX10" fmla="*/ 1076230 w 1199387"/>
                <a:gd name="connsiteY10" fmla="*/ 94964 h 1757457"/>
                <a:gd name="connsiteX11" fmla="*/ 1071181 w 1199387"/>
                <a:gd name="connsiteY11" fmla="*/ 103537 h 1757457"/>
                <a:gd name="connsiteX12" fmla="*/ 1066800 w 1199387"/>
                <a:gd name="connsiteY12" fmla="*/ 104299 h 1757457"/>
                <a:gd name="connsiteX13" fmla="*/ 1057275 w 1199387"/>
                <a:gd name="connsiteY13" fmla="*/ 94964 h 1757457"/>
                <a:gd name="connsiteX14" fmla="*/ 1054418 w 1199387"/>
                <a:gd name="connsiteY14" fmla="*/ 99727 h 1757457"/>
                <a:gd name="connsiteX15" fmla="*/ 1052703 w 1199387"/>
                <a:gd name="connsiteY15" fmla="*/ 103918 h 1757457"/>
                <a:gd name="connsiteX16" fmla="*/ 1051274 w 1199387"/>
                <a:gd name="connsiteY16" fmla="*/ 103537 h 1757457"/>
                <a:gd name="connsiteX17" fmla="*/ 1048988 w 1199387"/>
                <a:gd name="connsiteY17" fmla="*/ 94964 h 1757457"/>
                <a:gd name="connsiteX18" fmla="*/ 1043464 w 1199387"/>
                <a:gd name="connsiteY18" fmla="*/ 101060 h 1757457"/>
                <a:gd name="connsiteX19" fmla="*/ 1034796 w 1199387"/>
                <a:gd name="connsiteY19" fmla="*/ 108585 h 1757457"/>
                <a:gd name="connsiteX20" fmla="*/ 1030795 w 1199387"/>
                <a:gd name="connsiteY20" fmla="*/ 113062 h 1757457"/>
                <a:gd name="connsiteX21" fmla="*/ 1013174 w 1199387"/>
                <a:gd name="connsiteY21" fmla="*/ 103823 h 1757457"/>
                <a:gd name="connsiteX22" fmla="*/ 1001363 w 1199387"/>
                <a:gd name="connsiteY22" fmla="*/ 92297 h 1757457"/>
                <a:gd name="connsiteX23" fmla="*/ 987933 w 1199387"/>
                <a:gd name="connsiteY23" fmla="*/ 84392 h 1757457"/>
                <a:gd name="connsiteX24" fmla="*/ 965549 w 1199387"/>
                <a:gd name="connsiteY24" fmla="*/ 85534 h 1757457"/>
                <a:gd name="connsiteX25" fmla="*/ 965549 w 1199387"/>
                <a:gd name="connsiteY25" fmla="*/ 75248 h 1757457"/>
                <a:gd name="connsiteX26" fmla="*/ 972026 w 1199387"/>
                <a:gd name="connsiteY26" fmla="*/ 73152 h 1757457"/>
                <a:gd name="connsiteX27" fmla="*/ 978598 w 1199387"/>
                <a:gd name="connsiteY27" fmla="*/ 69247 h 1757457"/>
                <a:gd name="connsiteX28" fmla="*/ 984504 w 1199387"/>
                <a:gd name="connsiteY28" fmla="*/ 66580 h 1757457"/>
                <a:gd name="connsiteX29" fmla="*/ 984504 w 1199387"/>
                <a:gd name="connsiteY29" fmla="*/ 56293 h 1757457"/>
                <a:gd name="connsiteX30" fmla="*/ 975360 w 1199387"/>
                <a:gd name="connsiteY30" fmla="*/ 50673 h 1757457"/>
                <a:gd name="connsiteX31" fmla="*/ 967645 w 1199387"/>
                <a:gd name="connsiteY31" fmla="*/ 50292 h 1757457"/>
                <a:gd name="connsiteX32" fmla="*/ 961549 w 1199387"/>
                <a:gd name="connsiteY32" fmla="*/ 55531 h 1757457"/>
                <a:gd name="connsiteX33" fmla="*/ 957263 w 1199387"/>
                <a:gd name="connsiteY33" fmla="*/ 66580 h 1757457"/>
                <a:gd name="connsiteX34" fmla="*/ 948214 w 1199387"/>
                <a:gd name="connsiteY34" fmla="*/ 66580 h 1757457"/>
                <a:gd name="connsiteX35" fmla="*/ 929354 w 1199387"/>
                <a:gd name="connsiteY35" fmla="*/ 47149 h 1757457"/>
                <a:gd name="connsiteX36" fmla="*/ 894874 w 1199387"/>
                <a:gd name="connsiteY36" fmla="*/ 54674 h 1757457"/>
                <a:gd name="connsiteX37" fmla="*/ 838295 w 1199387"/>
                <a:gd name="connsiteY37" fmla="*/ 85534 h 1757457"/>
                <a:gd name="connsiteX38" fmla="*/ 848201 w 1199387"/>
                <a:gd name="connsiteY38" fmla="*/ 104394 h 1757457"/>
                <a:gd name="connsiteX39" fmla="*/ 836295 w 1199387"/>
                <a:gd name="connsiteY39" fmla="*/ 112300 h 1757457"/>
                <a:gd name="connsiteX40" fmla="*/ 836485 w 1199387"/>
                <a:gd name="connsiteY40" fmla="*/ 118300 h 1757457"/>
                <a:gd name="connsiteX41" fmla="*/ 838962 w 1199387"/>
                <a:gd name="connsiteY41" fmla="*/ 125540 h 1757457"/>
                <a:gd name="connsiteX42" fmla="*/ 834104 w 1199387"/>
                <a:gd name="connsiteY42" fmla="*/ 137065 h 1757457"/>
                <a:gd name="connsiteX43" fmla="*/ 824865 w 1199387"/>
                <a:gd name="connsiteY43" fmla="*/ 142684 h 1757457"/>
                <a:gd name="connsiteX44" fmla="*/ 818578 w 1199387"/>
                <a:gd name="connsiteY44" fmla="*/ 136874 h 1757457"/>
                <a:gd name="connsiteX45" fmla="*/ 814292 w 1199387"/>
                <a:gd name="connsiteY45" fmla="*/ 127730 h 1757457"/>
                <a:gd name="connsiteX46" fmla="*/ 810959 w 1199387"/>
                <a:gd name="connsiteY46" fmla="*/ 123349 h 1757457"/>
                <a:gd name="connsiteX47" fmla="*/ 796004 w 1199387"/>
                <a:gd name="connsiteY47" fmla="*/ 130016 h 1757457"/>
                <a:gd name="connsiteX48" fmla="*/ 775049 w 1199387"/>
                <a:gd name="connsiteY48" fmla="*/ 147447 h 1757457"/>
                <a:gd name="connsiteX49" fmla="*/ 757238 w 1199387"/>
                <a:gd name="connsiteY49" fmla="*/ 151733 h 1757457"/>
                <a:gd name="connsiteX50" fmla="*/ 757238 w 1199387"/>
                <a:gd name="connsiteY50" fmla="*/ 162020 h 1757457"/>
                <a:gd name="connsiteX51" fmla="*/ 762762 w 1199387"/>
                <a:gd name="connsiteY51" fmla="*/ 166783 h 1757457"/>
                <a:gd name="connsiteX52" fmla="*/ 774573 w 1199387"/>
                <a:gd name="connsiteY52" fmla="*/ 180118 h 1757457"/>
                <a:gd name="connsiteX53" fmla="*/ 783717 w 1199387"/>
                <a:gd name="connsiteY53" fmla="*/ 170593 h 1757457"/>
                <a:gd name="connsiteX54" fmla="*/ 786098 w 1199387"/>
                <a:gd name="connsiteY54" fmla="*/ 174974 h 1757457"/>
                <a:gd name="connsiteX55" fmla="*/ 785717 w 1199387"/>
                <a:gd name="connsiteY55" fmla="*/ 177451 h 1757457"/>
                <a:gd name="connsiteX56" fmla="*/ 786765 w 1199387"/>
                <a:gd name="connsiteY56" fmla="*/ 178879 h 1757457"/>
                <a:gd name="connsiteX57" fmla="*/ 793623 w 1199387"/>
                <a:gd name="connsiteY57" fmla="*/ 180118 h 1757457"/>
                <a:gd name="connsiteX58" fmla="*/ 793623 w 1199387"/>
                <a:gd name="connsiteY58" fmla="*/ 189548 h 1757457"/>
                <a:gd name="connsiteX59" fmla="*/ 780478 w 1199387"/>
                <a:gd name="connsiteY59" fmla="*/ 199073 h 1757457"/>
                <a:gd name="connsiteX60" fmla="*/ 770191 w 1199387"/>
                <a:gd name="connsiteY60" fmla="*/ 219170 h 1757457"/>
                <a:gd name="connsiteX61" fmla="*/ 757238 w 1199387"/>
                <a:gd name="connsiteY61" fmla="*/ 265176 h 1757457"/>
                <a:gd name="connsiteX62" fmla="*/ 790384 w 1199387"/>
                <a:gd name="connsiteY62" fmla="*/ 268700 h 1757457"/>
                <a:gd name="connsiteX63" fmla="*/ 798481 w 1199387"/>
                <a:gd name="connsiteY63" fmla="*/ 292417 h 1757457"/>
                <a:gd name="connsiteX64" fmla="*/ 784669 w 1199387"/>
                <a:gd name="connsiteY64" fmla="*/ 319468 h 1757457"/>
                <a:gd name="connsiteX65" fmla="*/ 752284 w 1199387"/>
                <a:gd name="connsiteY65" fmla="*/ 332232 h 1757457"/>
                <a:gd name="connsiteX66" fmla="*/ 746855 w 1199387"/>
                <a:gd name="connsiteY66" fmla="*/ 340424 h 1757457"/>
                <a:gd name="connsiteX67" fmla="*/ 729139 w 1199387"/>
                <a:gd name="connsiteY67" fmla="*/ 388906 h 1757457"/>
                <a:gd name="connsiteX68" fmla="*/ 692944 w 1199387"/>
                <a:gd name="connsiteY68" fmla="*/ 435007 h 1757457"/>
                <a:gd name="connsiteX69" fmla="*/ 684562 w 1199387"/>
                <a:gd name="connsiteY69" fmla="*/ 455009 h 1757457"/>
                <a:gd name="connsiteX70" fmla="*/ 701993 w 1199387"/>
                <a:gd name="connsiteY70" fmla="*/ 453009 h 1757457"/>
                <a:gd name="connsiteX71" fmla="*/ 717518 w 1199387"/>
                <a:gd name="connsiteY71" fmla="*/ 454819 h 1757457"/>
                <a:gd name="connsiteX72" fmla="*/ 730186 w 1199387"/>
                <a:gd name="connsiteY72" fmla="*/ 461486 h 1757457"/>
                <a:gd name="connsiteX73" fmla="*/ 739045 w 1199387"/>
                <a:gd name="connsiteY73" fmla="*/ 473964 h 1757457"/>
                <a:gd name="connsiteX74" fmla="*/ 732568 w 1199387"/>
                <a:gd name="connsiteY74" fmla="*/ 476917 h 1757457"/>
                <a:gd name="connsiteX75" fmla="*/ 726662 w 1199387"/>
                <a:gd name="connsiteY75" fmla="*/ 481965 h 1757457"/>
                <a:gd name="connsiteX76" fmla="*/ 720090 w 1199387"/>
                <a:gd name="connsiteY76" fmla="*/ 484251 h 1757457"/>
                <a:gd name="connsiteX77" fmla="*/ 720090 w 1199387"/>
                <a:gd name="connsiteY77" fmla="*/ 492824 h 1757457"/>
                <a:gd name="connsiteX78" fmla="*/ 739807 w 1199387"/>
                <a:gd name="connsiteY78" fmla="*/ 507968 h 1757457"/>
                <a:gd name="connsiteX79" fmla="*/ 747331 w 1199387"/>
                <a:gd name="connsiteY79" fmla="*/ 512540 h 1757457"/>
                <a:gd name="connsiteX80" fmla="*/ 729329 w 1199387"/>
                <a:gd name="connsiteY80" fmla="*/ 525399 h 1757457"/>
                <a:gd name="connsiteX81" fmla="*/ 724376 w 1199387"/>
                <a:gd name="connsiteY81" fmla="*/ 541020 h 1757457"/>
                <a:gd name="connsiteX82" fmla="*/ 734473 w 1199387"/>
                <a:gd name="connsiteY82" fmla="*/ 554260 h 1757457"/>
                <a:gd name="connsiteX83" fmla="*/ 784098 w 1199387"/>
                <a:gd name="connsiteY83" fmla="*/ 562737 h 1757457"/>
                <a:gd name="connsiteX84" fmla="*/ 840486 w 1199387"/>
                <a:gd name="connsiteY84" fmla="*/ 579310 h 1757457"/>
                <a:gd name="connsiteX85" fmla="*/ 856488 w 1199387"/>
                <a:gd name="connsiteY85" fmla="*/ 588074 h 1757457"/>
                <a:gd name="connsiteX86" fmla="*/ 867442 w 1199387"/>
                <a:gd name="connsiteY86" fmla="*/ 581501 h 1757457"/>
                <a:gd name="connsiteX87" fmla="*/ 879634 w 1199387"/>
                <a:gd name="connsiteY87" fmla="*/ 579310 h 1757457"/>
                <a:gd name="connsiteX88" fmla="*/ 891826 w 1199387"/>
                <a:gd name="connsiteY88" fmla="*/ 581501 h 1757457"/>
                <a:gd name="connsiteX89" fmla="*/ 902684 w 1199387"/>
                <a:gd name="connsiteY89" fmla="*/ 588074 h 1757457"/>
                <a:gd name="connsiteX90" fmla="*/ 898017 w 1199387"/>
                <a:gd name="connsiteY90" fmla="*/ 589217 h 1757457"/>
                <a:gd name="connsiteX91" fmla="*/ 894207 w 1199387"/>
                <a:gd name="connsiteY91" fmla="*/ 589217 h 1757457"/>
                <a:gd name="connsiteX92" fmla="*/ 892207 w 1199387"/>
                <a:gd name="connsiteY92" fmla="*/ 591026 h 1757457"/>
                <a:gd name="connsiteX93" fmla="*/ 892778 w 1199387"/>
                <a:gd name="connsiteY93" fmla="*/ 597503 h 1757457"/>
                <a:gd name="connsiteX94" fmla="*/ 918115 w 1199387"/>
                <a:gd name="connsiteY94" fmla="*/ 613791 h 1757457"/>
                <a:gd name="connsiteX95" fmla="*/ 931450 w 1199387"/>
                <a:gd name="connsiteY95" fmla="*/ 631698 h 1757457"/>
                <a:gd name="connsiteX96" fmla="*/ 932497 w 1199387"/>
                <a:gd name="connsiteY96" fmla="*/ 651415 h 1757457"/>
                <a:gd name="connsiteX97" fmla="*/ 920877 w 1199387"/>
                <a:gd name="connsiteY97" fmla="*/ 673894 h 1757457"/>
                <a:gd name="connsiteX98" fmla="*/ 940975 w 1199387"/>
                <a:gd name="connsiteY98" fmla="*/ 688086 h 1757457"/>
                <a:gd name="connsiteX99" fmla="*/ 954405 w 1199387"/>
                <a:gd name="connsiteY99" fmla="*/ 716851 h 1757457"/>
                <a:gd name="connsiteX100" fmla="*/ 963454 w 1199387"/>
                <a:gd name="connsiteY100" fmla="*/ 745236 h 1757457"/>
                <a:gd name="connsiteX101" fmla="*/ 970502 w 1199387"/>
                <a:gd name="connsiteY101" fmla="*/ 758000 h 1757457"/>
                <a:gd name="connsiteX102" fmla="*/ 979075 w 1199387"/>
                <a:gd name="connsiteY102" fmla="*/ 765715 h 1757457"/>
                <a:gd name="connsiteX103" fmla="*/ 970026 w 1199387"/>
                <a:gd name="connsiteY103" fmla="*/ 782098 h 1757457"/>
                <a:gd name="connsiteX104" fmla="*/ 955643 w 1199387"/>
                <a:gd name="connsiteY104" fmla="*/ 797147 h 1757457"/>
                <a:gd name="connsiteX105" fmla="*/ 948214 w 1199387"/>
                <a:gd name="connsiteY105" fmla="*/ 800862 h 1757457"/>
                <a:gd name="connsiteX106" fmla="*/ 910971 w 1199387"/>
                <a:gd name="connsiteY106" fmla="*/ 834295 h 1757457"/>
                <a:gd name="connsiteX107" fmla="*/ 910971 w 1199387"/>
                <a:gd name="connsiteY107" fmla="*/ 843725 h 1757457"/>
                <a:gd name="connsiteX108" fmla="*/ 921639 w 1199387"/>
                <a:gd name="connsiteY108" fmla="*/ 858393 h 1757457"/>
                <a:gd name="connsiteX109" fmla="*/ 905447 w 1199387"/>
                <a:gd name="connsiteY109" fmla="*/ 867061 h 1757457"/>
                <a:gd name="connsiteX110" fmla="*/ 852297 w 1199387"/>
                <a:gd name="connsiteY110" fmla="*/ 872014 h 1757457"/>
                <a:gd name="connsiteX111" fmla="*/ 834390 w 1199387"/>
                <a:gd name="connsiteY111" fmla="*/ 881253 h 1757457"/>
                <a:gd name="connsiteX112" fmla="*/ 828865 w 1199387"/>
                <a:gd name="connsiteY112" fmla="*/ 902970 h 1757457"/>
                <a:gd name="connsiteX113" fmla="*/ 831532 w 1199387"/>
                <a:gd name="connsiteY113" fmla="*/ 928021 h 1757457"/>
                <a:gd name="connsiteX114" fmla="*/ 838295 w 1199387"/>
                <a:gd name="connsiteY114" fmla="*/ 947547 h 1757457"/>
                <a:gd name="connsiteX115" fmla="*/ 865727 w 1199387"/>
                <a:gd name="connsiteY115" fmla="*/ 974312 h 1757457"/>
                <a:gd name="connsiteX116" fmla="*/ 907351 w 1199387"/>
                <a:gd name="connsiteY116" fmla="*/ 990695 h 1757457"/>
                <a:gd name="connsiteX117" fmla="*/ 1116806 w 1199387"/>
                <a:gd name="connsiteY117" fmla="*/ 1022890 h 1757457"/>
                <a:gd name="connsiteX118" fmla="*/ 1137952 w 1199387"/>
                <a:gd name="connsiteY118" fmla="*/ 1034986 h 1757457"/>
                <a:gd name="connsiteX119" fmla="*/ 1136809 w 1199387"/>
                <a:gd name="connsiteY119" fmla="*/ 1063085 h 1757457"/>
                <a:gd name="connsiteX120" fmla="*/ 1124331 w 1199387"/>
                <a:gd name="connsiteY120" fmla="*/ 1094803 h 1757457"/>
                <a:gd name="connsiteX121" fmla="*/ 1111853 w 1199387"/>
                <a:gd name="connsiteY121" fmla="*/ 1118044 h 1757457"/>
                <a:gd name="connsiteX122" fmla="*/ 1103090 w 1199387"/>
                <a:gd name="connsiteY122" fmla="*/ 1129951 h 1757457"/>
                <a:gd name="connsiteX123" fmla="*/ 1053179 w 1199387"/>
                <a:gd name="connsiteY123" fmla="*/ 1198531 h 1757457"/>
                <a:gd name="connsiteX124" fmla="*/ 1009174 w 1199387"/>
                <a:gd name="connsiteY124" fmla="*/ 1202055 h 1757457"/>
                <a:gd name="connsiteX125" fmla="*/ 853059 w 1199387"/>
                <a:gd name="connsiteY125" fmla="*/ 1195197 h 1757457"/>
                <a:gd name="connsiteX126" fmla="*/ 632269 w 1199387"/>
                <a:gd name="connsiteY126" fmla="*/ 1143095 h 1757457"/>
                <a:gd name="connsiteX127" fmla="*/ 621220 w 1199387"/>
                <a:gd name="connsiteY127" fmla="*/ 1137380 h 1757457"/>
                <a:gd name="connsiteX128" fmla="*/ 612934 w 1199387"/>
                <a:gd name="connsiteY128" fmla="*/ 1286923 h 1757457"/>
                <a:gd name="connsiteX129" fmla="*/ 712375 w 1199387"/>
                <a:gd name="connsiteY129" fmla="*/ 1415891 h 1757457"/>
                <a:gd name="connsiteX130" fmla="*/ 832199 w 1199387"/>
                <a:gd name="connsiteY130" fmla="*/ 1491329 h 1757457"/>
                <a:gd name="connsiteX131" fmla="*/ 831532 w 1199387"/>
                <a:gd name="connsiteY131" fmla="*/ 1497806 h 1757457"/>
                <a:gd name="connsiteX132" fmla="*/ 825627 w 1199387"/>
                <a:gd name="connsiteY132" fmla="*/ 1527810 h 1757457"/>
                <a:gd name="connsiteX133" fmla="*/ 849439 w 1199387"/>
                <a:gd name="connsiteY133" fmla="*/ 1552766 h 1757457"/>
                <a:gd name="connsiteX134" fmla="*/ 858584 w 1199387"/>
                <a:gd name="connsiteY134" fmla="*/ 1560671 h 1757457"/>
                <a:gd name="connsiteX135" fmla="*/ 867347 w 1199387"/>
                <a:gd name="connsiteY135" fmla="*/ 1566482 h 1757457"/>
                <a:gd name="connsiteX136" fmla="*/ 877157 w 1199387"/>
                <a:gd name="connsiteY136" fmla="*/ 1575626 h 1757457"/>
                <a:gd name="connsiteX137" fmla="*/ 883158 w 1199387"/>
                <a:gd name="connsiteY137" fmla="*/ 1588675 h 1757457"/>
                <a:gd name="connsiteX138" fmla="*/ 898303 w 1199387"/>
                <a:gd name="connsiteY138" fmla="*/ 1624012 h 1757457"/>
                <a:gd name="connsiteX139" fmla="*/ 879919 w 1199387"/>
                <a:gd name="connsiteY139" fmla="*/ 1617154 h 1757457"/>
                <a:gd name="connsiteX140" fmla="*/ 832199 w 1199387"/>
                <a:gd name="connsiteY140" fmla="*/ 1607153 h 1757457"/>
                <a:gd name="connsiteX141" fmla="*/ 792956 w 1199387"/>
                <a:gd name="connsiteY141" fmla="*/ 1593723 h 1757457"/>
                <a:gd name="connsiteX142" fmla="*/ 770477 w 1199387"/>
                <a:gd name="connsiteY142" fmla="*/ 1590580 h 1757457"/>
                <a:gd name="connsiteX143" fmla="*/ 701897 w 1199387"/>
                <a:gd name="connsiteY143" fmla="*/ 1590580 h 1757457"/>
                <a:gd name="connsiteX144" fmla="*/ 638270 w 1199387"/>
                <a:gd name="connsiteY144" fmla="*/ 1571720 h 1757457"/>
                <a:gd name="connsiteX145" fmla="*/ 617601 w 1199387"/>
                <a:gd name="connsiteY145" fmla="*/ 1572197 h 1757457"/>
                <a:gd name="connsiteX146" fmla="*/ 599218 w 1199387"/>
                <a:gd name="connsiteY146" fmla="*/ 1575340 h 1757457"/>
                <a:gd name="connsiteX147" fmla="*/ 583597 w 1199387"/>
                <a:gd name="connsiteY147" fmla="*/ 1578769 h 1757457"/>
                <a:gd name="connsiteX148" fmla="*/ 497014 w 1199387"/>
                <a:gd name="connsiteY148" fmla="*/ 1580864 h 1757457"/>
                <a:gd name="connsiteX149" fmla="*/ 472821 w 1199387"/>
                <a:gd name="connsiteY149" fmla="*/ 1576197 h 1757457"/>
                <a:gd name="connsiteX150" fmla="*/ 450532 w 1199387"/>
                <a:gd name="connsiteY150" fmla="*/ 1590008 h 1757457"/>
                <a:gd name="connsiteX151" fmla="*/ 427768 w 1199387"/>
                <a:gd name="connsiteY151" fmla="*/ 1596104 h 1757457"/>
                <a:gd name="connsiteX152" fmla="*/ 414814 w 1199387"/>
                <a:gd name="connsiteY152" fmla="*/ 1602486 h 1757457"/>
                <a:gd name="connsiteX153" fmla="*/ 412337 w 1199387"/>
                <a:gd name="connsiteY153" fmla="*/ 1604296 h 1757457"/>
                <a:gd name="connsiteX154" fmla="*/ 409670 w 1199387"/>
                <a:gd name="connsiteY154" fmla="*/ 1606677 h 1757457"/>
                <a:gd name="connsiteX155" fmla="*/ 401193 w 1199387"/>
                <a:gd name="connsiteY155" fmla="*/ 1620393 h 1757457"/>
                <a:gd name="connsiteX156" fmla="*/ 371189 w 1199387"/>
                <a:gd name="connsiteY156" fmla="*/ 1705356 h 1757457"/>
                <a:gd name="connsiteX157" fmla="*/ 361474 w 1199387"/>
                <a:gd name="connsiteY157" fmla="*/ 1713548 h 1757457"/>
                <a:gd name="connsiteX158" fmla="*/ 325945 w 1199387"/>
                <a:gd name="connsiteY158" fmla="*/ 1731074 h 1757457"/>
                <a:gd name="connsiteX159" fmla="*/ 304038 w 1199387"/>
                <a:gd name="connsiteY159" fmla="*/ 1723168 h 1757457"/>
                <a:gd name="connsiteX160" fmla="*/ 297847 w 1199387"/>
                <a:gd name="connsiteY160" fmla="*/ 1726978 h 1757457"/>
                <a:gd name="connsiteX161" fmla="*/ 292608 w 1199387"/>
                <a:gd name="connsiteY161" fmla="*/ 1745647 h 1757457"/>
                <a:gd name="connsiteX162" fmla="*/ 291179 w 1199387"/>
                <a:gd name="connsiteY162" fmla="*/ 1748790 h 1757457"/>
                <a:gd name="connsiteX163" fmla="*/ 289274 w 1199387"/>
                <a:gd name="connsiteY163" fmla="*/ 1751552 h 1757457"/>
                <a:gd name="connsiteX164" fmla="*/ 287274 w 1199387"/>
                <a:gd name="connsiteY164" fmla="*/ 1754124 h 1757457"/>
                <a:gd name="connsiteX165" fmla="*/ 284512 w 1199387"/>
                <a:gd name="connsiteY165" fmla="*/ 1756029 h 1757457"/>
                <a:gd name="connsiteX166" fmla="*/ 281083 w 1199387"/>
                <a:gd name="connsiteY166" fmla="*/ 1757267 h 1757457"/>
                <a:gd name="connsiteX167" fmla="*/ 277082 w 1199387"/>
                <a:gd name="connsiteY167" fmla="*/ 1757458 h 1757457"/>
                <a:gd name="connsiteX168" fmla="*/ 273177 w 1199387"/>
                <a:gd name="connsiteY168" fmla="*/ 1756982 h 1757457"/>
                <a:gd name="connsiteX169" fmla="*/ 269557 w 1199387"/>
                <a:gd name="connsiteY169" fmla="*/ 1753172 h 1757457"/>
                <a:gd name="connsiteX170" fmla="*/ 266795 w 1199387"/>
                <a:gd name="connsiteY170" fmla="*/ 1746790 h 1757457"/>
                <a:gd name="connsiteX171" fmla="*/ 264890 w 1199387"/>
                <a:gd name="connsiteY171" fmla="*/ 1731931 h 1757457"/>
                <a:gd name="connsiteX172" fmla="*/ 264890 w 1199387"/>
                <a:gd name="connsiteY172" fmla="*/ 1724597 h 1757457"/>
                <a:gd name="connsiteX173" fmla="*/ 266033 w 1199387"/>
                <a:gd name="connsiteY173" fmla="*/ 1719167 h 1757457"/>
                <a:gd name="connsiteX174" fmla="*/ 267748 w 1199387"/>
                <a:gd name="connsiteY174" fmla="*/ 1716119 h 1757457"/>
                <a:gd name="connsiteX175" fmla="*/ 278797 w 1199387"/>
                <a:gd name="connsiteY175" fmla="*/ 1703927 h 1757457"/>
                <a:gd name="connsiteX176" fmla="*/ 282702 w 1199387"/>
                <a:gd name="connsiteY176" fmla="*/ 1698212 h 1757457"/>
                <a:gd name="connsiteX177" fmla="*/ 286226 w 1199387"/>
                <a:gd name="connsiteY177" fmla="*/ 1691640 h 1757457"/>
                <a:gd name="connsiteX178" fmla="*/ 286988 w 1199387"/>
                <a:gd name="connsiteY178" fmla="*/ 1688211 h 1757457"/>
                <a:gd name="connsiteX179" fmla="*/ 284512 w 1199387"/>
                <a:gd name="connsiteY179" fmla="*/ 1683829 h 1757457"/>
                <a:gd name="connsiteX180" fmla="*/ 278511 w 1199387"/>
                <a:gd name="connsiteY180" fmla="*/ 1679258 h 1757457"/>
                <a:gd name="connsiteX181" fmla="*/ 262985 w 1199387"/>
                <a:gd name="connsiteY181" fmla="*/ 1673352 h 1757457"/>
                <a:gd name="connsiteX182" fmla="*/ 255746 w 1199387"/>
                <a:gd name="connsiteY182" fmla="*/ 1671447 h 1757457"/>
                <a:gd name="connsiteX183" fmla="*/ 250031 w 1199387"/>
                <a:gd name="connsiteY183" fmla="*/ 1670399 h 1757457"/>
                <a:gd name="connsiteX184" fmla="*/ 246316 w 1199387"/>
                <a:gd name="connsiteY184" fmla="*/ 1670304 h 1757457"/>
                <a:gd name="connsiteX185" fmla="*/ 242506 w 1199387"/>
                <a:gd name="connsiteY185" fmla="*/ 1669637 h 1757457"/>
                <a:gd name="connsiteX186" fmla="*/ 234315 w 1199387"/>
                <a:gd name="connsiteY186" fmla="*/ 1663446 h 1757457"/>
                <a:gd name="connsiteX187" fmla="*/ 221742 w 1199387"/>
                <a:gd name="connsiteY187" fmla="*/ 1640777 h 1757457"/>
                <a:gd name="connsiteX188" fmla="*/ 214979 w 1199387"/>
                <a:gd name="connsiteY188" fmla="*/ 1622393 h 1757457"/>
                <a:gd name="connsiteX189" fmla="*/ 198691 w 1199387"/>
                <a:gd name="connsiteY189" fmla="*/ 1614773 h 1757457"/>
                <a:gd name="connsiteX190" fmla="*/ 156496 w 1199387"/>
                <a:gd name="connsiteY190" fmla="*/ 1581436 h 1757457"/>
                <a:gd name="connsiteX191" fmla="*/ 159448 w 1199387"/>
                <a:gd name="connsiteY191" fmla="*/ 1572768 h 1757457"/>
                <a:gd name="connsiteX192" fmla="*/ 166878 w 1199387"/>
                <a:gd name="connsiteY192" fmla="*/ 1549908 h 1757457"/>
                <a:gd name="connsiteX193" fmla="*/ 166402 w 1199387"/>
                <a:gd name="connsiteY193" fmla="*/ 1541240 h 1757457"/>
                <a:gd name="connsiteX194" fmla="*/ 162496 w 1199387"/>
                <a:gd name="connsiteY194" fmla="*/ 1533620 h 1757457"/>
                <a:gd name="connsiteX195" fmla="*/ 140684 w 1199387"/>
                <a:gd name="connsiteY195" fmla="*/ 1518190 h 1757457"/>
                <a:gd name="connsiteX196" fmla="*/ 131350 w 1199387"/>
                <a:gd name="connsiteY196" fmla="*/ 1503331 h 1757457"/>
                <a:gd name="connsiteX197" fmla="*/ 125158 w 1199387"/>
                <a:gd name="connsiteY197" fmla="*/ 1478756 h 1757457"/>
                <a:gd name="connsiteX198" fmla="*/ 121444 w 1199387"/>
                <a:gd name="connsiteY198" fmla="*/ 1471708 h 1757457"/>
                <a:gd name="connsiteX199" fmla="*/ 118777 w 1199387"/>
                <a:gd name="connsiteY199" fmla="*/ 1467612 h 1757457"/>
                <a:gd name="connsiteX200" fmla="*/ 95155 w 1199387"/>
                <a:gd name="connsiteY200" fmla="*/ 1449705 h 1757457"/>
                <a:gd name="connsiteX201" fmla="*/ 80867 w 1199387"/>
                <a:gd name="connsiteY201" fmla="*/ 1440561 h 1757457"/>
                <a:gd name="connsiteX202" fmla="*/ 78581 w 1199387"/>
                <a:gd name="connsiteY202" fmla="*/ 1437989 h 1757457"/>
                <a:gd name="connsiteX203" fmla="*/ 76962 w 1199387"/>
                <a:gd name="connsiteY203" fmla="*/ 1434656 h 1757457"/>
                <a:gd name="connsiteX204" fmla="*/ 76390 w 1199387"/>
                <a:gd name="connsiteY204" fmla="*/ 1430560 h 1757457"/>
                <a:gd name="connsiteX205" fmla="*/ 76200 w 1199387"/>
                <a:gd name="connsiteY205" fmla="*/ 1426274 h 1757457"/>
                <a:gd name="connsiteX206" fmla="*/ 77248 w 1199387"/>
                <a:gd name="connsiteY206" fmla="*/ 1415606 h 1757457"/>
                <a:gd name="connsiteX207" fmla="*/ 80391 w 1199387"/>
                <a:gd name="connsiteY207" fmla="*/ 1406557 h 1757457"/>
                <a:gd name="connsiteX208" fmla="*/ 84772 w 1199387"/>
                <a:gd name="connsiteY208" fmla="*/ 1400080 h 1757457"/>
                <a:gd name="connsiteX209" fmla="*/ 95536 w 1199387"/>
                <a:gd name="connsiteY209" fmla="*/ 1391602 h 1757457"/>
                <a:gd name="connsiteX210" fmla="*/ 102298 w 1199387"/>
                <a:gd name="connsiteY210" fmla="*/ 1388650 h 1757457"/>
                <a:gd name="connsiteX211" fmla="*/ 107918 w 1199387"/>
                <a:gd name="connsiteY211" fmla="*/ 1387221 h 1757457"/>
                <a:gd name="connsiteX212" fmla="*/ 121920 w 1199387"/>
                <a:gd name="connsiteY212" fmla="*/ 1386935 h 1757457"/>
                <a:gd name="connsiteX213" fmla="*/ 125825 w 1199387"/>
                <a:gd name="connsiteY213" fmla="*/ 1384078 h 1757457"/>
                <a:gd name="connsiteX214" fmla="*/ 128873 w 1199387"/>
                <a:gd name="connsiteY214" fmla="*/ 1378649 h 1757457"/>
                <a:gd name="connsiteX215" fmla="*/ 130111 w 1199387"/>
                <a:gd name="connsiteY215" fmla="*/ 1364742 h 1757457"/>
                <a:gd name="connsiteX216" fmla="*/ 130016 w 1199387"/>
                <a:gd name="connsiteY216" fmla="*/ 1357598 h 1757457"/>
                <a:gd name="connsiteX217" fmla="*/ 121729 w 1199387"/>
                <a:gd name="connsiteY217" fmla="*/ 1342073 h 1757457"/>
                <a:gd name="connsiteX218" fmla="*/ 112490 w 1199387"/>
                <a:gd name="connsiteY218" fmla="*/ 1339025 h 1757457"/>
                <a:gd name="connsiteX219" fmla="*/ 110680 w 1199387"/>
                <a:gd name="connsiteY219" fmla="*/ 1319879 h 1757457"/>
                <a:gd name="connsiteX220" fmla="*/ 97631 w 1199387"/>
                <a:gd name="connsiteY220" fmla="*/ 1301306 h 1757457"/>
                <a:gd name="connsiteX221" fmla="*/ 91059 w 1199387"/>
                <a:gd name="connsiteY221" fmla="*/ 1274350 h 1757457"/>
                <a:gd name="connsiteX222" fmla="*/ 81915 w 1199387"/>
                <a:gd name="connsiteY222" fmla="*/ 1270349 h 1757457"/>
                <a:gd name="connsiteX223" fmla="*/ 44863 w 1199387"/>
                <a:gd name="connsiteY223" fmla="*/ 1232059 h 1757457"/>
                <a:gd name="connsiteX224" fmla="*/ 40672 w 1199387"/>
                <a:gd name="connsiteY224" fmla="*/ 1222534 h 1757457"/>
                <a:gd name="connsiteX225" fmla="*/ 22669 w 1199387"/>
                <a:gd name="connsiteY225" fmla="*/ 1213580 h 1757457"/>
                <a:gd name="connsiteX226" fmla="*/ 16097 w 1199387"/>
                <a:gd name="connsiteY226" fmla="*/ 1192244 h 1757457"/>
                <a:gd name="connsiteX227" fmla="*/ 16288 w 1199387"/>
                <a:gd name="connsiteY227" fmla="*/ 1167193 h 1757457"/>
                <a:gd name="connsiteX228" fmla="*/ 22479 w 1199387"/>
                <a:gd name="connsiteY228" fmla="*/ 1128617 h 1757457"/>
                <a:gd name="connsiteX229" fmla="*/ 28480 w 1199387"/>
                <a:gd name="connsiteY229" fmla="*/ 1116902 h 1757457"/>
                <a:gd name="connsiteX230" fmla="*/ 39052 w 1199387"/>
                <a:gd name="connsiteY230" fmla="*/ 1109662 h 1757457"/>
                <a:gd name="connsiteX231" fmla="*/ 96869 w 1199387"/>
                <a:gd name="connsiteY231" fmla="*/ 1098994 h 1757457"/>
                <a:gd name="connsiteX232" fmla="*/ 127063 w 1199387"/>
                <a:gd name="connsiteY232" fmla="*/ 1088898 h 1757457"/>
                <a:gd name="connsiteX233" fmla="*/ 139065 w 1199387"/>
                <a:gd name="connsiteY233" fmla="*/ 1088612 h 1757457"/>
                <a:gd name="connsiteX234" fmla="*/ 171640 w 1199387"/>
                <a:gd name="connsiteY234" fmla="*/ 1094518 h 1757457"/>
                <a:gd name="connsiteX235" fmla="*/ 183356 w 1199387"/>
                <a:gd name="connsiteY235" fmla="*/ 1093279 h 1757457"/>
                <a:gd name="connsiteX236" fmla="*/ 203930 w 1199387"/>
                <a:gd name="connsiteY236" fmla="*/ 1088517 h 1757457"/>
                <a:gd name="connsiteX237" fmla="*/ 197358 w 1199387"/>
                <a:gd name="connsiteY237" fmla="*/ 1060894 h 1757457"/>
                <a:gd name="connsiteX238" fmla="*/ 189643 w 1199387"/>
                <a:gd name="connsiteY238" fmla="*/ 1040225 h 1757457"/>
                <a:gd name="connsiteX239" fmla="*/ 188309 w 1199387"/>
                <a:gd name="connsiteY239" fmla="*/ 1032319 h 1757457"/>
                <a:gd name="connsiteX240" fmla="*/ 199834 w 1199387"/>
                <a:gd name="connsiteY240" fmla="*/ 982885 h 1757457"/>
                <a:gd name="connsiteX241" fmla="*/ 196882 w 1199387"/>
                <a:gd name="connsiteY241" fmla="*/ 957929 h 1757457"/>
                <a:gd name="connsiteX242" fmla="*/ 160020 w 1199387"/>
                <a:gd name="connsiteY242" fmla="*/ 940689 h 1757457"/>
                <a:gd name="connsiteX243" fmla="*/ 143161 w 1199387"/>
                <a:gd name="connsiteY243" fmla="*/ 937260 h 1757457"/>
                <a:gd name="connsiteX244" fmla="*/ 104203 w 1199387"/>
                <a:gd name="connsiteY244" fmla="*/ 942023 h 1757457"/>
                <a:gd name="connsiteX245" fmla="*/ 96679 w 1199387"/>
                <a:gd name="connsiteY245" fmla="*/ 941832 h 1757457"/>
                <a:gd name="connsiteX246" fmla="*/ 91440 w 1199387"/>
                <a:gd name="connsiteY246" fmla="*/ 940689 h 1757457"/>
                <a:gd name="connsiteX247" fmla="*/ 66389 w 1199387"/>
                <a:gd name="connsiteY247" fmla="*/ 917162 h 1757457"/>
                <a:gd name="connsiteX248" fmla="*/ 58102 w 1199387"/>
                <a:gd name="connsiteY248" fmla="*/ 907828 h 1757457"/>
                <a:gd name="connsiteX249" fmla="*/ 50387 w 1199387"/>
                <a:gd name="connsiteY249" fmla="*/ 895922 h 1757457"/>
                <a:gd name="connsiteX250" fmla="*/ 44767 w 1199387"/>
                <a:gd name="connsiteY250" fmla="*/ 882586 h 1757457"/>
                <a:gd name="connsiteX251" fmla="*/ 43243 w 1199387"/>
                <a:gd name="connsiteY251" fmla="*/ 874871 h 1757457"/>
                <a:gd name="connsiteX252" fmla="*/ 43148 w 1199387"/>
                <a:gd name="connsiteY252" fmla="*/ 857345 h 1757457"/>
                <a:gd name="connsiteX253" fmla="*/ 42196 w 1199387"/>
                <a:gd name="connsiteY253" fmla="*/ 853059 h 1757457"/>
                <a:gd name="connsiteX254" fmla="*/ 40005 w 1199387"/>
                <a:gd name="connsiteY254" fmla="*/ 848773 h 1757457"/>
                <a:gd name="connsiteX255" fmla="*/ 13335 w 1199387"/>
                <a:gd name="connsiteY255" fmla="*/ 816483 h 1757457"/>
                <a:gd name="connsiteX256" fmla="*/ 9334 w 1199387"/>
                <a:gd name="connsiteY256" fmla="*/ 810292 h 1757457"/>
                <a:gd name="connsiteX257" fmla="*/ 7906 w 1199387"/>
                <a:gd name="connsiteY257" fmla="*/ 807149 h 1757457"/>
                <a:gd name="connsiteX258" fmla="*/ 6096 w 1199387"/>
                <a:gd name="connsiteY258" fmla="*/ 804386 h 1757457"/>
                <a:gd name="connsiteX259" fmla="*/ 3143 w 1199387"/>
                <a:gd name="connsiteY259" fmla="*/ 798100 h 1757457"/>
                <a:gd name="connsiteX260" fmla="*/ 1905 w 1199387"/>
                <a:gd name="connsiteY260" fmla="*/ 794480 h 1757457"/>
                <a:gd name="connsiteX261" fmla="*/ 952 w 1199387"/>
                <a:gd name="connsiteY261" fmla="*/ 790766 h 1757457"/>
                <a:gd name="connsiteX262" fmla="*/ 0 w 1199387"/>
                <a:gd name="connsiteY262" fmla="*/ 782193 h 1757457"/>
                <a:gd name="connsiteX263" fmla="*/ 0 w 1199387"/>
                <a:gd name="connsiteY263" fmla="*/ 777907 h 1757457"/>
                <a:gd name="connsiteX264" fmla="*/ 667 w 1199387"/>
                <a:gd name="connsiteY264" fmla="*/ 773525 h 1757457"/>
                <a:gd name="connsiteX265" fmla="*/ 1429 w 1199387"/>
                <a:gd name="connsiteY265" fmla="*/ 769810 h 1757457"/>
                <a:gd name="connsiteX266" fmla="*/ 4096 w 1199387"/>
                <a:gd name="connsiteY266" fmla="*/ 763143 h 1757457"/>
                <a:gd name="connsiteX267" fmla="*/ 11525 w 1199387"/>
                <a:gd name="connsiteY267" fmla="*/ 750665 h 1757457"/>
                <a:gd name="connsiteX268" fmla="*/ 13335 w 1199387"/>
                <a:gd name="connsiteY268" fmla="*/ 718566 h 1757457"/>
                <a:gd name="connsiteX269" fmla="*/ 14764 w 1199387"/>
                <a:gd name="connsiteY269" fmla="*/ 713708 h 1757457"/>
                <a:gd name="connsiteX270" fmla="*/ 17812 w 1199387"/>
                <a:gd name="connsiteY270" fmla="*/ 705707 h 1757457"/>
                <a:gd name="connsiteX271" fmla="*/ 22193 w 1199387"/>
                <a:gd name="connsiteY271" fmla="*/ 699040 h 1757457"/>
                <a:gd name="connsiteX272" fmla="*/ 29908 w 1199387"/>
                <a:gd name="connsiteY272" fmla="*/ 683514 h 1757457"/>
                <a:gd name="connsiteX273" fmla="*/ 33433 w 1199387"/>
                <a:gd name="connsiteY273" fmla="*/ 670465 h 1757457"/>
                <a:gd name="connsiteX274" fmla="*/ 35338 w 1199387"/>
                <a:gd name="connsiteY274" fmla="*/ 653796 h 1757457"/>
                <a:gd name="connsiteX275" fmla="*/ 38386 w 1199387"/>
                <a:gd name="connsiteY275" fmla="*/ 648176 h 1757457"/>
                <a:gd name="connsiteX276" fmla="*/ 42100 w 1199387"/>
                <a:gd name="connsiteY276" fmla="*/ 645509 h 1757457"/>
                <a:gd name="connsiteX277" fmla="*/ 46291 w 1199387"/>
                <a:gd name="connsiteY277" fmla="*/ 645890 h 1757457"/>
                <a:gd name="connsiteX278" fmla="*/ 51340 w 1199387"/>
                <a:gd name="connsiteY278" fmla="*/ 645128 h 1757457"/>
                <a:gd name="connsiteX279" fmla="*/ 56864 w 1199387"/>
                <a:gd name="connsiteY279" fmla="*/ 643318 h 1757457"/>
                <a:gd name="connsiteX280" fmla="*/ 73247 w 1199387"/>
                <a:gd name="connsiteY280" fmla="*/ 629126 h 1757457"/>
                <a:gd name="connsiteX281" fmla="*/ 76390 w 1199387"/>
                <a:gd name="connsiteY281" fmla="*/ 627507 h 1757457"/>
                <a:gd name="connsiteX282" fmla="*/ 79915 w 1199387"/>
                <a:gd name="connsiteY282" fmla="*/ 626554 h 1757457"/>
                <a:gd name="connsiteX283" fmla="*/ 84010 w 1199387"/>
                <a:gd name="connsiteY283" fmla="*/ 625983 h 1757457"/>
                <a:gd name="connsiteX284" fmla="*/ 92583 w 1199387"/>
                <a:gd name="connsiteY284" fmla="*/ 625983 h 1757457"/>
                <a:gd name="connsiteX285" fmla="*/ 96964 w 1199387"/>
                <a:gd name="connsiteY285" fmla="*/ 625126 h 1757457"/>
                <a:gd name="connsiteX286" fmla="*/ 132874 w 1199387"/>
                <a:gd name="connsiteY286" fmla="*/ 599599 h 1757457"/>
                <a:gd name="connsiteX287" fmla="*/ 138208 w 1199387"/>
                <a:gd name="connsiteY287" fmla="*/ 591979 h 1757457"/>
                <a:gd name="connsiteX288" fmla="*/ 143637 w 1199387"/>
                <a:gd name="connsiteY288" fmla="*/ 590741 h 1757457"/>
                <a:gd name="connsiteX289" fmla="*/ 155162 w 1199387"/>
                <a:gd name="connsiteY289" fmla="*/ 589598 h 1757457"/>
                <a:gd name="connsiteX290" fmla="*/ 160020 w 1199387"/>
                <a:gd name="connsiteY290" fmla="*/ 587788 h 1757457"/>
                <a:gd name="connsiteX291" fmla="*/ 162687 w 1199387"/>
                <a:gd name="connsiteY291" fmla="*/ 585407 h 1757457"/>
                <a:gd name="connsiteX292" fmla="*/ 161639 w 1199387"/>
                <a:gd name="connsiteY292" fmla="*/ 582073 h 1757457"/>
                <a:gd name="connsiteX293" fmla="*/ 160020 w 1199387"/>
                <a:gd name="connsiteY293" fmla="*/ 579692 h 1757457"/>
                <a:gd name="connsiteX294" fmla="*/ 158401 w 1199387"/>
                <a:gd name="connsiteY294" fmla="*/ 570548 h 1757457"/>
                <a:gd name="connsiteX295" fmla="*/ 183261 w 1199387"/>
                <a:gd name="connsiteY295" fmla="*/ 546449 h 1757457"/>
                <a:gd name="connsiteX296" fmla="*/ 186404 w 1199387"/>
                <a:gd name="connsiteY296" fmla="*/ 541973 h 1757457"/>
                <a:gd name="connsiteX297" fmla="*/ 273082 w 1199387"/>
                <a:gd name="connsiteY297" fmla="*/ 364617 h 1757457"/>
                <a:gd name="connsiteX298" fmla="*/ 286036 w 1199387"/>
                <a:gd name="connsiteY298" fmla="*/ 339281 h 1757457"/>
                <a:gd name="connsiteX299" fmla="*/ 449294 w 1199387"/>
                <a:gd name="connsiteY299" fmla="*/ 13049 h 1757457"/>
                <a:gd name="connsiteX300" fmla="*/ 457009 w 1199387"/>
                <a:gd name="connsiteY300" fmla="*/ 12954 h 1757457"/>
                <a:gd name="connsiteX301" fmla="*/ 640651 w 1199387"/>
                <a:gd name="connsiteY301" fmla="*/ 12668 h 1757457"/>
                <a:gd name="connsiteX302" fmla="*/ 824103 w 1199387"/>
                <a:gd name="connsiteY302" fmla="*/ 12383 h 1757457"/>
                <a:gd name="connsiteX303" fmla="*/ 1007650 w 1199387"/>
                <a:gd name="connsiteY303" fmla="*/ 12001 h 1757457"/>
                <a:gd name="connsiteX304" fmla="*/ 1127189 w 1199387"/>
                <a:gd name="connsiteY304" fmla="*/ 11811 h 1757457"/>
                <a:gd name="connsiteX305" fmla="*/ 1153192 w 1199387"/>
                <a:gd name="connsiteY305" fmla="*/ 8763 h 1757457"/>
                <a:gd name="connsiteX306" fmla="*/ 1177099 w 1199387"/>
                <a:gd name="connsiteY306" fmla="*/ 0 h 1757457"/>
                <a:gd name="connsiteX307" fmla="*/ 1192816 w 1199387"/>
                <a:gd name="connsiteY307" fmla="*/ 8287 h 1757457"/>
                <a:gd name="connsiteX308" fmla="*/ 1199388 w 1199387"/>
                <a:gd name="connsiteY308" fmla="*/ 19050 h 1757457"/>
                <a:gd name="connsiteX309" fmla="*/ 1196626 w 1199387"/>
                <a:gd name="connsiteY309" fmla="*/ 32194 h 1757457"/>
                <a:gd name="connsiteX310" fmla="*/ 1185386 w 1199387"/>
                <a:gd name="connsiteY310" fmla="*/ 47720 h 1757457"/>
                <a:gd name="connsiteX311" fmla="*/ 1193387 w 1199387"/>
                <a:gd name="connsiteY311" fmla="*/ 62675 h 1757457"/>
                <a:gd name="connsiteX312" fmla="*/ 1187672 w 1199387"/>
                <a:gd name="connsiteY312" fmla="*/ 75438 h 1757457"/>
                <a:gd name="connsiteX313" fmla="*/ 1174052 w 1199387"/>
                <a:gd name="connsiteY313" fmla="*/ 81153 h 175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1199387" h="1757457">
                  <a:moveTo>
                    <a:pt x="1174052" y="81153"/>
                  </a:moveTo>
                  <a:lnTo>
                    <a:pt x="1174052" y="81153"/>
                  </a:lnTo>
                  <a:lnTo>
                    <a:pt x="1158145" y="75248"/>
                  </a:lnTo>
                  <a:lnTo>
                    <a:pt x="1155573" y="82106"/>
                  </a:lnTo>
                  <a:lnTo>
                    <a:pt x="1151001" y="88106"/>
                  </a:lnTo>
                  <a:lnTo>
                    <a:pt x="1149001" y="94964"/>
                  </a:lnTo>
                  <a:lnTo>
                    <a:pt x="1140714" y="94964"/>
                  </a:lnTo>
                  <a:lnTo>
                    <a:pt x="1124998" y="84963"/>
                  </a:lnTo>
                  <a:lnTo>
                    <a:pt x="1099185" y="101251"/>
                  </a:lnTo>
                  <a:lnTo>
                    <a:pt x="1085374" y="94964"/>
                  </a:lnTo>
                  <a:lnTo>
                    <a:pt x="1076230" y="94964"/>
                  </a:lnTo>
                  <a:lnTo>
                    <a:pt x="1071181" y="103537"/>
                  </a:lnTo>
                  <a:lnTo>
                    <a:pt x="1066800" y="104299"/>
                  </a:lnTo>
                  <a:lnTo>
                    <a:pt x="1057275" y="94964"/>
                  </a:lnTo>
                  <a:lnTo>
                    <a:pt x="1054418" y="99727"/>
                  </a:lnTo>
                  <a:lnTo>
                    <a:pt x="1052703" y="103918"/>
                  </a:lnTo>
                  <a:lnTo>
                    <a:pt x="1051274" y="103537"/>
                  </a:lnTo>
                  <a:lnTo>
                    <a:pt x="1048988" y="94964"/>
                  </a:lnTo>
                  <a:lnTo>
                    <a:pt x="1043464" y="101060"/>
                  </a:lnTo>
                  <a:lnTo>
                    <a:pt x="1034796" y="108585"/>
                  </a:lnTo>
                  <a:lnTo>
                    <a:pt x="1030795" y="113062"/>
                  </a:lnTo>
                  <a:lnTo>
                    <a:pt x="1013174" y="103823"/>
                  </a:lnTo>
                  <a:lnTo>
                    <a:pt x="1001363" y="92297"/>
                  </a:lnTo>
                  <a:lnTo>
                    <a:pt x="987933" y="84392"/>
                  </a:lnTo>
                  <a:lnTo>
                    <a:pt x="965549" y="85534"/>
                  </a:lnTo>
                  <a:lnTo>
                    <a:pt x="965549" y="75248"/>
                  </a:lnTo>
                  <a:lnTo>
                    <a:pt x="972026" y="73152"/>
                  </a:lnTo>
                  <a:lnTo>
                    <a:pt x="978598" y="69247"/>
                  </a:lnTo>
                  <a:lnTo>
                    <a:pt x="984504" y="66580"/>
                  </a:lnTo>
                  <a:lnTo>
                    <a:pt x="984504" y="56293"/>
                  </a:lnTo>
                  <a:lnTo>
                    <a:pt x="975360" y="50673"/>
                  </a:lnTo>
                  <a:lnTo>
                    <a:pt x="967645" y="50292"/>
                  </a:lnTo>
                  <a:lnTo>
                    <a:pt x="961549" y="55531"/>
                  </a:lnTo>
                  <a:lnTo>
                    <a:pt x="957263" y="66580"/>
                  </a:lnTo>
                  <a:lnTo>
                    <a:pt x="948214" y="66580"/>
                  </a:lnTo>
                  <a:lnTo>
                    <a:pt x="929354" y="47149"/>
                  </a:lnTo>
                  <a:lnTo>
                    <a:pt x="894874" y="54674"/>
                  </a:lnTo>
                  <a:lnTo>
                    <a:pt x="838295" y="85534"/>
                  </a:lnTo>
                  <a:lnTo>
                    <a:pt x="848201" y="104394"/>
                  </a:lnTo>
                  <a:lnTo>
                    <a:pt x="836295" y="112300"/>
                  </a:lnTo>
                  <a:lnTo>
                    <a:pt x="836485" y="118300"/>
                  </a:lnTo>
                  <a:lnTo>
                    <a:pt x="838962" y="125540"/>
                  </a:lnTo>
                  <a:lnTo>
                    <a:pt x="834104" y="137065"/>
                  </a:lnTo>
                  <a:lnTo>
                    <a:pt x="824865" y="142684"/>
                  </a:lnTo>
                  <a:lnTo>
                    <a:pt x="818578" y="136874"/>
                  </a:lnTo>
                  <a:lnTo>
                    <a:pt x="814292" y="127730"/>
                  </a:lnTo>
                  <a:lnTo>
                    <a:pt x="810959" y="123349"/>
                  </a:lnTo>
                  <a:lnTo>
                    <a:pt x="796004" y="130016"/>
                  </a:lnTo>
                  <a:lnTo>
                    <a:pt x="775049" y="147447"/>
                  </a:lnTo>
                  <a:lnTo>
                    <a:pt x="757238" y="151733"/>
                  </a:lnTo>
                  <a:lnTo>
                    <a:pt x="757238" y="162020"/>
                  </a:lnTo>
                  <a:lnTo>
                    <a:pt x="762762" y="166783"/>
                  </a:lnTo>
                  <a:lnTo>
                    <a:pt x="774573" y="180118"/>
                  </a:lnTo>
                  <a:lnTo>
                    <a:pt x="783717" y="170593"/>
                  </a:lnTo>
                  <a:lnTo>
                    <a:pt x="786098" y="174974"/>
                  </a:lnTo>
                  <a:lnTo>
                    <a:pt x="785717" y="177451"/>
                  </a:lnTo>
                  <a:lnTo>
                    <a:pt x="786765" y="178879"/>
                  </a:lnTo>
                  <a:lnTo>
                    <a:pt x="793623" y="180118"/>
                  </a:lnTo>
                  <a:lnTo>
                    <a:pt x="793623" y="189548"/>
                  </a:lnTo>
                  <a:lnTo>
                    <a:pt x="780478" y="199073"/>
                  </a:lnTo>
                  <a:lnTo>
                    <a:pt x="770191" y="219170"/>
                  </a:lnTo>
                  <a:lnTo>
                    <a:pt x="757238" y="265176"/>
                  </a:lnTo>
                  <a:lnTo>
                    <a:pt x="790384" y="268700"/>
                  </a:lnTo>
                  <a:lnTo>
                    <a:pt x="798481" y="292417"/>
                  </a:lnTo>
                  <a:lnTo>
                    <a:pt x="784669" y="319468"/>
                  </a:lnTo>
                  <a:lnTo>
                    <a:pt x="752284" y="332232"/>
                  </a:lnTo>
                  <a:lnTo>
                    <a:pt x="746855" y="340424"/>
                  </a:lnTo>
                  <a:lnTo>
                    <a:pt x="729139" y="388906"/>
                  </a:lnTo>
                  <a:lnTo>
                    <a:pt x="692944" y="435007"/>
                  </a:lnTo>
                  <a:lnTo>
                    <a:pt x="684562" y="455009"/>
                  </a:lnTo>
                  <a:lnTo>
                    <a:pt x="701993" y="453009"/>
                  </a:lnTo>
                  <a:lnTo>
                    <a:pt x="717518" y="454819"/>
                  </a:lnTo>
                  <a:lnTo>
                    <a:pt x="730186" y="461486"/>
                  </a:lnTo>
                  <a:lnTo>
                    <a:pt x="739045" y="473964"/>
                  </a:lnTo>
                  <a:lnTo>
                    <a:pt x="732568" y="476917"/>
                  </a:lnTo>
                  <a:lnTo>
                    <a:pt x="726662" y="481965"/>
                  </a:lnTo>
                  <a:lnTo>
                    <a:pt x="720090" y="484251"/>
                  </a:lnTo>
                  <a:lnTo>
                    <a:pt x="720090" y="492824"/>
                  </a:lnTo>
                  <a:lnTo>
                    <a:pt x="739807" y="507968"/>
                  </a:lnTo>
                  <a:lnTo>
                    <a:pt x="747331" y="512540"/>
                  </a:lnTo>
                  <a:lnTo>
                    <a:pt x="729329" y="525399"/>
                  </a:lnTo>
                  <a:lnTo>
                    <a:pt x="724376" y="541020"/>
                  </a:lnTo>
                  <a:lnTo>
                    <a:pt x="734473" y="554260"/>
                  </a:lnTo>
                  <a:lnTo>
                    <a:pt x="784098" y="562737"/>
                  </a:lnTo>
                  <a:lnTo>
                    <a:pt x="840486" y="579310"/>
                  </a:lnTo>
                  <a:lnTo>
                    <a:pt x="856488" y="588074"/>
                  </a:lnTo>
                  <a:lnTo>
                    <a:pt x="867442" y="581501"/>
                  </a:lnTo>
                  <a:lnTo>
                    <a:pt x="879634" y="579310"/>
                  </a:lnTo>
                  <a:lnTo>
                    <a:pt x="891826" y="581501"/>
                  </a:lnTo>
                  <a:lnTo>
                    <a:pt x="902684" y="588074"/>
                  </a:lnTo>
                  <a:lnTo>
                    <a:pt x="898017" y="589217"/>
                  </a:lnTo>
                  <a:lnTo>
                    <a:pt x="894207" y="589217"/>
                  </a:lnTo>
                  <a:lnTo>
                    <a:pt x="892207" y="591026"/>
                  </a:lnTo>
                  <a:lnTo>
                    <a:pt x="892778" y="597503"/>
                  </a:lnTo>
                  <a:lnTo>
                    <a:pt x="918115" y="613791"/>
                  </a:lnTo>
                  <a:lnTo>
                    <a:pt x="931450" y="631698"/>
                  </a:lnTo>
                  <a:lnTo>
                    <a:pt x="932497" y="651415"/>
                  </a:lnTo>
                  <a:lnTo>
                    <a:pt x="920877" y="673894"/>
                  </a:lnTo>
                  <a:lnTo>
                    <a:pt x="940975" y="688086"/>
                  </a:lnTo>
                  <a:lnTo>
                    <a:pt x="954405" y="716851"/>
                  </a:lnTo>
                  <a:lnTo>
                    <a:pt x="963454" y="745236"/>
                  </a:lnTo>
                  <a:lnTo>
                    <a:pt x="970502" y="758000"/>
                  </a:lnTo>
                  <a:lnTo>
                    <a:pt x="979075" y="765715"/>
                  </a:lnTo>
                  <a:lnTo>
                    <a:pt x="970026" y="782098"/>
                  </a:lnTo>
                  <a:lnTo>
                    <a:pt x="955643" y="797147"/>
                  </a:lnTo>
                  <a:lnTo>
                    <a:pt x="948214" y="800862"/>
                  </a:lnTo>
                  <a:lnTo>
                    <a:pt x="910971" y="834295"/>
                  </a:lnTo>
                  <a:lnTo>
                    <a:pt x="910971" y="843725"/>
                  </a:lnTo>
                  <a:lnTo>
                    <a:pt x="921639" y="858393"/>
                  </a:lnTo>
                  <a:lnTo>
                    <a:pt x="905447" y="867061"/>
                  </a:lnTo>
                  <a:lnTo>
                    <a:pt x="852297" y="872014"/>
                  </a:lnTo>
                  <a:lnTo>
                    <a:pt x="834390" y="881253"/>
                  </a:lnTo>
                  <a:lnTo>
                    <a:pt x="828865" y="902970"/>
                  </a:lnTo>
                  <a:lnTo>
                    <a:pt x="831532" y="928021"/>
                  </a:lnTo>
                  <a:lnTo>
                    <a:pt x="838295" y="947547"/>
                  </a:lnTo>
                  <a:lnTo>
                    <a:pt x="865727" y="974312"/>
                  </a:lnTo>
                  <a:lnTo>
                    <a:pt x="907351" y="990695"/>
                  </a:lnTo>
                  <a:lnTo>
                    <a:pt x="1116806" y="1022890"/>
                  </a:lnTo>
                  <a:lnTo>
                    <a:pt x="1137952" y="1034986"/>
                  </a:lnTo>
                  <a:lnTo>
                    <a:pt x="1136809" y="1063085"/>
                  </a:lnTo>
                  <a:lnTo>
                    <a:pt x="1124331" y="1094803"/>
                  </a:lnTo>
                  <a:lnTo>
                    <a:pt x="1111853" y="1118044"/>
                  </a:lnTo>
                  <a:lnTo>
                    <a:pt x="1103090" y="1129951"/>
                  </a:lnTo>
                  <a:lnTo>
                    <a:pt x="1053179" y="1198531"/>
                  </a:lnTo>
                  <a:lnTo>
                    <a:pt x="1009174" y="1202055"/>
                  </a:lnTo>
                  <a:lnTo>
                    <a:pt x="853059" y="1195197"/>
                  </a:lnTo>
                  <a:lnTo>
                    <a:pt x="632269" y="1143095"/>
                  </a:lnTo>
                  <a:lnTo>
                    <a:pt x="621220" y="1137380"/>
                  </a:lnTo>
                  <a:lnTo>
                    <a:pt x="612934" y="1286923"/>
                  </a:lnTo>
                  <a:lnTo>
                    <a:pt x="712375" y="1415891"/>
                  </a:lnTo>
                  <a:lnTo>
                    <a:pt x="832199" y="1491329"/>
                  </a:lnTo>
                  <a:lnTo>
                    <a:pt x="831532" y="1497806"/>
                  </a:lnTo>
                  <a:lnTo>
                    <a:pt x="825627" y="1527810"/>
                  </a:lnTo>
                  <a:lnTo>
                    <a:pt x="849439" y="1552766"/>
                  </a:lnTo>
                  <a:lnTo>
                    <a:pt x="858584" y="1560671"/>
                  </a:lnTo>
                  <a:lnTo>
                    <a:pt x="867347" y="1566482"/>
                  </a:lnTo>
                  <a:lnTo>
                    <a:pt x="877157" y="1575626"/>
                  </a:lnTo>
                  <a:lnTo>
                    <a:pt x="883158" y="1588675"/>
                  </a:lnTo>
                  <a:lnTo>
                    <a:pt x="898303" y="1624012"/>
                  </a:lnTo>
                  <a:lnTo>
                    <a:pt x="879919" y="1617154"/>
                  </a:lnTo>
                  <a:lnTo>
                    <a:pt x="832199" y="1607153"/>
                  </a:lnTo>
                  <a:lnTo>
                    <a:pt x="792956" y="1593723"/>
                  </a:lnTo>
                  <a:lnTo>
                    <a:pt x="770477" y="1590580"/>
                  </a:lnTo>
                  <a:lnTo>
                    <a:pt x="701897" y="1590580"/>
                  </a:lnTo>
                  <a:lnTo>
                    <a:pt x="638270" y="1571720"/>
                  </a:lnTo>
                  <a:lnTo>
                    <a:pt x="617601" y="1572197"/>
                  </a:lnTo>
                  <a:lnTo>
                    <a:pt x="599218" y="1575340"/>
                  </a:lnTo>
                  <a:lnTo>
                    <a:pt x="583597" y="1578769"/>
                  </a:lnTo>
                  <a:lnTo>
                    <a:pt x="497014" y="1580864"/>
                  </a:lnTo>
                  <a:lnTo>
                    <a:pt x="472821" y="1576197"/>
                  </a:lnTo>
                  <a:lnTo>
                    <a:pt x="450532" y="1590008"/>
                  </a:lnTo>
                  <a:lnTo>
                    <a:pt x="427768" y="1596104"/>
                  </a:lnTo>
                  <a:lnTo>
                    <a:pt x="414814" y="1602486"/>
                  </a:lnTo>
                  <a:lnTo>
                    <a:pt x="412337" y="1604296"/>
                  </a:lnTo>
                  <a:lnTo>
                    <a:pt x="409670" y="1606677"/>
                  </a:lnTo>
                  <a:lnTo>
                    <a:pt x="401193" y="1620393"/>
                  </a:lnTo>
                  <a:lnTo>
                    <a:pt x="371189" y="1705356"/>
                  </a:lnTo>
                  <a:lnTo>
                    <a:pt x="361474" y="1713548"/>
                  </a:lnTo>
                  <a:lnTo>
                    <a:pt x="325945" y="1731074"/>
                  </a:lnTo>
                  <a:lnTo>
                    <a:pt x="304038" y="1723168"/>
                  </a:lnTo>
                  <a:lnTo>
                    <a:pt x="297847" y="1726978"/>
                  </a:lnTo>
                  <a:lnTo>
                    <a:pt x="292608" y="1745647"/>
                  </a:lnTo>
                  <a:lnTo>
                    <a:pt x="291179" y="1748790"/>
                  </a:lnTo>
                  <a:lnTo>
                    <a:pt x="289274" y="1751552"/>
                  </a:lnTo>
                  <a:lnTo>
                    <a:pt x="287274" y="1754124"/>
                  </a:lnTo>
                  <a:lnTo>
                    <a:pt x="284512" y="1756029"/>
                  </a:lnTo>
                  <a:lnTo>
                    <a:pt x="281083" y="1757267"/>
                  </a:lnTo>
                  <a:lnTo>
                    <a:pt x="277082" y="1757458"/>
                  </a:lnTo>
                  <a:lnTo>
                    <a:pt x="273177" y="1756982"/>
                  </a:lnTo>
                  <a:lnTo>
                    <a:pt x="269557" y="1753172"/>
                  </a:lnTo>
                  <a:lnTo>
                    <a:pt x="266795" y="1746790"/>
                  </a:lnTo>
                  <a:lnTo>
                    <a:pt x="264890" y="1731931"/>
                  </a:lnTo>
                  <a:lnTo>
                    <a:pt x="264890" y="1724597"/>
                  </a:lnTo>
                  <a:lnTo>
                    <a:pt x="266033" y="1719167"/>
                  </a:lnTo>
                  <a:lnTo>
                    <a:pt x="267748" y="1716119"/>
                  </a:lnTo>
                  <a:lnTo>
                    <a:pt x="278797" y="1703927"/>
                  </a:lnTo>
                  <a:lnTo>
                    <a:pt x="282702" y="1698212"/>
                  </a:lnTo>
                  <a:lnTo>
                    <a:pt x="286226" y="1691640"/>
                  </a:lnTo>
                  <a:lnTo>
                    <a:pt x="286988" y="1688211"/>
                  </a:lnTo>
                  <a:lnTo>
                    <a:pt x="284512" y="1683829"/>
                  </a:lnTo>
                  <a:lnTo>
                    <a:pt x="278511" y="1679258"/>
                  </a:lnTo>
                  <a:lnTo>
                    <a:pt x="262985" y="1673352"/>
                  </a:lnTo>
                  <a:lnTo>
                    <a:pt x="255746" y="1671447"/>
                  </a:lnTo>
                  <a:lnTo>
                    <a:pt x="250031" y="1670399"/>
                  </a:lnTo>
                  <a:lnTo>
                    <a:pt x="246316" y="1670304"/>
                  </a:lnTo>
                  <a:lnTo>
                    <a:pt x="242506" y="1669637"/>
                  </a:lnTo>
                  <a:lnTo>
                    <a:pt x="234315" y="1663446"/>
                  </a:lnTo>
                  <a:lnTo>
                    <a:pt x="221742" y="1640777"/>
                  </a:lnTo>
                  <a:lnTo>
                    <a:pt x="214979" y="1622393"/>
                  </a:lnTo>
                  <a:lnTo>
                    <a:pt x="198691" y="1614773"/>
                  </a:lnTo>
                  <a:lnTo>
                    <a:pt x="156496" y="1581436"/>
                  </a:lnTo>
                  <a:lnTo>
                    <a:pt x="159448" y="1572768"/>
                  </a:lnTo>
                  <a:lnTo>
                    <a:pt x="166878" y="1549908"/>
                  </a:lnTo>
                  <a:lnTo>
                    <a:pt x="166402" y="1541240"/>
                  </a:lnTo>
                  <a:lnTo>
                    <a:pt x="162496" y="1533620"/>
                  </a:lnTo>
                  <a:lnTo>
                    <a:pt x="140684" y="1518190"/>
                  </a:lnTo>
                  <a:lnTo>
                    <a:pt x="131350" y="1503331"/>
                  </a:lnTo>
                  <a:lnTo>
                    <a:pt x="125158" y="1478756"/>
                  </a:lnTo>
                  <a:lnTo>
                    <a:pt x="121444" y="1471708"/>
                  </a:lnTo>
                  <a:lnTo>
                    <a:pt x="118777" y="1467612"/>
                  </a:lnTo>
                  <a:lnTo>
                    <a:pt x="95155" y="1449705"/>
                  </a:lnTo>
                  <a:lnTo>
                    <a:pt x="80867" y="1440561"/>
                  </a:lnTo>
                  <a:lnTo>
                    <a:pt x="78581" y="1437989"/>
                  </a:lnTo>
                  <a:lnTo>
                    <a:pt x="76962" y="1434656"/>
                  </a:lnTo>
                  <a:lnTo>
                    <a:pt x="76390" y="1430560"/>
                  </a:lnTo>
                  <a:lnTo>
                    <a:pt x="76200" y="1426274"/>
                  </a:lnTo>
                  <a:lnTo>
                    <a:pt x="77248" y="1415606"/>
                  </a:lnTo>
                  <a:lnTo>
                    <a:pt x="80391" y="1406557"/>
                  </a:lnTo>
                  <a:lnTo>
                    <a:pt x="84772" y="1400080"/>
                  </a:lnTo>
                  <a:lnTo>
                    <a:pt x="95536" y="1391602"/>
                  </a:lnTo>
                  <a:lnTo>
                    <a:pt x="102298" y="1388650"/>
                  </a:lnTo>
                  <a:lnTo>
                    <a:pt x="107918" y="1387221"/>
                  </a:lnTo>
                  <a:lnTo>
                    <a:pt x="121920" y="1386935"/>
                  </a:lnTo>
                  <a:lnTo>
                    <a:pt x="125825" y="1384078"/>
                  </a:lnTo>
                  <a:lnTo>
                    <a:pt x="128873" y="1378649"/>
                  </a:lnTo>
                  <a:lnTo>
                    <a:pt x="130111" y="1364742"/>
                  </a:lnTo>
                  <a:lnTo>
                    <a:pt x="130016" y="1357598"/>
                  </a:lnTo>
                  <a:lnTo>
                    <a:pt x="121729" y="1342073"/>
                  </a:lnTo>
                  <a:lnTo>
                    <a:pt x="112490" y="1339025"/>
                  </a:lnTo>
                  <a:lnTo>
                    <a:pt x="110680" y="1319879"/>
                  </a:lnTo>
                  <a:lnTo>
                    <a:pt x="97631" y="1301306"/>
                  </a:lnTo>
                  <a:lnTo>
                    <a:pt x="91059" y="1274350"/>
                  </a:lnTo>
                  <a:lnTo>
                    <a:pt x="81915" y="1270349"/>
                  </a:lnTo>
                  <a:lnTo>
                    <a:pt x="44863" y="1232059"/>
                  </a:lnTo>
                  <a:lnTo>
                    <a:pt x="40672" y="1222534"/>
                  </a:lnTo>
                  <a:lnTo>
                    <a:pt x="22669" y="1213580"/>
                  </a:lnTo>
                  <a:lnTo>
                    <a:pt x="16097" y="1192244"/>
                  </a:lnTo>
                  <a:lnTo>
                    <a:pt x="16288" y="1167193"/>
                  </a:lnTo>
                  <a:lnTo>
                    <a:pt x="22479" y="1128617"/>
                  </a:lnTo>
                  <a:lnTo>
                    <a:pt x="28480" y="1116902"/>
                  </a:lnTo>
                  <a:lnTo>
                    <a:pt x="39052" y="1109662"/>
                  </a:lnTo>
                  <a:lnTo>
                    <a:pt x="96869" y="1098994"/>
                  </a:lnTo>
                  <a:lnTo>
                    <a:pt x="127063" y="1088898"/>
                  </a:lnTo>
                  <a:lnTo>
                    <a:pt x="139065" y="1088612"/>
                  </a:lnTo>
                  <a:lnTo>
                    <a:pt x="171640" y="1094518"/>
                  </a:lnTo>
                  <a:lnTo>
                    <a:pt x="183356" y="1093279"/>
                  </a:lnTo>
                  <a:lnTo>
                    <a:pt x="203930" y="1088517"/>
                  </a:lnTo>
                  <a:lnTo>
                    <a:pt x="197358" y="1060894"/>
                  </a:lnTo>
                  <a:lnTo>
                    <a:pt x="189643" y="1040225"/>
                  </a:lnTo>
                  <a:lnTo>
                    <a:pt x="188309" y="1032319"/>
                  </a:lnTo>
                  <a:lnTo>
                    <a:pt x="199834" y="982885"/>
                  </a:lnTo>
                  <a:lnTo>
                    <a:pt x="196882" y="957929"/>
                  </a:lnTo>
                  <a:lnTo>
                    <a:pt x="160020" y="940689"/>
                  </a:lnTo>
                  <a:lnTo>
                    <a:pt x="143161" y="937260"/>
                  </a:lnTo>
                  <a:lnTo>
                    <a:pt x="104203" y="942023"/>
                  </a:lnTo>
                  <a:lnTo>
                    <a:pt x="96679" y="941832"/>
                  </a:lnTo>
                  <a:lnTo>
                    <a:pt x="91440" y="940689"/>
                  </a:lnTo>
                  <a:lnTo>
                    <a:pt x="66389" y="917162"/>
                  </a:lnTo>
                  <a:lnTo>
                    <a:pt x="58102" y="907828"/>
                  </a:lnTo>
                  <a:lnTo>
                    <a:pt x="50387" y="895922"/>
                  </a:lnTo>
                  <a:lnTo>
                    <a:pt x="44767" y="882586"/>
                  </a:lnTo>
                  <a:lnTo>
                    <a:pt x="43243" y="874871"/>
                  </a:lnTo>
                  <a:lnTo>
                    <a:pt x="43148" y="857345"/>
                  </a:lnTo>
                  <a:lnTo>
                    <a:pt x="42196" y="853059"/>
                  </a:lnTo>
                  <a:lnTo>
                    <a:pt x="40005" y="848773"/>
                  </a:lnTo>
                  <a:lnTo>
                    <a:pt x="13335" y="816483"/>
                  </a:lnTo>
                  <a:lnTo>
                    <a:pt x="9334" y="810292"/>
                  </a:lnTo>
                  <a:lnTo>
                    <a:pt x="7906" y="807149"/>
                  </a:lnTo>
                  <a:lnTo>
                    <a:pt x="6096" y="804386"/>
                  </a:lnTo>
                  <a:lnTo>
                    <a:pt x="3143" y="798100"/>
                  </a:lnTo>
                  <a:lnTo>
                    <a:pt x="1905" y="794480"/>
                  </a:lnTo>
                  <a:lnTo>
                    <a:pt x="952" y="790766"/>
                  </a:lnTo>
                  <a:lnTo>
                    <a:pt x="0" y="782193"/>
                  </a:lnTo>
                  <a:lnTo>
                    <a:pt x="0" y="777907"/>
                  </a:lnTo>
                  <a:lnTo>
                    <a:pt x="667" y="773525"/>
                  </a:lnTo>
                  <a:lnTo>
                    <a:pt x="1429" y="769810"/>
                  </a:lnTo>
                  <a:lnTo>
                    <a:pt x="4096" y="763143"/>
                  </a:lnTo>
                  <a:lnTo>
                    <a:pt x="11525" y="750665"/>
                  </a:lnTo>
                  <a:lnTo>
                    <a:pt x="13335" y="718566"/>
                  </a:lnTo>
                  <a:lnTo>
                    <a:pt x="14764" y="713708"/>
                  </a:lnTo>
                  <a:lnTo>
                    <a:pt x="17812" y="705707"/>
                  </a:lnTo>
                  <a:lnTo>
                    <a:pt x="22193" y="699040"/>
                  </a:lnTo>
                  <a:lnTo>
                    <a:pt x="29908" y="683514"/>
                  </a:lnTo>
                  <a:lnTo>
                    <a:pt x="33433" y="670465"/>
                  </a:lnTo>
                  <a:lnTo>
                    <a:pt x="35338" y="653796"/>
                  </a:lnTo>
                  <a:lnTo>
                    <a:pt x="38386" y="648176"/>
                  </a:lnTo>
                  <a:lnTo>
                    <a:pt x="42100" y="645509"/>
                  </a:lnTo>
                  <a:lnTo>
                    <a:pt x="46291" y="645890"/>
                  </a:lnTo>
                  <a:lnTo>
                    <a:pt x="51340" y="645128"/>
                  </a:lnTo>
                  <a:lnTo>
                    <a:pt x="56864" y="643318"/>
                  </a:lnTo>
                  <a:lnTo>
                    <a:pt x="73247" y="629126"/>
                  </a:lnTo>
                  <a:lnTo>
                    <a:pt x="76390" y="627507"/>
                  </a:lnTo>
                  <a:lnTo>
                    <a:pt x="79915" y="626554"/>
                  </a:lnTo>
                  <a:lnTo>
                    <a:pt x="84010" y="625983"/>
                  </a:lnTo>
                  <a:lnTo>
                    <a:pt x="92583" y="625983"/>
                  </a:lnTo>
                  <a:lnTo>
                    <a:pt x="96964" y="625126"/>
                  </a:lnTo>
                  <a:lnTo>
                    <a:pt x="132874" y="599599"/>
                  </a:lnTo>
                  <a:lnTo>
                    <a:pt x="138208" y="591979"/>
                  </a:lnTo>
                  <a:lnTo>
                    <a:pt x="143637" y="590741"/>
                  </a:lnTo>
                  <a:lnTo>
                    <a:pt x="155162" y="589598"/>
                  </a:lnTo>
                  <a:lnTo>
                    <a:pt x="160020" y="587788"/>
                  </a:lnTo>
                  <a:lnTo>
                    <a:pt x="162687" y="585407"/>
                  </a:lnTo>
                  <a:lnTo>
                    <a:pt x="161639" y="582073"/>
                  </a:lnTo>
                  <a:lnTo>
                    <a:pt x="160020" y="579692"/>
                  </a:lnTo>
                  <a:lnTo>
                    <a:pt x="158401" y="570548"/>
                  </a:lnTo>
                  <a:lnTo>
                    <a:pt x="183261" y="546449"/>
                  </a:lnTo>
                  <a:lnTo>
                    <a:pt x="186404" y="541973"/>
                  </a:lnTo>
                  <a:lnTo>
                    <a:pt x="273082" y="364617"/>
                  </a:lnTo>
                  <a:lnTo>
                    <a:pt x="286036" y="339281"/>
                  </a:lnTo>
                  <a:lnTo>
                    <a:pt x="449294" y="13049"/>
                  </a:lnTo>
                  <a:lnTo>
                    <a:pt x="457009" y="12954"/>
                  </a:lnTo>
                  <a:lnTo>
                    <a:pt x="640651" y="12668"/>
                  </a:lnTo>
                  <a:lnTo>
                    <a:pt x="824103" y="12383"/>
                  </a:lnTo>
                  <a:lnTo>
                    <a:pt x="1007650" y="12001"/>
                  </a:lnTo>
                  <a:lnTo>
                    <a:pt x="1127189" y="11811"/>
                  </a:lnTo>
                  <a:lnTo>
                    <a:pt x="1153192" y="8763"/>
                  </a:lnTo>
                  <a:lnTo>
                    <a:pt x="1177099" y="0"/>
                  </a:lnTo>
                  <a:lnTo>
                    <a:pt x="1192816" y="8287"/>
                  </a:lnTo>
                  <a:lnTo>
                    <a:pt x="1199388" y="19050"/>
                  </a:lnTo>
                  <a:lnTo>
                    <a:pt x="1196626" y="32194"/>
                  </a:lnTo>
                  <a:lnTo>
                    <a:pt x="1185386" y="47720"/>
                  </a:lnTo>
                  <a:lnTo>
                    <a:pt x="1193387" y="62675"/>
                  </a:lnTo>
                  <a:lnTo>
                    <a:pt x="1187672" y="75438"/>
                  </a:lnTo>
                  <a:lnTo>
                    <a:pt x="1174052" y="81153"/>
                  </a:lnTo>
                  <a:close/>
                </a:path>
              </a:pathLst>
            </a:custGeom>
            <a:grpFill/>
            <a:ln w="9525" cap="flat">
              <a:solidFill>
                <a:srgbClr val="84E291"/>
              </a:solidFill>
              <a:prstDash val="solid"/>
              <a:miter/>
            </a:ln>
          </p:spPr>
          <p:txBody>
            <a:bodyPr rtlCol="0" anchor="ctr"/>
            <a:lstStyle/>
            <a:p>
              <a:endParaRPr lang="es-HN"/>
            </a:p>
          </p:txBody>
        </p:sp>
        <p:sp>
          <p:nvSpPr>
            <p:cNvPr id="81" name="Forma libre: forma 80">
              <a:extLst>
                <a:ext uri="{FF2B5EF4-FFF2-40B4-BE49-F238E27FC236}">
                  <a16:creationId xmlns:a16="http://schemas.microsoft.com/office/drawing/2014/main" id="{43F9E593-C57D-85AA-5F9D-1D5891594B78}"/>
                </a:ext>
              </a:extLst>
            </p:cNvPr>
            <p:cNvSpPr/>
            <p:nvPr/>
          </p:nvSpPr>
          <p:spPr>
            <a:xfrm>
              <a:off x="6574316" y="4089272"/>
              <a:ext cx="973359" cy="721137"/>
            </a:xfrm>
            <a:custGeom>
              <a:avLst/>
              <a:gdLst>
                <a:gd name="connsiteX0" fmla="*/ 973360 w 973359"/>
                <a:gd name="connsiteY0" fmla="*/ 319468 h 721137"/>
                <a:gd name="connsiteX1" fmla="*/ 973360 w 973359"/>
                <a:gd name="connsiteY1" fmla="*/ 319468 h 721137"/>
                <a:gd name="connsiteX2" fmla="*/ 954976 w 973359"/>
                <a:gd name="connsiteY2" fmla="*/ 334708 h 721137"/>
                <a:gd name="connsiteX3" fmla="*/ 938974 w 973359"/>
                <a:gd name="connsiteY3" fmla="*/ 359569 h 721137"/>
                <a:gd name="connsiteX4" fmla="*/ 917924 w 973359"/>
                <a:gd name="connsiteY4" fmla="*/ 423196 h 721137"/>
                <a:gd name="connsiteX5" fmla="*/ 943927 w 973359"/>
                <a:gd name="connsiteY5" fmla="*/ 447580 h 721137"/>
                <a:gd name="connsiteX6" fmla="*/ 943832 w 973359"/>
                <a:gd name="connsiteY6" fmla="*/ 483870 h 721137"/>
                <a:gd name="connsiteX7" fmla="*/ 927354 w 973359"/>
                <a:gd name="connsiteY7" fmla="*/ 523018 h 721137"/>
                <a:gd name="connsiteX8" fmla="*/ 917067 w 973359"/>
                <a:gd name="connsiteY8" fmla="*/ 537591 h 721137"/>
                <a:gd name="connsiteX9" fmla="*/ 916686 w 973359"/>
                <a:gd name="connsiteY9" fmla="*/ 536543 h 721137"/>
                <a:gd name="connsiteX10" fmla="*/ 912495 w 973359"/>
                <a:gd name="connsiteY10" fmla="*/ 527113 h 721137"/>
                <a:gd name="connsiteX11" fmla="*/ 910590 w 973359"/>
                <a:gd name="connsiteY11" fmla="*/ 523970 h 721137"/>
                <a:gd name="connsiteX12" fmla="*/ 909256 w 973359"/>
                <a:gd name="connsiteY12" fmla="*/ 520827 h 721137"/>
                <a:gd name="connsiteX13" fmla="*/ 907542 w 973359"/>
                <a:gd name="connsiteY13" fmla="*/ 517684 h 721137"/>
                <a:gd name="connsiteX14" fmla="*/ 903637 w 973359"/>
                <a:gd name="connsiteY14" fmla="*/ 508063 h 721137"/>
                <a:gd name="connsiteX15" fmla="*/ 898493 w 973359"/>
                <a:gd name="connsiteY15" fmla="*/ 498538 h 721137"/>
                <a:gd name="connsiteX16" fmla="*/ 896493 w 973359"/>
                <a:gd name="connsiteY16" fmla="*/ 495586 h 721137"/>
                <a:gd name="connsiteX17" fmla="*/ 894302 w 973359"/>
                <a:gd name="connsiteY17" fmla="*/ 493109 h 721137"/>
                <a:gd name="connsiteX18" fmla="*/ 891921 w 973359"/>
                <a:gd name="connsiteY18" fmla="*/ 490918 h 721137"/>
                <a:gd name="connsiteX19" fmla="*/ 889444 w 973359"/>
                <a:gd name="connsiteY19" fmla="*/ 489109 h 721137"/>
                <a:gd name="connsiteX20" fmla="*/ 886015 w 973359"/>
                <a:gd name="connsiteY20" fmla="*/ 487680 h 721137"/>
                <a:gd name="connsiteX21" fmla="*/ 878967 w 973359"/>
                <a:gd name="connsiteY21" fmla="*/ 488728 h 721137"/>
                <a:gd name="connsiteX22" fmla="*/ 868871 w 973359"/>
                <a:gd name="connsiteY22" fmla="*/ 491680 h 721137"/>
                <a:gd name="connsiteX23" fmla="*/ 839438 w 973359"/>
                <a:gd name="connsiteY23" fmla="*/ 506730 h 721137"/>
                <a:gd name="connsiteX24" fmla="*/ 830485 w 973359"/>
                <a:gd name="connsiteY24" fmla="*/ 512921 h 721137"/>
                <a:gd name="connsiteX25" fmla="*/ 825055 w 973359"/>
                <a:gd name="connsiteY25" fmla="*/ 518160 h 721137"/>
                <a:gd name="connsiteX26" fmla="*/ 818197 w 973359"/>
                <a:gd name="connsiteY26" fmla="*/ 528638 h 721137"/>
                <a:gd name="connsiteX27" fmla="*/ 812006 w 973359"/>
                <a:gd name="connsiteY27" fmla="*/ 535686 h 721137"/>
                <a:gd name="connsiteX28" fmla="*/ 803815 w 973359"/>
                <a:gd name="connsiteY28" fmla="*/ 542354 h 721137"/>
                <a:gd name="connsiteX29" fmla="*/ 788003 w 973359"/>
                <a:gd name="connsiteY29" fmla="*/ 547592 h 721137"/>
                <a:gd name="connsiteX30" fmla="*/ 778002 w 973359"/>
                <a:gd name="connsiteY30" fmla="*/ 548068 h 721137"/>
                <a:gd name="connsiteX31" fmla="*/ 769430 w 973359"/>
                <a:gd name="connsiteY31" fmla="*/ 542163 h 721137"/>
                <a:gd name="connsiteX32" fmla="*/ 764096 w 973359"/>
                <a:gd name="connsiteY32" fmla="*/ 535114 h 721137"/>
                <a:gd name="connsiteX33" fmla="*/ 743236 w 973359"/>
                <a:gd name="connsiteY33" fmla="*/ 528542 h 721137"/>
                <a:gd name="connsiteX34" fmla="*/ 677608 w 973359"/>
                <a:gd name="connsiteY34" fmla="*/ 550831 h 721137"/>
                <a:gd name="connsiteX35" fmla="*/ 655891 w 973359"/>
                <a:gd name="connsiteY35" fmla="*/ 550831 h 721137"/>
                <a:gd name="connsiteX36" fmla="*/ 637508 w 973359"/>
                <a:gd name="connsiteY36" fmla="*/ 538258 h 721137"/>
                <a:gd name="connsiteX37" fmla="*/ 608362 w 973359"/>
                <a:gd name="connsiteY37" fmla="*/ 529399 h 721137"/>
                <a:gd name="connsiteX38" fmla="*/ 597408 w 973359"/>
                <a:gd name="connsiteY38" fmla="*/ 529114 h 721137"/>
                <a:gd name="connsiteX39" fmla="*/ 571595 w 973359"/>
                <a:gd name="connsiteY39" fmla="*/ 536543 h 721137"/>
                <a:gd name="connsiteX40" fmla="*/ 491204 w 973359"/>
                <a:gd name="connsiteY40" fmla="*/ 601408 h 721137"/>
                <a:gd name="connsiteX41" fmla="*/ 470916 w 973359"/>
                <a:gd name="connsiteY41" fmla="*/ 606362 h 721137"/>
                <a:gd name="connsiteX42" fmla="*/ 399574 w 973359"/>
                <a:gd name="connsiteY42" fmla="*/ 605028 h 721137"/>
                <a:gd name="connsiteX43" fmla="*/ 379952 w 973359"/>
                <a:gd name="connsiteY43" fmla="*/ 600456 h 721137"/>
                <a:gd name="connsiteX44" fmla="*/ 337280 w 973359"/>
                <a:gd name="connsiteY44" fmla="*/ 579501 h 721137"/>
                <a:gd name="connsiteX45" fmla="*/ 292037 w 973359"/>
                <a:gd name="connsiteY45" fmla="*/ 556165 h 721137"/>
                <a:gd name="connsiteX46" fmla="*/ 276415 w 973359"/>
                <a:gd name="connsiteY46" fmla="*/ 554164 h 721137"/>
                <a:gd name="connsiteX47" fmla="*/ 253555 w 973359"/>
                <a:gd name="connsiteY47" fmla="*/ 571786 h 721137"/>
                <a:gd name="connsiteX48" fmla="*/ 223171 w 973359"/>
                <a:gd name="connsiteY48" fmla="*/ 600742 h 721137"/>
                <a:gd name="connsiteX49" fmla="*/ 221361 w 973359"/>
                <a:gd name="connsiteY49" fmla="*/ 607600 h 721137"/>
                <a:gd name="connsiteX50" fmla="*/ 225457 w 973359"/>
                <a:gd name="connsiteY50" fmla="*/ 641318 h 721137"/>
                <a:gd name="connsiteX51" fmla="*/ 220123 w 973359"/>
                <a:gd name="connsiteY51" fmla="*/ 663988 h 721137"/>
                <a:gd name="connsiteX52" fmla="*/ 188595 w 973359"/>
                <a:gd name="connsiteY52" fmla="*/ 721138 h 721137"/>
                <a:gd name="connsiteX53" fmla="*/ 173450 w 973359"/>
                <a:gd name="connsiteY53" fmla="*/ 716851 h 721137"/>
                <a:gd name="connsiteX54" fmla="*/ 152209 w 973359"/>
                <a:gd name="connsiteY54" fmla="*/ 713613 h 721137"/>
                <a:gd name="connsiteX55" fmla="*/ 116586 w 973359"/>
                <a:gd name="connsiteY55" fmla="*/ 713613 h 721137"/>
                <a:gd name="connsiteX56" fmla="*/ 112300 w 973359"/>
                <a:gd name="connsiteY56" fmla="*/ 713041 h 721137"/>
                <a:gd name="connsiteX57" fmla="*/ 104584 w 973359"/>
                <a:gd name="connsiteY57" fmla="*/ 704183 h 721137"/>
                <a:gd name="connsiteX58" fmla="*/ 93535 w 973359"/>
                <a:gd name="connsiteY58" fmla="*/ 688467 h 721137"/>
                <a:gd name="connsiteX59" fmla="*/ 72390 w 973359"/>
                <a:gd name="connsiteY59" fmla="*/ 647605 h 721137"/>
                <a:gd name="connsiteX60" fmla="*/ 60007 w 973359"/>
                <a:gd name="connsiteY60" fmla="*/ 630079 h 721137"/>
                <a:gd name="connsiteX61" fmla="*/ 52102 w 973359"/>
                <a:gd name="connsiteY61" fmla="*/ 615982 h 721137"/>
                <a:gd name="connsiteX62" fmla="*/ 48292 w 973359"/>
                <a:gd name="connsiteY62" fmla="*/ 610933 h 721137"/>
                <a:gd name="connsiteX63" fmla="*/ 58579 w 973359"/>
                <a:gd name="connsiteY63" fmla="*/ 587978 h 721137"/>
                <a:gd name="connsiteX64" fmla="*/ 88392 w 973359"/>
                <a:gd name="connsiteY64" fmla="*/ 554164 h 721137"/>
                <a:gd name="connsiteX65" fmla="*/ 105156 w 973359"/>
                <a:gd name="connsiteY65" fmla="*/ 546735 h 721137"/>
                <a:gd name="connsiteX66" fmla="*/ 133731 w 973359"/>
                <a:gd name="connsiteY66" fmla="*/ 545878 h 721137"/>
                <a:gd name="connsiteX67" fmla="*/ 140208 w 973359"/>
                <a:gd name="connsiteY67" fmla="*/ 544735 h 721137"/>
                <a:gd name="connsiteX68" fmla="*/ 145542 w 973359"/>
                <a:gd name="connsiteY68" fmla="*/ 542449 h 721137"/>
                <a:gd name="connsiteX69" fmla="*/ 148209 w 973359"/>
                <a:gd name="connsiteY69" fmla="*/ 535972 h 721137"/>
                <a:gd name="connsiteX70" fmla="*/ 150971 w 973359"/>
                <a:gd name="connsiteY70" fmla="*/ 508730 h 721137"/>
                <a:gd name="connsiteX71" fmla="*/ 147733 w 973359"/>
                <a:gd name="connsiteY71" fmla="*/ 504349 h 721137"/>
                <a:gd name="connsiteX72" fmla="*/ 140970 w 973359"/>
                <a:gd name="connsiteY72" fmla="*/ 500158 h 721137"/>
                <a:gd name="connsiteX73" fmla="*/ 123920 w 973359"/>
                <a:gd name="connsiteY73" fmla="*/ 497776 h 721137"/>
                <a:gd name="connsiteX74" fmla="*/ 107632 w 973359"/>
                <a:gd name="connsiteY74" fmla="*/ 489109 h 721137"/>
                <a:gd name="connsiteX75" fmla="*/ 97060 w 973359"/>
                <a:gd name="connsiteY75" fmla="*/ 473964 h 721137"/>
                <a:gd name="connsiteX76" fmla="*/ 38481 w 973359"/>
                <a:gd name="connsiteY76" fmla="*/ 393001 h 721137"/>
                <a:gd name="connsiteX77" fmla="*/ 34862 w 973359"/>
                <a:gd name="connsiteY77" fmla="*/ 386429 h 721137"/>
                <a:gd name="connsiteX78" fmla="*/ 33623 w 973359"/>
                <a:gd name="connsiteY78" fmla="*/ 381000 h 721137"/>
                <a:gd name="connsiteX79" fmla="*/ 38957 w 973359"/>
                <a:gd name="connsiteY79" fmla="*/ 378905 h 721137"/>
                <a:gd name="connsiteX80" fmla="*/ 45339 w 973359"/>
                <a:gd name="connsiteY80" fmla="*/ 378047 h 721137"/>
                <a:gd name="connsiteX81" fmla="*/ 109728 w 973359"/>
                <a:gd name="connsiteY81" fmla="*/ 376714 h 721137"/>
                <a:gd name="connsiteX82" fmla="*/ 108394 w 973359"/>
                <a:gd name="connsiteY82" fmla="*/ 358140 h 721137"/>
                <a:gd name="connsiteX83" fmla="*/ 49149 w 973359"/>
                <a:gd name="connsiteY83" fmla="*/ 268224 h 721137"/>
                <a:gd name="connsiteX84" fmla="*/ 0 w 973359"/>
                <a:gd name="connsiteY84" fmla="*/ 197358 h 721137"/>
                <a:gd name="connsiteX85" fmla="*/ 36576 w 973359"/>
                <a:gd name="connsiteY85" fmla="*/ 180975 h 721137"/>
                <a:gd name="connsiteX86" fmla="*/ 50387 w 973359"/>
                <a:gd name="connsiteY86" fmla="*/ 178975 h 721137"/>
                <a:gd name="connsiteX87" fmla="*/ 81153 w 973359"/>
                <a:gd name="connsiteY87" fmla="*/ 180118 h 721137"/>
                <a:gd name="connsiteX88" fmla="*/ 127730 w 973359"/>
                <a:gd name="connsiteY88" fmla="*/ 198025 h 721137"/>
                <a:gd name="connsiteX89" fmla="*/ 143446 w 973359"/>
                <a:gd name="connsiteY89" fmla="*/ 201358 h 721137"/>
                <a:gd name="connsiteX90" fmla="*/ 228124 w 973359"/>
                <a:gd name="connsiteY90" fmla="*/ 188404 h 721137"/>
                <a:gd name="connsiteX91" fmla="*/ 270700 w 973359"/>
                <a:gd name="connsiteY91" fmla="*/ 191262 h 721137"/>
                <a:gd name="connsiteX92" fmla="*/ 362807 w 973359"/>
                <a:gd name="connsiteY92" fmla="*/ 169736 h 721137"/>
                <a:gd name="connsiteX93" fmla="*/ 417195 w 973359"/>
                <a:gd name="connsiteY93" fmla="*/ 163258 h 721137"/>
                <a:gd name="connsiteX94" fmla="*/ 437007 w 973359"/>
                <a:gd name="connsiteY94" fmla="*/ 158877 h 721137"/>
                <a:gd name="connsiteX95" fmla="*/ 594741 w 973359"/>
                <a:gd name="connsiteY95" fmla="*/ 105537 h 721137"/>
                <a:gd name="connsiteX96" fmla="*/ 750570 w 973359"/>
                <a:gd name="connsiteY96" fmla="*/ 42386 h 721137"/>
                <a:gd name="connsiteX97" fmla="*/ 785336 w 973359"/>
                <a:gd name="connsiteY97" fmla="*/ 16288 h 721137"/>
                <a:gd name="connsiteX98" fmla="*/ 804577 w 973359"/>
                <a:gd name="connsiteY98" fmla="*/ 6667 h 721137"/>
                <a:gd name="connsiteX99" fmla="*/ 835533 w 973359"/>
                <a:gd name="connsiteY99" fmla="*/ 0 h 721137"/>
                <a:gd name="connsiteX100" fmla="*/ 876300 w 973359"/>
                <a:gd name="connsiteY100" fmla="*/ 4000 h 721137"/>
                <a:gd name="connsiteX101" fmla="*/ 889635 w 973359"/>
                <a:gd name="connsiteY101" fmla="*/ 7239 h 721137"/>
                <a:gd name="connsiteX102" fmla="*/ 920591 w 973359"/>
                <a:gd name="connsiteY102" fmla="*/ 24193 h 721137"/>
                <a:gd name="connsiteX103" fmla="*/ 924401 w 973359"/>
                <a:gd name="connsiteY103" fmla="*/ 26765 h 721137"/>
                <a:gd name="connsiteX104" fmla="*/ 928688 w 973359"/>
                <a:gd name="connsiteY104" fmla="*/ 30480 h 721137"/>
                <a:gd name="connsiteX105" fmla="*/ 935260 w 973359"/>
                <a:gd name="connsiteY105" fmla="*/ 37624 h 721137"/>
                <a:gd name="connsiteX106" fmla="*/ 938403 w 973359"/>
                <a:gd name="connsiteY106" fmla="*/ 42386 h 721137"/>
                <a:gd name="connsiteX107" fmla="*/ 940594 w 973359"/>
                <a:gd name="connsiteY107" fmla="*/ 46672 h 721137"/>
                <a:gd name="connsiteX108" fmla="*/ 941546 w 973359"/>
                <a:gd name="connsiteY108" fmla="*/ 50482 h 721137"/>
                <a:gd name="connsiteX109" fmla="*/ 942213 w 973359"/>
                <a:gd name="connsiteY109" fmla="*/ 59341 h 721137"/>
                <a:gd name="connsiteX110" fmla="*/ 939260 w 973359"/>
                <a:gd name="connsiteY110" fmla="*/ 93916 h 721137"/>
                <a:gd name="connsiteX111" fmla="*/ 937736 w 973359"/>
                <a:gd name="connsiteY111" fmla="*/ 102870 h 721137"/>
                <a:gd name="connsiteX112" fmla="*/ 936498 w 973359"/>
                <a:gd name="connsiteY112" fmla="*/ 106013 h 721137"/>
                <a:gd name="connsiteX113" fmla="*/ 933259 w 973359"/>
                <a:gd name="connsiteY113" fmla="*/ 112109 h 721137"/>
                <a:gd name="connsiteX114" fmla="*/ 930973 w 973359"/>
                <a:gd name="connsiteY114" fmla="*/ 114967 h 721137"/>
                <a:gd name="connsiteX115" fmla="*/ 928592 w 973359"/>
                <a:gd name="connsiteY115" fmla="*/ 117062 h 721137"/>
                <a:gd name="connsiteX116" fmla="*/ 923163 w 973359"/>
                <a:gd name="connsiteY116" fmla="*/ 120967 h 721137"/>
                <a:gd name="connsiteX117" fmla="*/ 906494 w 973359"/>
                <a:gd name="connsiteY117" fmla="*/ 127635 h 721137"/>
                <a:gd name="connsiteX118" fmla="*/ 905065 w 973359"/>
                <a:gd name="connsiteY118" fmla="*/ 133255 h 721137"/>
                <a:gd name="connsiteX119" fmla="*/ 905161 w 973359"/>
                <a:gd name="connsiteY119" fmla="*/ 142399 h 721137"/>
                <a:gd name="connsiteX120" fmla="*/ 915543 w 973359"/>
                <a:gd name="connsiteY120" fmla="*/ 186214 h 721137"/>
                <a:gd name="connsiteX121" fmla="*/ 916019 w 973359"/>
                <a:gd name="connsiteY121" fmla="*/ 194786 h 721137"/>
                <a:gd name="connsiteX122" fmla="*/ 915162 w 973359"/>
                <a:gd name="connsiteY122" fmla="*/ 208026 h 721137"/>
                <a:gd name="connsiteX123" fmla="*/ 917162 w 973359"/>
                <a:gd name="connsiteY123" fmla="*/ 229743 h 721137"/>
                <a:gd name="connsiteX124" fmla="*/ 925068 w 973359"/>
                <a:gd name="connsiteY124" fmla="*/ 268605 h 721137"/>
                <a:gd name="connsiteX125" fmla="*/ 927735 w 973359"/>
                <a:gd name="connsiteY125" fmla="*/ 276320 h 721137"/>
                <a:gd name="connsiteX126" fmla="*/ 953643 w 973359"/>
                <a:gd name="connsiteY126" fmla="*/ 307657 h 721137"/>
                <a:gd name="connsiteX127" fmla="*/ 959453 w 973359"/>
                <a:gd name="connsiteY127" fmla="*/ 311848 h 721137"/>
                <a:gd name="connsiteX128" fmla="*/ 969073 w 973359"/>
                <a:gd name="connsiteY128" fmla="*/ 316135 h 721137"/>
                <a:gd name="connsiteX129" fmla="*/ 972693 w 973359"/>
                <a:gd name="connsiteY129" fmla="*/ 318992 h 721137"/>
                <a:gd name="connsiteX130" fmla="*/ 973360 w 973359"/>
                <a:gd name="connsiteY130" fmla="*/ 319468 h 72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73359" h="721137">
                  <a:moveTo>
                    <a:pt x="973360" y="319468"/>
                  </a:moveTo>
                  <a:lnTo>
                    <a:pt x="973360" y="319468"/>
                  </a:lnTo>
                  <a:lnTo>
                    <a:pt x="954976" y="334708"/>
                  </a:lnTo>
                  <a:lnTo>
                    <a:pt x="938974" y="359569"/>
                  </a:lnTo>
                  <a:lnTo>
                    <a:pt x="917924" y="423196"/>
                  </a:lnTo>
                  <a:lnTo>
                    <a:pt x="943927" y="447580"/>
                  </a:lnTo>
                  <a:lnTo>
                    <a:pt x="943832" y="483870"/>
                  </a:lnTo>
                  <a:lnTo>
                    <a:pt x="927354" y="523018"/>
                  </a:lnTo>
                  <a:lnTo>
                    <a:pt x="917067" y="537591"/>
                  </a:lnTo>
                  <a:lnTo>
                    <a:pt x="916686" y="536543"/>
                  </a:lnTo>
                  <a:lnTo>
                    <a:pt x="912495" y="527113"/>
                  </a:lnTo>
                  <a:lnTo>
                    <a:pt x="910590" y="523970"/>
                  </a:lnTo>
                  <a:lnTo>
                    <a:pt x="909256" y="520827"/>
                  </a:lnTo>
                  <a:lnTo>
                    <a:pt x="907542" y="517684"/>
                  </a:lnTo>
                  <a:lnTo>
                    <a:pt x="903637" y="508063"/>
                  </a:lnTo>
                  <a:lnTo>
                    <a:pt x="898493" y="498538"/>
                  </a:lnTo>
                  <a:lnTo>
                    <a:pt x="896493" y="495586"/>
                  </a:lnTo>
                  <a:lnTo>
                    <a:pt x="894302" y="493109"/>
                  </a:lnTo>
                  <a:lnTo>
                    <a:pt x="891921" y="490918"/>
                  </a:lnTo>
                  <a:lnTo>
                    <a:pt x="889444" y="489109"/>
                  </a:lnTo>
                  <a:lnTo>
                    <a:pt x="886015" y="487680"/>
                  </a:lnTo>
                  <a:lnTo>
                    <a:pt x="878967" y="488728"/>
                  </a:lnTo>
                  <a:lnTo>
                    <a:pt x="868871" y="491680"/>
                  </a:lnTo>
                  <a:lnTo>
                    <a:pt x="839438" y="506730"/>
                  </a:lnTo>
                  <a:lnTo>
                    <a:pt x="830485" y="512921"/>
                  </a:lnTo>
                  <a:lnTo>
                    <a:pt x="825055" y="518160"/>
                  </a:lnTo>
                  <a:lnTo>
                    <a:pt x="818197" y="528638"/>
                  </a:lnTo>
                  <a:lnTo>
                    <a:pt x="812006" y="535686"/>
                  </a:lnTo>
                  <a:lnTo>
                    <a:pt x="803815" y="542354"/>
                  </a:lnTo>
                  <a:lnTo>
                    <a:pt x="788003" y="547592"/>
                  </a:lnTo>
                  <a:lnTo>
                    <a:pt x="778002" y="548068"/>
                  </a:lnTo>
                  <a:lnTo>
                    <a:pt x="769430" y="542163"/>
                  </a:lnTo>
                  <a:lnTo>
                    <a:pt x="764096" y="535114"/>
                  </a:lnTo>
                  <a:lnTo>
                    <a:pt x="743236" y="528542"/>
                  </a:lnTo>
                  <a:lnTo>
                    <a:pt x="677608" y="550831"/>
                  </a:lnTo>
                  <a:lnTo>
                    <a:pt x="655891" y="550831"/>
                  </a:lnTo>
                  <a:lnTo>
                    <a:pt x="637508" y="538258"/>
                  </a:lnTo>
                  <a:lnTo>
                    <a:pt x="608362" y="529399"/>
                  </a:lnTo>
                  <a:lnTo>
                    <a:pt x="597408" y="529114"/>
                  </a:lnTo>
                  <a:lnTo>
                    <a:pt x="571595" y="536543"/>
                  </a:lnTo>
                  <a:lnTo>
                    <a:pt x="491204" y="601408"/>
                  </a:lnTo>
                  <a:lnTo>
                    <a:pt x="470916" y="606362"/>
                  </a:lnTo>
                  <a:lnTo>
                    <a:pt x="399574" y="605028"/>
                  </a:lnTo>
                  <a:lnTo>
                    <a:pt x="379952" y="600456"/>
                  </a:lnTo>
                  <a:lnTo>
                    <a:pt x="337280" y="579501"/>
                  </a:lnTo>
                  <a:lnTo>
                    <a:pt x="292037" y="556165"/>
                  </a:lnTo>
                  <a:lnTo>
                    <a:pt x="276415" y="554164"/>
                  </a:lnTo>
                  <a:lnTo>
                    <a:pt x="253555" y="571786"/>
                  </a:lnTo>
                  <a:lnTo>
                    <a:pt x="223171" y="600742"/>
                  </a:lnTo>
                  <a:lnTo>
                    <a:pt x="221361" y="607600"/>
                  </a:lnTo>
                  <a:lnTo>
                    <a:pt x="225457" y="641318"/>
                  </a:lnTo>
                  <a:lnTo>
                    <a:pt x="220123" y="663988"/>
                  </a:lnTo>
                  <a:lnTo>
                    <a:pt x="188595" y="721138"/>
                  </a:lnTo>
                  <a:lnTo>
                    <a:pt x="173450" y="716851"/>
                  </a:lnTo>
                  <a:lnTo>
                    <a:pt x="152209" y="713613"/>
                  </a:lnTo>
                  <a:lnTo>
                    <a:pt x="116586" y="713613"/>
                  </a:lnTo>
                  <a:lnTo>
                    <a:pt x="112300" y="713041"/>
                  </a:lnTo>
                  <a:lnTo>
                    <a:pt x="104584" y="704183"/>
                  </a:lnTo>
                  <a:lnTo>
                    <a:pt x="93535" y="688467"/>
                  </a:lnTo>
                  <a:lnTo>
                    <a:pt x="72390" y="647605"/>
                  </a:lnTo>
                  <a:lnTo>
                    <a:pt x="60007" y="630079"/>
                  </a:lnTo>
                  <a:lnTo>
                    <a:pt x="52102" y="615982"/>
                  </a:lnTo>
                  <a:lnTo>
                    <a:pt x="48292" y="610933"/>
                  </a:lnTo>
                  <a:lnTo>
                    <a:pt x="58579" y="587978"/>
                  </a:lnTo>
                  <a:lnTo>
                    <a:pt x="88392" y="554164"/>
                  </a:lnTo>
                  <a:lnTo>
                    <a:pt x="105156" y="546735"/>
                  </a:lnTo>
                  <a:lnTo>
                    <a:pt x="133731" y="545878"/>
                  </a:lnTo>
                  <a:lnTo>
                    <a:pt x="140208" y="544735"/>
                  </a:lnTo>
                  <a:lnTo>
                    <a:pt x="145542" y="542449"/>
                  </a:lnTo>
                  <a:lnTo>
                    <a:pt x="148209" y="535972"/>
                  </a:lnTo>
                  <a:lnTo>
                    <a:pt x="150971" y="508730"/>
                  </a:lnTo>
                  <a:lnTo>
                    <a:pt x="147733" y="504349"/>
                  </a:lnTo>
                  <a:lnTo>
                    <a:pt x="140970" y="500158"/>
                  </a:lnTo>
                  <a:lnTo>
                    <a:pt x="123920" y="497776"/>
                  </a:lnTo>
                  <a:lnTo>
                    <a:pt x="107632" y="489109"/>
                  </a:lnTo>
                  <a:lnTo>
                    <a:pt x="97060" y="473964"/>
                  </a:lnTo>
                  <a:lnTo>
                    <a:pt x="38481" y="393001"/>
                  </a:lnTo>
                  <a:lnTo>
                    <a:pt x="34862" y="386429"/>
                  </a:lnTo>
                  <a:lnTo>
                    <a:pt x="33623" y="381000"/>
                  </a:lnTo>
                  <a:lnTo>
                    <a:pt x="38957" y="378905"/>
                  </a:lnTo>
                  <a:lnTo>
                    <a:pt x="45339" y="378047"/>
                  </a:lnTo>
                  <a:lnTo>
                    <a:pt x="109728" y="376714"/>
                  </a:lnTo>
                  <a:lnTo>
                    <a:pt x="108394" y="358140"/>
                  </a:lnTo>
                  <a:lnTo>
                    <a:pt x="49149" y="268224"/>
                  </a:lnTo>
                  <a:lnTo>
                    <a:pt x="0" y="197358"/>
                  </a:lnTo>
                  <a:lnTo>
                    <a:pt x="36576" y="180975"/>
                  </a:lnTo>
                  <a:lnTo>
                    <a:pt x="50387" y="178975"/>
                  </a:lnTo>
                  <a:lnTo>
                    <a:pt x="81153" y="180118"/>
                  </a:lnTo>
                  <a:lnTo>
                    <a:pt x="127730" y="198025"/>
                  </a:lnTo>
                  <a:lnTo>
                    <a:pt x="143446" y="201358"/>
                  </a:lnTo>
                  <a:lnTo>
                    <a:pt x="228124" y="188404"/>
                  </a:lnTo>
                  <a:lnTo>
                    <a:pt x="270700" y="191262"/>
                  </a:lnTo>
                  <a:lnTo>
                    <a:pt x="362807" y="169736"/>
                  </a:lnTo>
                  <a:lnTo>
                    <a:pt x="417195" y="163258"/>
                  </a:lnTo>
                  <a:lnTo>
                    <a:pt x="437007" y="158877"/>
                  </a:lnTo>
                  <a:lnTo>
                    <a:pt x="594741" y="105537"/>
                  </a:lnTo>
                  <a:lnTo>
                    <a:pt x="750570" y="42386"/>
                  </a:lnTo>
                  <a:lnTo>
                    <a:pt x="785336" y="16288"/>
                  </a:lnTo>
                  <a:lnTo>
                    <a:pt x="804577" y="6667"/>
                  </a:lnTo>
                  <a:lnTo>
                    <a:pt x="835533" y="0"/>
                  </a:lnTo>
                  <a:lnTo>
                    <a:pt x="876300" y="4000"/>
                  </a:lnTo>
                  <a:lnTo>
                    <a:pt x="889635" y="7239"/>
                  </a:lnTo>
                  <a:lnTo>
                    <a:pt x="920591" y="24193"/>
                  </a:lnTo>
                  <a:lnTo>
                    <a:pt x="924401" y="26765"/>
                  </a:lnTo>
                  <a:lnTo>
                    <a:pt x="928688" y="30480"/>
                  </a:lnTo>
                  <a:lnTo>
                    <a:pt x="935260" y="37624"/>
                  </a:lnTo>
                  <a:lnTo>
                    <a:pt x="938403" y="42386"/>
                  </a:lnTo>
                  <a:lnTo>
                    <a:pt x="940594" y="46672"/>
                  </a:lnTo>
                  <a:lnTo>
                    <a:pt x="941546" y="50482"/>
                  </a:lnTo>
                  <a:lnTo>
                    <a:pt x="942213" y="59341"/>
                  </a:lnTo>
                  <a:lnTo>
                    <a:pt x="939260" y="93916"/>
                  </a:lnTo>
                  <a:lnTo>
                    <a:pt x="937736" y="102870"/>
                  </a:lnTo>
                  <a:lnTo>
                    <a:pt x="936498" y="106013"/>
                  </a:lnTo>
                  <a:lnTo>
                    <a:pt x="933259" y="112109"/>
                  </a:lnTo>
                  <a:lnTo>
                    <a:pt x="930973" y="114967"/>
                  </a:lnTo>
                  <a:lnTo>
                    <a:pt x="928592" y="117062"/>
                  </a:lnTo>
                  <a:lnTo>
                    <a:pt x="923163" y="120967"/>
                  </a:lnTo>
                  <a:lnTo>
                    <a:pt x="906494" y="127635"/>
                  </a:lnTo>
                  <a:lnTo>
                    <a:pt x="905065" y="133255"/>
                  </a:lnTo>
                  <a:lnTo>
                    <a:pt x="905161" y="142399"/>
                  </a:lnTo>
                  <a:lnTo>
                    <a:pt x="915543" y="186214"/>
                  </a:lnTo>
                  <a:lnTo>
                    <a:pt x="916019" y="194786"/>
                  </a:lnTo>
                  <a:lnTo>
                    <a:pt x="915162" y="208026"/>
                  </a:lnTo>
                  <a:lnTo>
                    <a:pt x="917162" y="229743"/>
                  </a:lnTo>
                  <a:lnTo>
                    <a:pt x="925068" y="268605"/>
                  </a:lnTo>
                  <a:lnTo>
                    <a:pt x="927735" y="276320"/>
                  </a:lnTo>
                  <a:lnTo>
                    <a:pt x="953643" y="307657"/>
                  </a:lnTo>
                  <a:lnTo>
                    <a:pt x="959453" y="311848"/>
                  </a:lnTo>
                  <a:lnTo>
                    <a:pt x="969073" y="316135"/>
                  </a:lnTo>
                  <a:lnTo>
                    <a:pt x="972693" y="318992"/>
                  </a:lnTo>
                  <a:lnTo>
                    <a:pt x="973360" y="319468"/>
                  </a:lnTo>
                  <a:close/>
                </a:path>
              </a:pathLst>
            </a:custGeom>
            <a:grpFill/>
            <a:ln w="9525" cap="flat">
              <a:solidFill>
                <a:srgbClr val="84E291"/>
              </a:solidFill>
              <a:prstDash val="solid"/>
              <a:miter/>
            </a:ln>
          </p:spPr>
          <p:txBody>
            <a:bodyPr rtlCol="0" anchor="ctr"/>
            <a:lstStyle/>
            <a:p>
              <a:endParaRPr lang="es-HN"/>
            </a:p>
          </p:txBody>
        </p:sp>
        <p:sp>
          <p:nvSpPr>
            <p:cNvPr id="82" name="Forma libre: forma 81">
              <a:extLst>
                <a:ext uri="{FF2B5EF4-FFF2-40B4-BE49-F238E27FC236}">
                  <a16:creationId xmlns:a16="http://schemas.microsoft.com/office/drawing/2014/main" id="{282695A6-512A-7828-0047-165108BF753A}"/>
                </a:ext>
              </a:extLst>
            </p:cNvPr>
            <p:cNvSpPr/>
            <p:nvPr/>
          </p:nvSpPr>
          <p:spPr>
            <a:xfrm>
              <a:off x="6021866" y="5088730"/>
              <a:ext cx="1060894" cy="1165574"/>
            </a:xfrm>
            <a:custGeom>
              <a:avLst/>
              <a:gdLst>
                <a:gd name="connsiteX0" fmla="*/ 929830 w 1060894"/>
                <a:gd name="connsiteY0" fmla="*/ 75152 h 1165574"/>
                <a:gd name="connsiteX1" fmla="*/ 929830 w 1060894"/>
                <a:gd name="connsiteY1" fmla="*/ 75152 h 1165574"/>
                <a:gd name="connsiteX2" fmla="*/ 1029938 w 1060894"/>
                <a:gd name="connsiteY2" fmla="*/ 71152 h 1165574"/>
                <a:gd name="connsiteX3" fmla="*/ 1038225 w 1060894"/>
                <a:gd name="connsiteY3" fmla="*/ 74200 h 1165574"/>
                <a:gd name="connsiteX4" fmla="*/ 1056894 w 1060894"/>
                <a:gd name="connsiteY4" fmla="*/ 94774 h 1165574"/>
                <a:gd name="connsiteX5" fmla="*/ 1060609 w 1060894"/>
                <a:gd name="connsiteY5" fmla="*/ 104299 h 1165574"/>
                <a:gd name="connsiteX6" fmla="*/ 1060323 w 1060894"/>
                <a:gd name="connsiteY6" fmla="*/ 110490 h 1165574"/>
                <a:gd name="connsiteX7" fmla="*/ 1058989 w 1060894"/>
                <a:gd name="connsiteY7" fmla="*/ 117634 h 1165574"/>
                <a:gd name="connsiteX8" fmla="*/ 1052703 w 1060894"/>
                <a:gd name="connsiteY8" fmla="*/ 136588 h 1165574"/>
                <a:gd name="connsiteX9" fmla="*/ 1048702 w 1060894"/>
                <a:gd name="connsiteY9" fmla="*/ 145447 h 1165574"/>
                <a:gd name="connsiteX10" fmla="*/ 1044321 w 1060894"/>
                <a:gd name="connsiteY10" fmla="*/ 158591 h 1165574"/>
                <a:gd name="connsiteX11" fmla="*/ 1040892 w 1060894"/>
                <a:gd name="connsiteY11" fmla="*/ 174403 h 1165574"/>
                <a:gd name="connsiteX12" fmla="*/ 1040225 w 1060894"/>
                <a:gd name="connsiteY12" fmla="*/ 181832 h 1165574"/>
                <a:gd name="connsiteX13" fmla="*/ 1040416 w 1060894"/>
                <a:gd name="connsiteY13" fmla="*/ 186785 h 1165574"/>
                <a:gd name="connsiteX14" fmla="*/ 1041463 w 1060894"/>
                <a:gd name="connsiteY14" fmla="*/ 188881 h 1165574"/>
                <a:gd name="connsiteX15" fmla="*/ 1042988 w 1060894"/>
                <a:gd name="connsiteY15" fmla="*/ 191643 h 1165574"/>
                <a:gd name="connsiteX16" fmla="*/ 1060323 w 1060894"/>
                <a:gd name="connsiteY16" fmla="*/ 212217 h 1165574"/>
                <a:gd name="connsiteX17" fmla="*/ 1060894 w 1060894"/>
                <a:gd name="connsiteY17" fmla="*/ 212788 h 1165574"/>
                <a:gd name="connsiteX18" fmla="*/ 1051655 w 1060894"/>
                <a:gd name="connsiteY18" fmla="*/ 216789 h 1165574"/>
                <a:gd name="connsiteX19" fmla="*/ 1018794 w 1060894"/>
                <a:gd name="connsiteY19" fmla="*/ 256604 h 1165574"/>
                <a:gd name="connsiteX20" fmla="*/ 1000697 w 1060894"/>
                <a:gd name="connsiteY20" fmla="*/ 269748 h 1165574"/>
                <a:gd name="connsiteX21" fmla="*/ 996791 w 1060894"/>
                <a:gd name="connsiteY21" fmla="*/ 244221 h 1165574"/>
                <a:gd name="connsiteX22" fmla="*/ 982218 w 1060894"/>
                <a:gd name="connsiteY22" fmla="*/ 229457 h 1165574"/>
                <a:gd name="connsiteX23" fmla="*/ 962692 w 1060894"/>
                <a:gd name="connsiteY23" fmla="*/ 227838 h 1165574"/>
                <a:gd name="connsiteX24" fmla="*/ 943832 w 1060894"/>
                <a:gd name="connsiteY24" fmla="*/ 241840 h 1165574"/>
                <a:gd name="connsiteX25" fmla="*/ 935164 w 1060894"/>
                <a:gd name="connsiteY25" fmla="*/ 263557 h 1165574"/>
                <a:gd name="connsiteX26" fmla="*/ 940880 w 1060894"/>
                <a:gd name="connsiteY26" fmla="*/ 279082 h 1165574"/>
                <a:gd name="connsiteX27" fmla="*/ 950595 w 1060894"/>
                <a:gd name="connsiteY27" fmla="*/ 292703 h 1165574"/>
                <a:gd name="connsiteX28" fmla="*/ 954405 w 1060894"/>
                <a:gd name="connsiteY28" fmla="*/ 308705 h 1165574"/>
                <a:gd name="connsiteX29" fmla="*/ 946023 w 1060894"/>
                <a:gd name="connsiteY29" fmla="*/ 322136 h 1165574"/>
                <a:gd name="connsiteX30" fmla="*/ 932688 w 1060894"/>
                <a:gd name="connsiteY30" fmla="*/ 331756 h 1165574"/>
                <a:gd name="connsiteX31" fmla="*/ 924782 w 1060894"/>
                <a:gd name="connsiteY31" fmla="*/ 343281 h 1165574"/>
                <a:gd name="connsiteX32" fmla="*/ 932974 w 1060894"/>
                <a:gd name="connsiteY32" fmla="*/ 362712 h 1165574"/>
                <a:gd name="connsiteX33" fmla="*/ 960787 w 1060894"/>
                <a:gd name="connsiteY33" fmla="*/ 366427 h 1165574"/>
                <a:gd name="connsiteX34" fmla="*/ 970026 w 1060894"/>
                <a:gd name="connsiteY34" fmla="*/ 370522 h 1165574"/>
                <a:gd name="connsiteX35" fmla="*/ 977741 w 1060894"/>
                <a:gd name="connsiteY35" fmla="*/ 377857 h 1165574"/>
                <a:gd name="connsiteX36" fmla="*/ 981551 w 1060894"/>
                <a:gd name="connsiteY36" fmla="*/ 383096 h 1165574"/>
                <a:gd name="connsiteX37" fmla="*/ 989362 w 1060894"/>
                <a:gd name="connsiteY37" fmla="*/ 397859 h 1165574"/>
                <a:gd name="connsiteX38" fmla="*/ 991076 w 1060894"/>
                <a:gd name="connsiteY38" fmla="*/ 404336 h 1165574"/>
                <a:gd name="connsiteX39" fmla="*/ 993457 w 1060894"/>
                <a:gd name="connsiteY39" fmla="*/ 425291 h 1165574"/>
                <a:gd name="connsiteX40" fmla="*/ 995934 w 1060894"/>
                <a:gd name="connsiteY40" fmla="*/ 434245 h 1165574"/>
                <a:gd name="connsiteX41" fmla="*/ 1001744 w 1060894"/>
                <a:gd name="connsiteY41" fmla="*/ 439960 h 1165574"/>
                <a:gd name="connsiteX42" fmla="*/ 1018604 w 1060894"/>
                <a:gd name="connsiteY42" fmla="*/ 448437 h 1165574"/>
                <a:gd name="connsiteX43" fmla="*/ 1022890 w 1060894"/>
                <a:gd name="connsiteY43" fmla="*/ 454057 h 1165574"/>
                <a:gd name="connsiteX44" fmla="*/ 1023080 w 1060894"/>
                <a:gd name="connsiteY44" fmla="*/ 475488 h 1165574"/>
                <a:gd name="connsiteX45" fmla="*/ 1014508 w 1060894"/>
                <a:gd name="connsiteY45" fmla="*/ 484061 h 1165574"/>
                <a:gd name="connsiteX46" fmla="*/ 871538 w 1060894"/>
                <a:gd name="connsiteY46" fmla="*/ 518350 h 1165574"/>
                <a:gd name="connsiteX47" fmla="*/ 836485 w 1060894"/>
                <a:gd name="connsiteY47" fmla="*/ 534448 h 1165574"/>
                <a:gd name="connsiteX48" fmla="*/ 802957 w 1060894"/>
                <a:gd name="connsiteY48" fmla="*/ 560356 h 1165574"/>
                <a:gd name="connsiteX49" fmla="*/ 776288 w 1060894"/>
                <a:gd name="connsiteY49" fmla="*/ 589598 h 1165574"/>
                <a:gd name="connsiteX50" fmla="*/ 719328 w 1060894"/>
                <a:gd name="connsiteY50" fmla="*/ 690467 h 1165574"/>
                <a:gd name="connsiteX51" fmla="*/ 715613 w 1060894"/>
                <a:gd name="connsiteY51" fmla="*/ 701707 h 1165574"/>
                <a:gd name="connsiteX52" fmla="*/ 716851 w 1060894"/>
                <a:gd name="connsiteY52" fmla="*/ 712184 h 1165574"/>
                <a:gd name="connsiteX53" fmla="*/ 725519 w 1060894"/>
                <a:gd name="connsiteY53" fmla="*/ 732091 h 1165574"/>
                <a:gd name="connsiteX54" fmla="*/ 726472 w 1060894"/>
                <a:gd name="connsiteY54" fmla="*/ 734473 h 1165574"/>
                <a:gd name="connsiteX55" fmla="*/ 725996 w 1060894"/>
                <a:gd name="connsiteY55" fmla="*/ 742093 h 1165574"/>
                <a:gd name="connsiteX56" fmla="*/ 706469 w 1060894"/>
                <a:gd name="connsiteY56" fmla="*/ 752570 h 1165574"/>
                <a:gd name="connsiteX57" fmla="*/ 686943 w 1060894"/>
                <a:gd name="connsiteY57" fmla="*/ 744569 h 1165574"/>
                <a:gd name="connsiteX58" fmla="*/ 652272 w 1060894"/>
                <a:gd name="connsiteY58" fmla="*/ 717614 h 1165574"/>
                <a:gd name="connsiteX59" fmla="*/ 628174 w 1060894"/>
                <a:gd name="connsiteY59" fmla="*/ 711232 h 1165574"/>
                <a:gd name="connsiteX60" fmla="*/ 608552 w 1060894"/>
                <a:gd name="connsiteY60" fmla="*/ 712661 h 1165574"/>
                <a:gd name="connsiteX61" fmla="*/ 549592 w 1060894"/>
                <a:gd name="connsiteY61" fmla="*/ 735139 h 1165574"/>
                <a:gd name="connsiteX62" fmla="*/ 535400 w 1060894"/>
                <a:gd name="connsiteY62" fmla="*/ 744474 h 1165574"/>
                <a:gd name="connsiteX63" fmla="*/ 507016 w 1060894"/>
                <a:gd name="connsiteY63" fmla="*/ 772859 h 1165574"/>
                <a:gd name="connsiteX64" fmla="*/ 379095 w 1060894"/>
                <a:gd name="connsiteY64" fmla="*/ 862775 h 1165574"/>
                <a:gd name="connsiteX65" fmla="*/ 359378 w 1060894"/>
                <a:gd name="connsiteY65" fmla="*/ 880205 h 1165574"/>
                <a:gd name="connsiteX66" fmla="*/ 348043 w 1060894"/>
                <a:gd name="connsiteY66" fmla="*/ 899446 h 1165574"/>
                <a:gd name="connsiteX67" fmla="*/ 339185 w 1060894"/>
                <a:gd name="connsiteY67" fmla="*/ 919449 h 1165574"/>
                <a:gd name="connsiteX68" fmla="*/ 326898 w 1060894"/>
                <a:gd name="connsiteY68" fmla="*/ 938784 h 1165574"/>
                <a:gd name="connsiteX69" fmla="*/ 310515 w 1060894"/>
                <a:gd name="connsiteY69" fmla="*/ 951929 h 1165574"/>
                <a:gd name="connsiteX70" fmla="*/ 274034 w 1060894"/>
                <a:gd name="connsiteY70" fmla="*/ 971455 h 1165574"/>
                <a:gd name="connsiteX71" fmla="*/ 258032 w 1060894"/>
                <a:gd name="connsiteY71" fmla="*/ 987838 h 1165574"/>
                <a:gd name="connsiteX72" fmla="*/ 247555 w 1060894"/>
                <a:gd name="connsiteY72" fmla="*/ 1007650 h 1165574"/>
                <a:gd name="connsiteX73" fmla="*/ 240411 w 1060894"/>
                <a:gd name="connsiteY73" fmla="*/ 1029367 h 1165574"/>
                <a:gd name="connsiteX74" fmla="*/ 237077 w 1060894"/>
                <a:gd name="connsiteY74" fmla="*/ 1051655 h 1165574"/>
                <a:gd name="connsiteX75" fmla="*/ 237744 w 1060894"/>
                <a:gd name="connsiteY75" fmla="*/ 1073182 h 1165574"/>
                <a:gd name="connsiteX76" fmla="*/ 266129 w 1060894"/>
                <a:gd name="connsiteY76" fmla="*/ 1165574 h 1165574"/>
                <a:gd name="connsiteX77" fmla="*/ 258985 w 1060894"/>
                <a:gd name="connsiteY77" fmla="*/ 1162145 h 1165574"/>
                <a:gd name="connsiteX78" fmla="*/ 69628 w 1060894"/>
                <a:gd name="connsiteY78" fmla="*/ 1083564 h 1165574"/>
                <a:gd name="connsiteX79" fmla="*/ 74390 w 1060894"/>
                <a:gd name="connsiteY79" fmla="*/ 1064895 h 1165574"/>
                <a:gd name="connsiteX80" fmla="*/ 83058 w 1060894"/>
                <a:gd name="connsiteY80" fmla="*/ 1030795 h 1165574"/>
                <a:gd name="connsiteX81" fmla="*/ 83534 w 1060894"/>
                <a:gd name="connsiteY81" fmla="*/ 1006126 h 1165574"/>
                <a:gd name="connsiteX82" fmla="*/ 82582 w 1060894"/>
                <a:gd name="connsiteY82" fmla="*/ 999554 h 1165574"/>
                <a:gd name="connsiteX83" fmla="*/ 80296 w 1060894"/>
                <a:gd name="connsiteY83" fmla="*/ 992600 h 1165574"/>
                <a:gd name="connsiteX84" fmla="*/ 63151 w 1060894"/>
                <a:gd name="connsiteY84" fmla="*/ 961454 h 1165574"/>
                <a:gd name="connsiteX85" fmla="*/ 50197 w 1060894"/>
                <a:gd name="connsiteY85" fmla="*/ 913543 h 1165574"/>
                <a:gd name="connsiteX86" fmla="*/ 45720 w 1060894"/>
                <a:gd name="connsiteY86" fmla="*/ 902494 h 1165574"/>
                <a:gd name="connsiteX87" fmla="*/ 41815 w 1060894"/>
                <a:gd name="connsiteY87" fmla="*/ 896017 h 1165574"/>
                <a:gd name="connsiteX88" fmla="*/ 35052 w 1060894"/>
                <a:gd name="connsiteY88" fmla="*/ 892778 h 1165574"/>
                <a:gd name="connsiteX89" fmla="*/ 32385 w 1060894"/>
                <a:gd name="connsiteY89" fmla="*/ 890874 h 1165574"/>
                <a:gd name="connsiteX90" fmla="*/ 30099 w 1060894"/>
                <a:gd name="connsiteY90" fmla="*/ 888397 h 1165574"/>
                <a:gd name="connsiteX91" fmla="*/ 28575 w 1060894"/>
                <a:gd name="connsiteY91" fmla="*/ 885063 h 1165574"/>
                <a:gd name="connsiteX92" fmla="*/ 18955 w 1060894"/>
                <a:gd name="connsiteY92" fmla="*/ 828484 h 1165574"/>
                <a:gd name="connsiteX93" fmla="*/ 16764 w 1060894"/>
                <a:gd name="connsiteY93" fmla="*/ 822865 h 1165574"/>
                <a:gd name="connsiteX94" fmla="*/ 10096 w 1060894"/>
                <a:gd name="connsiteY94" fmla="*/ 815817 h 1165574"/>
                <a:gd name="connsiteX95" fmla="*/ 5715 w 1060894"/>
                <a:gd name="connsiteY95" fmla="*/ 810292 h 1165574"/>
                <a:gd name="connsiteX96" fmla="*/ 1143 w 1060894"/>
                <a:gd name="connsiteY96" fmla="*/ 800386 h 1165574"/>
                <a:gd name="connsiteX97" fmla="*/ 286 w 1060894"/>
                <a:gd name="connsiteY97" fmla="*/ 795433 h 1165574"/>
                <a:gd name="connsiteX98" fmla="*/ 0 w 1060894"/>
                <a:gd name="connsiteY98" fmla="*/ 788194 h 1165574"/>
                <a:gd name="connsiteX99" fmla="*/ 1524 w 1060894"/>
                <a:gd name="connsiteY99" fmla="*/ 780383 h 1165574"/>
                <a:gd name="connsiteX100" fmla="*/ 3429 w 1060894"/>
                <a:gd name="connsiteY100" fmla="*/ 775525 h 1165574"/>
                <a:gd name="connsiteX101" fmla="*/ 11621 w 1060894"/>
                <a:gd name="connsiteY101" fmla="*/ 769334 h 1165574"/>
                <a:gd name="connsiteX102" fmla="*/ 35814 w 1060894"/>
                <a:gd name="connsiteY102" fmla="*/ 762572 h 1165574"/>
                <a:gd name="connsiteX103" fmla="*/ 73247 w 1060894"/>
                <a:gd name="connsiteY103" fmla="*/ 784289 h 1165574"/>
                <a:gd name="connsiteX104" fmla="*/ 98965 w 1060894"/>
                <a:gd name="connsiteY104" fmla="*/ 806005 h 1165574"/>
                <a:gd name="connsiteX105" fmla="*/ 105823 w 1060894"/>
                <a:gd name="connsiteY105" fmla="*/ 808768 h 1165574"/>
                <a:gd name="connsiteX106" fmla="*/ 158115 w 1060894"/>
                <a:gd name="connsiteY106" fmla="*/ 821436 h 1165574"/>
                <a:gd name="connsiteX107" fmla="*/ 171450 w 1060894"/>
                <a:gd name="connsiteY107" fmla="*/ 826770 h 1165574"/>
                <a:gd name="connsiteX108" fmla="*/ 176974 w 1060894"/>
                <a:gd name="connsiteY108" fmla="*/ 826389 h 1165574"/>
                <a:gd name="connsiteX109" fmla="*/ 181356 w 1060894"/>
                <a:gd name="connsiteY109" fmla="*/ 825627 h 1165574"/>
                <a:gd name="connsiteX110" fmla="*/ 202121 w 1060894"/>
                <a:gd name="connsiteY110" fmla="*/ 811149 h 1165574"/>
                <a:gd name="connsiteX111" fmla="*/ 222885 w 1060894"/>
                <a:gd name="connsiteY111" fmla="*/ 772001 h 1165574"/>
                <a:gd name="connsiteX112" fmla="*/ 231267 w 1060894"/>
                <a:gd name="connsiteY112" fmla="*/ 756666 h 1165574"/>
                <a:gd name="connsiteX113" fmla="*/ 235934 w 1060894"/>
                <a:gd name="connsiteY113" fmla="*/ 753237 h 1165574"/>
                <a:gd name="connsiteX114" fmla="*/ 243459 w 1060894"/>
                <a:gd name="connsiteY114" fmla="*/ 748760 h 1165574"/>
                <a:gd name="connsiteX115" fmla="*/ 258794 w 1060894"/>
                <a:gd name="connsiteY115" fmla="*/ 744284 h 1165574"/>
                <a:gd name="connsiteX116" fmla="*/ 276701 w 1060894"/>
                <a:gd name="connsiteY116" fmla="*/ 740950 h 1165574"/>
                <a:gd name="connsiteX117" fmla="*/ 279749 w 1060894"/>
                <a:gd name="connsiteY117" fmla="*/ 739711 h 1165574"/>
                <a:gd name="connsiteX118" fmla="*/ 287369 w 1060894"/>
                <a:gd name="connsiteY118" fmla="*/ 731330 h 1165574"/>
                <a:gd name="connsiteX119" fmla="*/ 310515 w 1060894"/>
                <a:gd name="connsiteY119" fmla="*/ 698182 h 1165574"/>
                <a:gd name="connsiteX120" fmla="*/ 317563 w 1060894"/>
                <a:gd name="connsiteY120" fmla="*/ 682943 h 1165574"/>
                <a:gd name="connsiteX121" fmla="*/ 321373 w 1060894"/>
                <a:gd name="connsiteY121" fmla="*/ 671227 h 1165574"/>
                <a:gd name="connsiteX122" fmla="*/ 322707 w 1060894"/>
                <a:gd name="connsiteY122" fmla="*/ 663130 h 1165574"/>
                <a:gd name="connsiteX123" fmla="*/ 322897 w 1060894"/>
                <a:gd name="connsiteY123" fmla="*/ 659035 h 1165574"/>
                <a:gd name="connsiteX124" fmla="*/ 316801 w 1060894"/>
                <a:gd name="connsiteY124" fmla="*/ 604457 h 1165574"/>
                <a:gd name="connsiteX125" fmla="*/ 318802 w 1060894"/>
                <a:gd name="connsiteY125" fmla="*/ 574453 h 1165574"/>
                <a:gd name="connsiteX126" fmla="*/ 312325 w 1060894"/>
                <a:gd name="connsiteY126" fmla="*/ 560737 h 1165574"/>
                <a:gd name="connsiteX127" fmla="*/ 279844 w 1060894"/>
                <a:gd name="connsiteY127" fmla="*/ 528828 h 1165574"/>
                <a:gd name="connsiteX128" fmla="*/ 238506 w 1060894"/>
                <a:gd name="connsiteY128" fmla="*/ 494633 h 1165574"/>
                <a:gd name="connsiteX129" fmla="*/ 229267 w 1060894"/>
                <a:gd name="connsiteY129" fmla="*/ 485204 h 1165574"/>
                <a:gd name="connsiteX130" fmla="*/ 224123 w 1060894"/>
                <a:gd name="connsiteY130" fmla="*/ 481108 h 1165574"/>
                <a:gd name="connsiteX131" fmla="*/ 216503 w 1060894"/>
                <a:gd name="connsiteY131" fmla="*/ 477964 h 1165574"/>
                <a:gd name="connsiteX132" fmla="*/ 154781 w 1060894"/>
                <a:gd name="connsiteY132" fmla="*/ 460439 h 1165574"/>
                <a:gd name="connsiteX133" fmla="*/ 135541 w 1060894"/>
                <a:gd name="connsiteY133" fmla="*/ 446437 h 1165574"/>
                <a:gd name="connsiteX134" fmla="*/ 182975 w 1060894"/>
                <a:gd name="connsiteY134" fmla="*/ 328231 h 1165574"/>
                <a:gd name="connsiteX135" fmla="*/ 200692 w 1060894"/>
                <a:gd name="connsiteY135" fmla="*/ 312896 h 1165574"/>
                <a:gd name="connsiteX136" fmla="*/ 203549 w 1060894"/>
                <a:gd name="connsiteY136" fmla="*/ 310610 h 1165574"/>
                <a:gd name="connsiteX137" fmla="*/ 249936 w 1060894"/>
                <a:gd name="connsiteY137" fmla="*/ 301466 h 1165574"/>
                <a:gd name="connsiteX138" fmla="*/ 264605 w 1060894"/>
                <a:gd name="connsiteY138" fmla="*/ 302228 h 1165574"/>
                <a:gd name="connsiteX139" fmla="*/ 271081 w 1060894"/>
                <a:gd name="connsiteY139" fmla="*/ 305371 h 1165574"/>
                <a:gd name="connsiteX140" fmla="*/ 277749 w 1060894"/>
                <a:gd name="connsiteY140" fmla="*/ 307753 h 1165574"/>
                <a:gd name="connsiteX141" fmla="*/ 280702 w 1060894"/>
                <a:gd name="connsiteY141" fmla="*/ 306419 h 1165574"/>
                <a:gd name="connsiteX142" fmla="*/ 282226 w 1060894"/>
                <a:gd name="connsiteY142" fmla="*/ 302133 h 1165574"/>
                <a:gd name="connsiteX143" fmla="*/ 278130 w 1060894"/>
                <a:gd name="connsiteY143" fmla="*/ 276035 h 1165574"/>
                <a:gd name="connsiteX144" fmla="*/ 296799 w 1060894"/>
                <a:gd name="connsiteY144" fmla="*/ 273939 h 1165574"/>
                <a:gd name="connsiteX145" fmla="*/ 320897 w 1060894"/>
                <a:gd name="connsiteY145" fmla="*/ 198311 h 1165574"/>
                <a:gd name="connsiteX146" fmla="*/ 405193 w 1060894"/>
                <a:gd name="connsiteY146" fmla="*/ 197168 h 1165574"/>
                <a:gd name="connsiteX147" fmla="*/ 436912 w 1060894"/>
                <a:gd name="connsiteY147" fmla="*/ 155067 h 1165574"/>
                <a:gd name="connsiteX148" fmla="*/ 442341 w 1060894"/>
                <a:gd name="connsiteY148" fmla="*/ 149066 h 1165574"/>
                <a:gd name="connsiteX149" fmla="*/ 446151 w 1060894"/>
                <a:gd name="connsiteY149" fmla="*/ 146971 h 1165574"/>
                <a:gd name="connsiteX150" fmla="*/ 451199 w 1060894"/>
                <a:gd name="connsiteY150" fmla="*/ 145161 h 1165574"/>
                <a:gd name="connsiteX151" fmla="*/ 460438 w 1060894"/>
                <a:gd name="connsiteY151" fmla="*/ 143256 h 1165574"/>
                <a:gd name="connsiteX152" fmla="*/ 466439 w 1060894"/>
                <a:gd name="connsiteY152" fmla="*/ 142875 h 1165574"/>
                <a:gd name="connsiteX153" fmla="*/ 471773 w 1060894"/>
                <a:gd name="connsiteY153" fmla="*/ 143256 h 1165574"/>
                <a:gd name="connsiteX154" fmla="*/ 475679 w 1060894"/>
                <a:gd name="connsiteY154" fmla="*/ 144113 h 1165574"/>
                <a:gd name="connsiteX155" fmla="*/ 479298 w 1060894"/>
                <a:gd name="connsiteY155" fmla="*/ 145447 h 1165574"/>
                <a:gd name="connsiteX156" fmla="*/ 483394 w 1060894"/>
                <a:gd name="connsiteY156" fmla="*/ 147256 h 1165574"/>
                <a:gd name="connsiteX157" fmla="*/ 542734 w 1060894"/>
                <a:gd name="connsiteY157" fmla="*/ 194120 h 1165574"/>
                <a:gd name="connsiteX158" fmla="*/ 549688 w 1060894"/>
                <a:gd name="connsiteY158" fmla="*/ 146876 h 1165574"/>
                <a:gd name="connsiteX159" fmla="*/ 560832 w 1060894"/>
                <a:gd name="connsiteY159" fmla="*/ 130302 h 1165574"/>
                <a:gd name="connsiteX160" fmla="*/ 587978 w 1060894"/>
                <a:gd name="connsiteY160" fmla="*/ 111728 h 1165574"/>
                <a:gd name="connsiteX161" fmla="*/ 613505 w 1060894"/>
                <a:gd name="connsiteY161" fmla="*/ 94774 h 1165574"/>
                <a:gd name="connsiteX162" fmla="*/ 635317 w 1060894"/>
                <a:gd name="connsiteY162" fmla="*/ 80010 h 1165574"/>
                <a:gd name="connsiteX163" fmla="*/ 661225 w 1060894"/>
                <a:gd name="connsiteY163" fmla="*/ 72866 h 1165574"/>
                <a:gd name="connsiteX164" fmla="*/ 670750 w 1060894"/>
                <a:gd name="connsiteY164" fmla="*/ 74581 h 1165574"/>
                <a:gd name="connsiteX165" fmla="*/ 675894 w 1060894"/>
                <a:gd name="connsiteY165" fmla="*/ 78867 h 1165574"/>
                <a:gd name="connsiteX166" fmla="*/ 680180 w 1060894"/>
                <a:gd name="connsiteY166" fmla="*/ 84201 h 1165574"/>
                <a:gd name="connsiteX167" fmla="*/ 689038 w 1060894"/>
                <a:gd name="connsiteY167" fmla="*/ 93250 h 1165574"/>
                <a:gd name="connsiteX168" fmla="*/ 703707 w 1060894"/>
                <a:gd name="connsiteY168" fmla="*/ 104870 h 1165574"/>
                <a:gd name="connsiteX169" fmla="*/ 706374 w 1060894"/>
                <a:gd name="connsiteY169" fmla="*/ 106204 h 1165574"/>
                <a:gd name="connsiteX170" fmla="*/ 789432 w 1060894"/>
                <a:gd name="connsiteY170" fmla="*/ 65722 h 1165574"/>
                <a:gd name="connsiteX171" fmla="*/ 818197 w 1060894"/>
                <a:gd name="connsiteY171" fmla="*/ 48768 h 1165574"/>
                <a:gd name="connsiteX172" fmla="*/ 819150 w 1060894"/>
                <a:gd name="connsiteY172" fmla="*/ 44291 h 1165574"/>
                <a:gd name="connsiteX173" fmla="*/ 818864 w 1060894"/>
                <a:gd name="connsiteY173" fmla="*/ 30861 h 1165574"/>
                <a:gd name="connsiteX174" fmla="*/ 808768 w 1060894"/>
                <a:gd name="connsiteY174" fmla="*/ 0 h 1165574"/>
                <a:gd name="connsiteX175" fmla="*/ 862393 w 1060894"/>
                <a:gd name="connsiteY175" fmla="*/ 6096 h 1165574"/>
                <a:gd name="connsiteX176" fmla="*/ 879157 w 1060894"/>
                <a:gd name="connsiteY176" fmla="*/ 11811 h 1165574"/>
                <a:gd name="connsiteX177" fmla="*/ 881920 w 1060894"/>
                <a:gd name="connsiteY177" fmla="*/ 14288 h 1165574"/>
                <a:gd name="connsiteX178" fmla="*/ 891254 w 1060894"/>
                <a:gd name="connsiteY178" fmla="*/ 24479 h 1165574"/>
                <a:gd name="connsiteX179" fmla="*/ 898779 w 1060894"/>
                <a:gd name="connsiteY179" fmla="*/ 35528 h 1165574"/>
                <a:gd name="connsiteX180" fmla="*/ 905161 w 1060894"/>
                <a:gd name="connsiteY180" fmla="*/ 48006 h 1165574"/>
                <a:gd name="connsiteX181" fmla="*/ 920305 w 1060894"/>
                <a:gd name="connsiteY181" fmla="*/ 70580 h 1165574"/>
                <a:gd name="connsiteX182" fmla="*/ 924973 w 1060894"/>
                <a:gd name="connsiteY182" fmla="*/ 73723 h 1165574"/>
                <a:gd name="connsiteX183" fmla="*/ 929830 w 1060894"/>
                <a:gd name="connsiteY183" fmla="*/ 75152 h 116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0894" h="1165574">
                  <a:moveTo>
                    <a:pt x="929830" y="75152"/>
                  </a:moveTo>
                  <a:lnTo>
                    <a:pt x="929830" y="75152"/>
                  </a:lnTo>
                  <a:lnTo>
                    <a:pt x="1029938" y="71152"/>
                  </a:lnTo>
                  <a:lnTo>
                    <a:pt x="1038225" y="74200"/>
                  </a:lnTo>
                  <a:lnTo>
                    <a:pt x="1056894" y="94774"/>
                  </a:lnTo>
                  <a:lnTo>
                    <a:pt x="1060609" y="104299"/>
                  </a:lnTo>
                  <a:lnTo>
                    <a:pt x="1060323" y="110490"/>
                  </a:lnTo>
                  <a:lnTo>
                    <a:pt x="1058989" y="117634"/>
                  </a:lnTo>
                  <a:lnTo>
                    <a:pt x="1052703" y="136588"/>
                  </a:lnTo>
                  <a:lnTo>
                    <a:pt x="1048702" y="145447"/>
                  </a:lnTo>
                  <a:lnTo>
                    <a:pt x="1044321" y="158591"/>
                  </a:lnTo>
                  <a:lnTo>
                    <a:pt x="1040892" y="174403"/>
                  </a:lnTo>
                  <a:lnTo>
                    <a:pt x="1040225" y="181832"/>
                  </a:lnTo>
                  <a:lnTo>
                    <a:pt x="1040416" y="186785"/>
                  </a:lnTo>
                  <a:lnTo>
                    <a:pt x="1041463" y="188881"/>
                  </a:lnTo>
                  <a:lnTo>
                    <a:pt x="1042988" y="191643"/>
                  </a:lnTo>
                  <a:lnTo>
                    <a:pt x="1060323" y="212217"/>
                  </a:lnTo>
                  <a:lnTo>
                    <a:pt x="1060894" y="212788"/>
                  </a:lnTo>
                  <a:lnTo>
                    <a:pt x="1051655" y="216789"/>
                  </a:lnTo>
                  <a:lnTo>
                    <a:pt x="1018794" y="256604"/>
                  </a:lnTo>
                  <a:lnTo>
                    <a:pt x="1000697" y="269748"/>
                  </a:lnTo>
                  <a:lnTo>
                    <a:pt x="996791" y="244221"/>
                  </a:lnTo>
                  <a:lnTo>
                    <a:pt x="982218" y="229457"/>
                  </a:lnTo>
                  <a:lnTo>
                    <a:pt x="962692" y="227838"/>
                  </a:lnTo>
                  <a:lnTo>
                    <a:pt x="943832" y="241840"/>
                  </a:lnTo>
                  <a:lnTo>
                    <a:pt x="935164" y="263557"/>
                  </a:lnTo>
                  <a:lnTo>
                    <a:pt x="940880" y="279082"/>
                  </a:lnTo>
                  <a:lnTo>
                    <a:pt x="950595" y="292703"/>
                  </a:lnTo>
                  <a:lnTo>
                    <a:pt x="954405" y="308705"/>
                  </a:lnTo>
                  <a:lnTo>
                    <a:pt x="946023" y="322136"/>
                  </a:lnTo>
                  <a:lnTo>
                    <a:pt x="932688" y="331756"/>
                  </a:lnTo>
                  <a:lnTo>
                    <a:pt x="924782" y="343281"/>
                  </a:lnTo>
                  <a:lnTo>
                    <a:pt x="932974" y="362712"/>
                  </a:lnTo>
                  <a:lnTo>
                    <a:pt x="960787" y="366427"/>
                  </a:lnTo>
                  <a:lnTo>
                    <a:pt x="970026" y="370522"/>
                  </a:lnTo>
                  <a:lnTo>
                    <a:pt x="977741" y="377857"/>
                  </a:lnTo>
                  <a:lnTo>
                    <a:pt x="981551" y="383096"/>
                  </a:lnTo>
                  <a:lnTo>
                    <a:pt x="989362" y="397859"/>
                  </a:lnTo>
                  <a:lnTo>
                    <a:pt x="991076" y="404336"/>
                  </a:lnTo>
                  <a:lnTo>
                    <a:pt x="993457" y="425291"/>
                  </a:lnTo>
                  <a:lnTo>
                    <a:pt x="995934" y="434245"/>
                  </a:lnTo>
                  <a:lnTo>
                    <a:pt x="1001744" y="439960"/>
                  </a:lnTo>
                  <a:lnTo>
                    <a:pt x="1018604" y="448437"/>
                  </a:lnTo>
                  <a:lnTo>
                    <a:pt x="1022890" y="454057"/>
                  </a:lnTo>
                  <a:lnTo>
                    <a:pt x="1023080" y="475488"/>
                  </a:lnTo>
                  <a:lnTo>
                    <a:pt x="1014508" y="484061"/>
                  </a:lnTo>
                  <a:lnTo>
                    <a:pt x="871538" y="518350"/>
                  </a:lnTo>
                  <a:lnTo>
                    <a:pt x="836485" y="534448"/>
                  </a:lnTo>
                  <a:lnTo>
                    <a:pt x="802957" y="560356"/>
                  </a:lnTo>
                  <a:lnTo>
                    <a:pt x="776288" y="589598"/>
                  </a:lnTo>
                  <a:lnTo>
                    <a:pt x="719328" y="690467"/>
                  </a:lnTo>
                  <a:lnTo>
                    <a:pt x="715613" y="701707"/>
                  </a:lnTo>
                  <a:lnTo>
                    <a:pt x="716851" y="712184"/>
                  </a:lnTo>
                  <a:lnTo>
                    <a:pt x="725519" y="732091"/>
                  </a:lnTo>
                  <a:lnTo>
                    <a:pt x="726472" y="734473"/>
                  </a:lnTo>
                  <a:lnTo>
                    <a:pt x="725996" y="742093"/>
                  </a:lnTo>
                  <a:lnTo>
                    <a:pt x="706469" y="752570"/>
                  </a:lnTo>
                  <a:lnTo>
                    <a:pt x="686943" y="744569"/>
                  </a:lnTo>
                  <a:lnTo>
                    <a:pt x="652272" y="717614"/>
                  </a:lnTo>
                  <a:lnTo>
                    <a:pt x="628174" y="711232"/>
                  </a:lnTo>
                  <a:lnTo>
                    <a:pt x="608552" y="712661"/>
                  </a:lnTo>
                  <a:lnTo>
                    <a:pt x="549592" y="735139"/>
                  </a:lnTo>
                  <a:lnTo>
                    <a:pt x="535400" y="744474"/>
                  </a:lnTo>
                  <a:lnTo>
                    <a:pt x="507016" y="772859"/>
                  </a:lnTo>
                  <a:lnTo>
                    <a:pt x="379095" y="862775"/>
                  </a:lnTo>
                  <a:lnTo>
                    <a:pt x="359378" y="880205"/>
                  </a:lnTo>
                  <a:lnTo>
                    <a:pt x="348043" y="899446"/>
                  </a:lnTo>
                  <a:lnTo>
                    <a:pt x="339185" y="919449"/>
                  </a:lnTo>
                  <a:lnTo>
                    <a:pt x="326898" y="938784"/>
                  </a:lnTo>
                  <a:lnTo>
                    <a:pt x="310515" y="951929"/>
                  </a:lnTo>
                  <a:lnTo>
                    <a:pt x="274034" y="971455"/>
                  </a:lnTo>
                  <a:lnTo>
                    <a:pt x="258032" y="987838"/>
                  </a:lnTo>
                  <a:lnTo>
                    <a:pt x="247555" y="1007650"/>
                  </a:lnTo>
                  <a:lnTo>
                    <a:pt x="240411" y="1029367"/>
                  </a:lnTo>
                  <a:lnTo>
                    <a:pt x="237077" y="1051655"/>
                  </a:lnTo>
                  <a:lnTo>
                    <a:pt x="237744" y="1073182"/>
                  </a:lnTo>
                  <a:lnTo>
                    <a:pt x="266129" y="1165574"/>
                  </a:lnTo>
                  <a:lnTo>
                    <a:pt x="258985" y="1162145"/>
                  </a:lnTo>
                  <a:lnTo>
                    <a:pt x="69628" y="1083564"/>
                  </a:lnTo>
                  <a:lnTo>
                    <a:pt x="74390" y="1064895"/>
                  </a:lnTo>
                  <a:lnTo>
                    <a:pt x="83058" y="1030795"/>
                  </a:lnTo>
                  <a:lnTo>
                    <a:pt x="83534" y="1006126"/>
                  </a:lnTo>
                  <a:lnTo>
                    <a:pt x="82582" y="999554"/>
                  </a:lnTo>
                  <a:lnTo>
                    <a:pt x="80296" y="992600"/>
                  </a:lnTo>
                  <a:lnTo>
                    <a:pt x="63151" y="961454"/>
                  </a:lnTo>
                  <a:lnTo>
                    <a:pt x="50197" y="913543"/>
                  </a:lnTo>
                  <a:lnTo>
                    <a:pt x="45720" y="902494"/>
                  </a:lnTo>
                  <a:lnTo>
                    <a:pt x="41815" y="896017"/>
                  </a:lnTo>
                  <a:lnTo>
                    <a:pt x="35052" y="892778"/>
                  </a:lnTo>
                  <a:lnTo>
                    <a:pt x="32385" y="890874"/>
                  </a:lnTo>
                  <a:lnTo>
                    <a:pt x="30099" y="888397"/>
                  </a:lnTo>
                  <a:lnTo>
                    <a:pt x="28575" y="885063"/>
                  </a:lnTo>
                  <a:lnTo>
                    <a:pt x="18955" y="828484"/>
                  </a:lnTo>
                  <a:lnTo>
                    <a:pt x="16764" y="822865"/>
                  </a:lnTo>
                  <a:lnTo>
                    <a:pt x="10096" y="815817"/>
                  </a:lnTo>
                  <a:lnTo>
                    <a:pt x="5715" y="810292"/>
                  </a:lnTo>
                  <a:lnTo>
                    <a:pt x="1143" y="800386"/>
                  </a:lnTo>
                  <a:lnTo>
                    <a:pt x="286" y="795433"/>
                  </a:lnTo>
                  <a:lnTo>
                    <a:pt x="0" y="788194"/>
                  </a:lnTo>
                  <a:lnTo>
                    <a:pt x="1524" y="780383"/>
                  </a:lnTo>
                  <a:lnTo>
                    <a:pt x="3429" y="775525"/>
                  </a:lnTo>
                  <a:lnTo>
                    <a:pt x="11621" y="769334"/>
                  </a:lnTo>
                  <a:lnTo>
                    <a:pt x="35814" y="762572"/>
                  </a:lnTo>
                  <a:lnTo>
                    <a:pt x="73247" y="784289"/>
                  </a:lnTo>
                  <a:lnTo>
                    <a:pt x="98965" y="806005"/>
                  </a:lnTo>
                  <a:lnTo>
                    <a:pt x="105823" y="808768"/>
                  </a:lnTo>
                  <a:lnTo>
                    <a:pt x="158115" y="821436"/>
                  </a:lnTo>
                  <a:lnTo>
                    <a:pt x="171450" y="826770"/>
                  </a:lnTo>
                  <a:lnTo>
                    <a:pt x="176974" y="826389"/>
                  </a:lnTo>
                  <a:lnTo>
                    <a:pt x="181356" y="825627"/>
                  </a:lnTo>
                  <a:lnTo>
                    <a:pt x="202121" y="811149"/>
                  </a:lnTo>
                  <a:lnTo>
                    <a:pt x="222885" y="772001"/>
                  </a:lnTo>
                  <a:lnTo>
                    <a:pt x="231267" y="756666"/>
                  </a:lnTo>
                  <a:lnTo>
                    <a:pt x="235934" y="753237"/>
                  </a:lnTo>
                  <a:lnTo>
                    <a:pt x="243459" y="748760"/>
                  </a:lnTo>
                  <a:lnTo>
                    <a:pt x="258794" y="744284"/>
                  </a:lnTo>
                  <a:lnTo>
                    <a:pt x="276701" y="740950"/>
                  </a:lnTo>
                  <a:lnTo>
                    <a:pt x="279749" y="739711"/>
                  </a:lnTo>
                  <a:lnTo>
                    <a:pt x="287369" y="731330"/>
                  </a:lnTo>
                  <a:lnTo>
                    <a:pt x="310515" y="698182"/>
                  </a:lnTo>
                  <a:lnTo>
                    <a:pt x="317563" y="682943"/>
                  </a:lnTo>
                  <a:lnTo>
                    <a:pt x="321373" y="671227"/>
                  </a:lnTo>
                  <a:lnTo>
                    <a:pt x="322707" y="663130"/>
                  </a:lnTo>
                  <a:lnTo>
                    <a:pt x="322897" y="659035"/>
                  </a:lnTo>
                  <a:lnTo>
                    <a:pt x="316801" y="604457"/>
                  </a:lnTo>
                  <a:lnTo>
                    <a:pt x="318802" y="574453"/>
                  </a:lnTo>
                  <a:lnTo>
                    <a:pt x="312325" y="560737"/>
                  </a:lnTo>
                  <a:lnTo>
                    <a:pt x="279844" y="528828"/>
                  </a:lnTo>
                  <a:lnTo>
                    <a:pt x="238506" y="494633"/>
                  </a:lnTo>
                  <a:lnTo>
                    <a:pt x="229267" y="485204"/>
                  </a:lnTo>
                  <a:lnTo>
                    <a:pt x="224123" y="481108"/>
                  </a:lnTo>
                  <a:lnTo>
                    <a:pt x="216503" y="477964"/>
                  </a:lnTo>
                  <a:lnTo>
                    <a:pt x="154781" y="460439"/>
                  </a:lnTo>
                  <a:lnTo>
                    <a:pt x="135541" y="446437"/>
                  </a:lnTo>
                  <a:lnTo>
                    <a:pt x="182975" y="328231"/>
                  </a:lnTo>
                  <a:lnTo>
                    <a:pt x="200692" y="312896"/>
                  </a:lnTo>
                  <a:lnTo>
                    <a:pt x="203549" y="310610"/>
                  </a:lnTo>
                  <a:lnTo>
                    <a:pt x="249936" y="301466"/>
                  </a:lnTo>
                  <a:lnTo>
                    <a:pt x="264605" y="302228"/>
                  </a:lnTo>
                  <a:lnTo>
                    <a:pt x="271081" y="305371"/>
                  </a:lnTo>
                  <a:lnTo>
                    <a:pt x="277749" y="307753"/>
                  </a:lnTo>
                  <a:lnTo>
                    <a:pt x="280702" y="306419"/>
                  </a:lnTo>
                  <a:lnTo>
                    <a:pt x="282226" y="302133"/>
                  </a:lnTo>
                  <a:lnTo>
                    <a:pt x="278130" y="276035"/>
                  </a:lnTo>
                  <a:lnTo>
                    <a:pt x="296799" y="273939"/>
                  </a:lnTo>
                  <a:lnTo>
                    <a:pt x="320897" y="198311"/>
                  </a:lnTo>
                  <a:lnTo>
                    <a:pt x="405193" y="197168"/>
                  </a:lnTo>
                  <a:lnTo>
                    <a:pt x="436912" y="155067"/>
                  </a:lnTo>
                  <a:lnTo>
                    <a:pt x="442341" y="149066"/>
                  </a:lnTo>
                  <a:lnTo>
                    <a:pt x="446151" y="146971"/>
                  </a:lnTo>
                  <a:lnTo>
                    <a:pt x="451199" y="145161"/>
                  </a:lnTo>
                  <a:lnTo>
                    <a:pt x="460438" y="143256"/>
                  </a:lnTo>
                  <a:lnTo>
                    <a:pt x="466439" y="142875"/>
                  </a:lnTo>
                  <a:lnTo>
                    <a:pt x="471773" y="143256"/>
                  </a:lnTo>
                  <a:lnTo>
                    <a:pt x="475679" y="144113"/>
                  </a:lnTo>
                  <a:lnTo>
                    <a:pt x="479298" y="145447"/>
                  </a:lnTo>
                  <a:lnTo>
                    <a:pt x="483394" y="147256"/>
                  </a:lnTo>
                  <a:lnTo>
                    <a:pt x="542734" y="194120"/>
                  </a:lnTo>
                  <a:lnTo>
                    <a:pt x="549688" y="146876"/>
                  </a:lnTo>
                  <a:lnTo>
                    <a:pt x="560832" y="130302"/>
                  </a:lnTo>
                  <a:lnTo>
                    <a:pt x="587978" y="111728"/>
                  </a:lnTo>
                  <a:lnTo>
                    <a:pt x="613505" y="94774"/>
                  </a:lnTo>
                  <a:lnTo>
                    <a:pt x="635317" y="80010"/>
                  </a:lnTo>
                  <a:lnTo>
                    <a:pt x="661225" y="72866"/>
                  </a:lnTo>
                  <a:lnTo>
                    <a:pt x="670750" y="74581"/>
                  </a:lnTo>
                  <a:lnTo>
                    <a:pt x="675894" y="78867"/>
                  </a:lnTo>
                  <a:lnTo>
                    <a:pt x="680180" y="84201"/>
                  </a:lnTo>
                  <a:lnTo>
                    <a:pt x="689038" y="93250"/>
                  </a:lnTo>
                  <a:lnTo>
                    <a:pt x="703707" y="104870"/>
                  </a:lnTo>
                  <a:lnTo>
                    <a:pt x="706374" y="106204"/>
                  </a:lnTo>
                  <a:lnTo>
                    <a:pt x="789432" y="65722"/>
                  </a:lnTo>
                  <a:lnTo>
                    <a:pt x="818197" y="48768"/>
                  </a:lnTo>
                  <a:lnTo>
                    <a:pt x="819150" y="44291"/>
                  </a:lnTo>
                  <a:lnTo>
                    <a:pt x="818864" y="30861"/>
                  </a:lnTo>
                  <a:lnTo>
                    <a:pt x="808768" y="0"/>
                  </a:lnTo>
                  <a:lnTo>
                    <a:pt x="862393" y="6096"/>
                  </a:lnTo>
                  <a:lnTo>
                    <a:pt x="879157" y="11811"/>
                  </a:lnTo>
                  <a:lnTo>
                    <a:pt x="881920" y="14288"/>
                  </a:lnTo>
                  <a:lnTo>
                    <a:pt x="891254" y="24479"/>
                  </a:lnTo>
                  <a:lnTo>
                    <a:pt x="898779" y="35528"/>
                  </a:lnTo>
                  <a:lnTo>
                    <a:pt x="905161" y="48006"/>
                  </a:lnTo>
                  <a:lnTo>
                    <a:pt x="920305" y="70580"/>
                  </a:lnTo>
                  <a:lnTo>
                    <a:pt x="924973" y="73723"/>
                  </a:lnTo>
                  <a:lnTo>
                    <a:pt x="929830" y="75152"/>
                  </a:lnTo>
                  <a:close/>
                </a:path>
              </a:pathLst>
            </a:custGeom>
            <a:grpFill/>
            <a:ln w="9525" cap="flat">
              <a:solidFill>
                <a:srgbClr val="84E291"/>
              </a:solidFill>
              <a:prstDash val="solid"/>
              <a:miter/>
            </a:ln>
          </p:spPr>
          <p:txBody>
            <a:bodyPr rtlCol="0" anchor="ctr"/>
            <a:lstStyle/>
            <a:p>
              <a:endParaRPr lang="es-HN"/>
            </a:p>
          </p:txBody>
        </p:sp>
        <p:sp>
          <p:nvSpPr>
            <p:cNvPr id="83" name="Forma libre: forma 82">
              <a:extLst>
                <a:ext uri="{FF2B5EF4-FFF2-40B4-BE49-F238E27FC236}">
                  <a16:creationId xmlns:a16="http://schemas.microsoft.com/office/drawing/2014/main" id="{AF64B916-DA07-8B17-0EA1-AFE38EC8E753}"/>
                </a:ext>
              </a:extLst>
            </p:cNvPr>
            <p:cNvSpPr/>
            <p:nvPr/>
          </p:nvSpPr>
          <p:spPr>
            <a:xfrm>
              <a:off x="6032058" y="4675726"/>
              <a:ext cx="832199" cy="611314"/>
            </a:xfrm>
            <a:custGeom>
              <a:avLst/>
              <a:gdLst>
                <a:gd name="connsiteX0" fmla="*/ 600837 w 832199"/>
                <a:gd name="connsiteY0" fmla="*/ 1524 h 611314"/>
                <a:gd name="connsiteX1" fmla="*/ 600837 w 832199"/>
                <a:gd name="connsiteY1" fmla="*/ 1524 h 611314"/>
                <a:gd name="connsiteX2" fmla="*/ 590550 w 832199"/>
                <a:gd name="connsiteY2" fmla="*/ 24479 h 611314"/>
                <a:gd name="connsiteX3" fmla="*/ 594360 w 832199"/>
                <a:gd name="connsiteY3" fmla="*/ 29527 h 611314"/>
                <a:gd name="connsiteX4" fmla="*/ 602266 w 832199"/>
                <a:gd name="connsiteY4" fmla="*/ 43624 h 611314"/>
                <a:gd name="connsiteX5" fmla="*/ 614648 w 832199"/>
                <a:gd name="connsiteY5" fmla="*/ 61150 h 611314"/>
                <a:gd name="connsiteX6" fmla="*/ 635794 w 832199"/>
                <a:gd name="connsiteY6" fmla="*/ 102013 h 611314"/>
                <a:gd name="connsiteX7" fmla="*/ 646843 w 832199"/>
                <a:gd name="connsiteY7" fmla="*/ 117729 h 611314"/>
                <a:gd name="connsiteX8" fmla="*/ 654558 w 832199"/>
                <a:gd name="connsiteY8" fmla="*/ 126587 h 611314"/>
                <a:gd name="connsiteX9" fmla="*/ 658844 w 832199"/>
                <a:gd name="connsiteY9" fmla="*/ 127159 h 611314"/>
                <a:gd name="connsiteX10" fmla="*/ 694468 w 832199"/>
                <a:gd name="connsiteY10" fmla="*/ 127159 h 611314"/>
                <a:gd name="connsiteX11" fmla="*/ 715709 w 832199"/>
                <a:gd name="connsiteY11" fmla="*/ 130397 h 611314"/>
                <a:gd name="connsiteX12" fmla="*/ 730853 w 832199"/>
                <a:gd name="connsiteY12" fmla="*/ 134683 h 611314"/>
                <a:gd name="connsiteX13" fmla="*/ 793909 w 832199"/>
                <a:gd name="connsiteY13" fmla="*/ 131350 h 611314"/>
                <a:gd name="connsiteX14" fmla="*/ 811149 w 832199"/>
                <a:gd name="connsiteY14" fmla="*/ 136303 h 611314"/>
                <a:gd name="connsiteX15" fmla="*/ 818102 w 832199"/>
                <a:gd name="connsiteY15" fmla="*/ 147447 h 611314"/>
                <a:gd name="connsiteX16" fmla="*/ 823151 w 832199"/>
                <a:gd name="connsiteY16" fmla="*/ 162211 h 611314"/>
                <a:gd name="connsiteX17" fmla="*/ 825818 w 832199"/>
                <a:gd name="connsiteY17" fmla="*/ 178022 h 611314"/>
                <a:gd name="connsiteX18" fmla="*/ 825722 w 832199"/>
                <a:gd name="connsiteY18" fmla="*/ 182499 h 611314"/>
                <a:gd name="connsiteX19" fmla="*/ 822960 w 832199"/>
                <a:gd name="connsiteY19" fmla="*/ 199072 h 611314"/>
                <a:gd name="connsiteX20" fmla="*/ 821817 w 832199"/>
                <a:gd name="connsiteY20" fmla="*/ 202978 h 611314"/>
                <a:gd name="connsiteX21" fmla="*/ 820960 w 832199"/>
                <a:gd name="connsiteY21" fmla="*/ 207073 h 611314"/>
                <a:gd name="connsiteX22" fmla="*/ 820579 w 832199"/>
                <a:gd name="connsiteY22" fmla="*/ 215265 h 611314"/>
                <a:gd name="connsiteX23" fmla="*/ 822103 w 832199"/>
                <a:gd name="connsiteY23" fmla="*/ 222980 h 611314"/>
                <a:gd name="connsiteX24" fmla="*/ 826961 w 832199"/>
                <a:gd name="connsiteY24" fmla="*/ 234410 h 611314"/>
                <a:gd name="connsiteX25" fmla="*/ 832200 w 832199"/>
                <a:gd name="connsiteY25" fmla="*/ 250507 h 611314"/>
                <a:gd name="connsiteX26" fmla="*/ 784479 w 832199"/>
                <a:gd name="connsiteY26" fmla="*/ 383667 h 611314"/>
                <a:gd name="connsiteX27" fmla="*/ 779717 w 832199"/>
                <a:gd name="connsiteY27" fmla="*/ 413004 h 611314"/>
                <a:gd name="connsiteX28" fmla="*/ 784289 w 832199"/>
                <a:gd name="connsiteY28" fmla="*/ 413671 h 611314"/>
                <a:gd name="connsiteX29" fmla="*/ 798576 w 832199"/>
                <a:gd name="connsiteY29" fmla="*/ 413004 h 611314"/>
                <a:gd name="connsiteX30" fmla="*/ 808673 w 832199"/>
                <a:gd name="connsiteY30" fmla="*/ 443865 h 611314"/>
                <a:gd name="connsiteX31" fmla="*/ 808959 w 832199"/>
                <a:gd name="connsiteY31" fmla="*/ 457295 h 611314"/>
                <a:gd name="connsiteX32" fmla="*/ 808006 w 832199"/>
                <a:gd name="connsiteY32" fmla="*/ 461772 h 611314"/>
                <a:gd name="connsiteX33" fmla="*/ 779240 w 832199"/>
                <a:gd name="connsiteY33" fmla="*/ 478726 h 611314"/>
                <a:gd name="connsiteX34" fmla="*/ 696183 w 832199"/>
                <a:gd name="connsiteY34" fmla="*/ 519208 h 611314"/>
                <a:gd name="connsiteX35" fmla="*/ 693515 w 832199"/>
                <a:gd name="connsiteY35" fmla="*/ 517874 h 611314"/>
                <a:gd name="connsiteX36" fmla="*/ 678847 w 832199"/>
                <a:gd name="connsiteY36" fmla="*/ 506254 h 611314"/>
                <a:gd name="connsiteX37" fmla="*/ 669989 w 832199"/>
                <a:gd name="connsiteY37" fmla="*/ 497205 h 611314"/>
                <a:gd name="connsiteX38" fmla="*/ 665702 w 832199"/>
                <a:gd name="connsiteY38" fmla="*/ 491871 h 611314"/>
                <a:gd name="connsiteX39" fmla="*/ 660559 w 832199"/>
                <a:gd name="connsiteY39" fmla="*/ 487584 h 611314"/>
                <a:gd name="connsiteX40" fmla="*/ 651034 w 832199"/>
                <a:gd name="connsiteY40" fmla="*/ 485870 h 611314"/>
                <a:gd name="connsiteX41" fmla="*/ 625126 w 832199"/>
                <a:gd name="connsiteY41" fmla="*/ 493014 h 611314"/>
                <a:gd name="connsiteX42" fmla="*/ 603314 w 832199"/>
                <a:gd name="connsiteY42" fmla="*/ 507778 h 611314"/>
                <a:gd name="connsiteX43" fmla="*/ 577787 w 832199"/>
                <a:gd name="connsiteY43" fmla="*/ 524732 h 611314"/>
                <a:gd name="connsiteX44" fmla="*/ 550640 w 832199"/>
                <a:gd name="connsiteY44" fmla="*/ 543306 h 611314"/>
                <a:gd name="connsiteX45" fmla="*/ 539496 w 832199"/>
                <a:gd name="connsiteY45" fmla="*/ 559880 h 611314"/>
                <a:gd name="connsiteX46" fmla="*/ 532543 w 832199"/>
                <a:gd name="connsiteY46" fmla="*/ 607123 h 611314"/>
                <a:gd name="connsiteX47" fmla="*/ 473202 w 832199"/>
                <a:gd name="connsiteY47" fmla="*/ 560260 h 611314"/>
                <a:gd name="connsiteX48" fmla="*/ 469106 w 832199"/>
                <a:gd name="connsiteY48" fmla="*/ 558451 h 611314"/>
                <a:gd name="connsiteX49" fmla="*/ 465487 w 832199"/>
                <a:gd name="connsiteY49" fmla="*/ 557117 h 611314"/>
                <a:gd name="connsiteX50" fmla="*/ 461582 w 832199"/>
                <a:gd name="connsiteY50" fmla="*/ 556260 h 611314"/>
                <a:gd name="connsiteX51" fmla="*/ 456248 w 832199"/>
                <a:gd name="connsiteY51" fmla="*/ 555879 h 611314"/>
                <a:gd name="connsiteX52" fmla="*/ 450247 w 832199"/>
                <a:gd name="connsiteY52" fmla="*/ 556260 h 611314"/>
                <a:gd name="connsiteX53" fmla="*/ 441008 w 832199"/>
                <a:gd name="connsiteY53" fmla="*/ 558165 h 611314"/>
                <a:gd name="connsiteX54" fmla="*/ 435959 w 832199"/>
                <a:gd name="connsiteY54" fmla="*/ 559975 h 611314"/>
                <a:gd name="connsiteX55" fmla="*/ 432150 w 832199"/>
                <a:gd name="connsiteY55" fmla="*/ 562070 h 611314"/>
                <a:gd name="connsiteX56" fmla="*/ 426720 w 832199"/>
                <a:gd name="connsiteY56" fmla="*/ 568071 h 611314"/>
                <a:gd name="connsiteX57" fmla="*/ 395002 w 832199"/>
                <a:gd name="connsiteY57" fmla="*/ 610172 h 611314"/>
                <a:gd name="connsiteX58" fmla="*/ 310706 w 832199"/>
                <a:gd name="connsiteY58" fmla="*/ 611314 h 611314"/>
                <a:gd name="connsiteX59" fmla="*/ 275463 w 832199"/>
                <a:gd name="connsiteY59" fmla="*/ 584263 h 611314"/>
                <a:gd name="connsiteX60" fmla="*/ 228029 w 832199"/>
                <a:gd name="connsiteY60" fmla="*/ 544925 h 611314"/>
                <a:gd name="connsiteX61" fmla="*/ 216122 w 832199"/>
                <a:gd name="connsiteY61" fmla="*/ 525970 h 611314"/>
                <a:gd name="connsiteX62" fmla="*/ 209360 w 832199"/>
                <a:gd name="connsiteY62" fmla="*/ 493585 h 611314"/>
                <a:gd name="connsiteX63" fmla="*/ 62960 w 832199"/>
                <a:gd name="connsiteY63" fmla="*/ 521303 h 611314"/>
                <a:gd name="connsiteX64" fmla="*/ 45815 w 832199"/>
                <a:gd name="connsiteY64" fmla="*/ 524542 h 611314"/>
                <a:gd name="connsiteX65" fmla="*/ 27337 w 832199"/>
                <a:gd name="connsiteY65" fmla="*/ 527018 h 611314"/>
                <a:gd name="connsiteX66" fmla="*/ 24479 w 832199"/>
                <a:gd name="connsiteY66" fmla="*/ 525399 h 611314"/>
                <a:gd name="connsiteX67" fmla="*/ 19336 w 832199"/>
                <a:gd name="connsiteY67" fmla="*/ 521589 h 611314"/>
                <a:gd name="connsiteX68" fmla="*/ 16669 w 832199"/>
                <a:gd name="connsiteY68" fmla="*/ 517874 h 611314"/>
                <a:gd name="connsiteX69" fmla="*/ 0 w 832199"/>
                <a:gd name="connsiteY69" fmla="*/ 500158 h 611314"/>
                <a:gd name="connsiteX70" fmla="*/ 2191 w 832199"/>
                <a:gd name="connsiteY70" fmla="*/ 457581 h 611314"/>
                <a:gd name="connsiteX71" fmla="*/ 3334 w 832199"/>
                <a:gd name="connsiteY71" fmla="*/ 450818 h 611314"/>
                <a:gd name="connsiteX72" fmla="*/ 5525 w 832199"/>
                <a:gd name="connsiteY72" fmla="*/ 442341 h 611314"/>
                <a:gd name="connsiteX73" fmla="*/ 10763 w 832199"/>
                <a:gd name="connsiteY73" fmla="*/ 438150 h 611314"/>
                <a:gd name="connsiteX74" fmla="*/ 14002 w 832199"/>
                <a:gd name="connsiteY74" fmla="*/ 431863 h 611314"/>
                <a:gd name="connsiteX75" fmla="*/ 17431 w 832199"/>
                <a:gd name="connsiteY75" fmla="*/ 420624 h 611314"/>
                <a:gd name="connsiteX76" fmla="*/ 18098 w 832199"/>
                <a:gd name="connsiteY76" fmla="*/ 399002 h 611314"/>
                <a:gd name="connsiteX77" fmla="*/ 25813 w 832199"/>
                <a:gd name="connsiteY77" fmla="*/ 366426 h 611314"/>
                <a:gd name="connsiteX78" fmla="*/ 69152 w 832199"/>
                <a:gd name="connsiteY78" fmla="*/ 329946 h 611314"/>
                <a:gd name="connsiteX79" fmla="*/ 80486 w 832199"/>
                <a:gd name="connsiteY79" fmla="*/ 322707 h 611314"/>
                <a:gd name="connsiteX80" fmla="*/ 83058 w 832199"/>
                <a:gd name="connsiteY80" fmla="*/ 320516 h 611314"/>
                <a:gd name="connsiteX81" fmla="*/ 89249 w 832199"/>
                <a:gd name="connsiteY81" fmla="*/ 310705 h 611314"/>
                <a:gd name="connsiteX82" fmla="*/ 101346 w 832199"/>
                <a:gd name="connsiteY82" fmla="*/ 280035 h 611314"/>
                <a:gd name="connsiteX83" fmla="*/ 103727 w 832199"/>
                <a:gd name="connsiteY83" fmla="*/ 279082 h 611314"/>
                <a:gd name="connsiteX84" fmla="*/ 113157 w 832199"/>
                <a:gd name="connsiteY84" fmla="*/ 274987 h 611314"/>
                <a:gd name="connsiteX85" fmla="*/ 134493 w 832199"/>
                <a:gd name="connsiteY85" fmla="*/ 262699 h 611314"/>
                <a:gd name="connsiteX86" fmla="*/ 139637 w 832199"/>
                <a:gd name="connsiteY86" fmla="*/ 247936 h 611314"/>
                <a:gd name="connsiteX87" fmla="*/ 141065 w 832199"/>
                <a:gd name="connsiteY87" fmla="*/ 238982 h 611314"/>
                <a:gd name="connsiteX88" fmla="*/ 143351 w 832199"/>
                <a:gd name="connsiteY88" fmla="*/ 235077 h 611314"/>
                <a:gd name="connsiteX89" fmla="*/ 148685 w 832199"/>
                <a:gd name="connsiteY89" fmla="*/ 231648 h 611314"/>
                <a:gd name="connsiteX90" fmla="*/ 183737 w 832199"/>
                <a:gd name="connsiteY90" fmla="*/ 218122 h 611314"/>
                <a:gd name="connsiteX91" fmla="*/ 228600 w 832199"/>
                <a:gd name="connsiteY91" fmla="*/ 202978 h 611314"/>
                <a:gd name="connsiteX92" fmla="*/ 248793 w 832199"/>
                <a:gd name="connsiteY92" fmla="*/ 205454 h 611314"/>
                <a:gd name="connsiteX93" fmla="*/ 265081 w 832199"/>
                <a:gd name="connsiteY93" fmla="*/ 213455 h 611314"/>
                <a:gd name="connsiteX94" fmla="*/ 275749 w 832199"/>
                <a:gd name="connsiteY94" fmla="*/ 216979 h 611314"/>
                <a:gd name="connsiteX95" fmla="*/ 281940 w 832199"/>
                <a:gd name="connsiteY95" fmla="*/ 213836 h 611314"/>
                <a:gd name="connsiteX96" fmla="*/ 286893 w 832199"/>
                <a:gd name="connsiteY96" fmla="*/ 208407 h 611314"/>
                <a:gd name="connsiteX97" fmla="*/ 328422 w 832199"/>
                <a:gd name="connsiteY97" fmla="*/ 130873 h 611314"/>
                <a:gd name="connsiteX98" fmla="*/ 359188 w 832199"/>
                <a:gd name="connsiteY98" fmla="*/ 121634 h 611314"/>
                <a:gd name="connsiteX99" fmla="*/ 404051 w 832199"/>
                <a:gd name="connsiteY99" fmla="*/ 116300 h 611314"/>
                <a:gd name="connsiteX100" fmla="*/ 444246 w 832199"/>
                <a:gd name="connsiteY100" fmla="*/ 101441 h 611314"/>
                <a:gd name="connsiteX101" fmla="*/ 483108 w 832199"/>
                <a:gd name="connsiteY101" fmla="*/ 80296 h 611314"/>
                <a:gd name="connsiteX102" fmla="*/ 529590 w 832199"/>
                <a:gd name="connsiteY102" fmla="*/ 21717 h 611314"/>
                <a:gd name="connsiteX103" fmla="*/ 547592 w 832199"/>
                <a:gd name="connsiteY103" fmla="*/ 5334 h 611314"/>
                <a:gd name="connsiteX104" fmla="*/ 555117 w 832199"/>
                <a:gd name="connsiteY104" fmla="*/ 2286 h 611314"/>
                <a:gd name="connsiteX105" fmla="*/ 562833 w 832199"/>
                <a:gd name="connsiteY105" fmla="*/ 667 h 611314"/>
                <a:gd name="connsiteX106" fmla="*/ 579977 w 832199"/>
                <a:gd name="connsiteY106" fmla="*/ 0 h 611314"/>
                <a:gd name="connsiteX107" fmla="*/ 600837 w 832199"/>
                <a:gd name="connsiteY107" fmla="*/ 1524 h 61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32199" h="611314">
                  <a:moveTo>
                    <a:pt x="600837" y="1524"/>
                  </a:moveTo>
                  <a:lnTo>
                    <a:pt x="600837" y="1524"/>
                  </a:lnTo>
                  <a:lnTo>
                    <a:pt x="590550" y="24479"/>
                  </a:lnTo>
                  <a:lnTo>
                    <a:pt x="594360" y="29527"/>
                  </a:lnTo>
                  <a:lnTo>
                    <a:pt x="602266" y="43624"/>
                  </a:lnTo>
                  <a:lnTo>
                    <a:pt x="614648" y="61150"/>
                  </a:lnTo>
                  <a:lnTo>
                    <a:pt x="635794" y="102013"/>
                  </a:lnTo>
                  <a:lnTo>
                    <a:pt x="646843" y="117729"/>
                  </a:lnTo>
                  <a:lnTo>
                    <a:pt x="654558" y="126587"/>
                  </a:lnTo>
                  <a:lnTo>
                    <a:pt x="658844" y="127159"/>
                  </a:lnTo>
                  <a:lnTo>
                    <a:pt x="694468" y="127159"/>
                  </a:lnTo>
                  <a:lnTo>
                    <a:pt x="715709" y="130397"/>
                  </a:lnTo>
                  <a:lnTo>
                    <a:pt x="730853" y="134683"/>
                  </a:lnTo>
                  <a:lnTo>
                    <a:pt x="793909" y="131350"/>
                  </a:lnTo>
                  <a:lnTo>
                    <a:pt x="811149" y="136303"/>
                  </a:lnTo>
                  <a:lnTo>
                    <a:pt x="818102" y="147447"/>
                  </a:lnTo>
                  <a:lnTo>
                    <a:pt x="823151" y="162211"/>
                  </a:lnTo>
                  <a:lnTo>
                    <a:pt x="825818" y="178022"/>
                  </a:lnTo>
                  <a:lnTo>
                    <a:pt x="825722" y="182499"/>
                  </a:lnTo>
                  <a:lnTo>
                    <a:pt x="822960" y="199072"/>
                  </a:lnTo>
                  <a:lnTo>
                    <a:pt x="821817" y="202978"/>
                  </a:lnTo>
                  <a:lnTo>
                    <a:pt x="820960" y="207073"/>
                  </a:lnTo>
                  <a:lnTo>
                    <a:pt x="820579" y="215265"/>
                  </a:lnTo>
                  <a:lnTo>
                    <a:pt x="822103" y="222980"/>
                  </a:lnTo>
                  <a:lnTo>
                    <a:pt x="826961" y="234410"/>
                  </a:lnTo>
                  <a:lnTo>
                    <a:pt x="832200" y="250507"/>
                  </a:lnTo>
                  <a:lnTo>
                    <a:pt x="784479" y="383667"/>
                  </a:lnTo>
                  <a:lnTo>
                    <a:pt x="779717" y="413004"/>
                  </a:lnTo>
                  <a:lnTo>
                    <a:pt x="784289" y="413671"/>
                  </a:lnTo>
                  <a:lnTo>
                    <a:pt x="798576" y="413004"/>
                  </a:lnTo>
                  <a:lnTo>
                    <a:pt x="808673" y="443865"/>
                  </a:lnTo>
                  <a:lnTo>
                    <a:pt x="808959" y="457295"/>
                  </a:lnTo>
                  <a:lnTo>
                    <a:pt x="808006" y="461772"/>
                  </a:lnTo>
                  <a:lnTo>
                    <a:pt x="779240" y="478726"/>
                  </a:lnTo>
                  <a:lnTo>
                    <a:pt x="696183" y="519208"/>
                  </a:lnTo>
                  <a:lnTo>
                    <a:pt x="693515" y="517874"/>
                  </a:lnTo>
                  <a:lnTo>
                    <a:pt x="678847" y="506254"/>
                  </a:lnTo>
                  <a:lnTo>
                    <a:pt x="669989" y="497205"/>
                  </a:lnTo>
                  <a:lnTo>
                    <a:pt x="665702" y="491871"/>
                  </a:lnTo>
                  <a:lnTo>
                    <a:pt x="660559" y="487584"/>
                  </a:lnTo>
                  <a:lnTo>
                    <a:pt x="651034" y="485870"/>
                  </a:lnTo>
                  <a:lnTo>
                    <a:pt x="625126" y="493014"/>
                  </a:lnTo>
                  <a:lnTo>
                    <a:pt x="603314" y="507778"/>
                  </a:lnTo>
                  <a:lnTo>
                    <a:pt x="577787" y="524732"/>
                  </a:lnTo>
                  <a:lnTo>
                    <a:pt x="550640" y="543306"/>
                  </a:lnTo>
                  <a:lnTo>
                    <a:pt x="539496" y="559880"/>
                  </a:lnTo>
                  <a:lnTo>
                    <a:pt x="532543" y="607123"/>
                  </a:lnTo>
                  <a:lnTo>
                    <a:pt x="473202" y="560260"/>
                  </a:lnTo>
                  <a:lnTo>
                    <a:pt x="469106" y="558451"/>
                  </a:lnTo>
                  <a:lnTo>
                    <a:pt x="465487" y="557117"/>
                  </a:lnTo>
                  <a:lnTo>
                    <a:pt x="461582" y="556260"/>
                  </a:lnTo>
                  <a:lnTo>
                    <a:pt x="456248" y="555879"/>
                  </a:lnTo>
                  <a:lnTo>
                    <a:pt x="450247" y="556260"/>
                  </a:lnTo>
                  <a:lnTo>
                    <a:pt x="441008" y="558165"/>
                  </a:lnTo>
                  <a:lnTo>
                    <a:pt x="435959" y="559975"/>
                  </a:lnTo>
                  <a:lnTo>
                    <a:pt x="432150" y="562070"/>
                  </a:lnTo>
                  <a:lnTo>
                    <a:pt x="426720" y="568071"/>
                  </a:lnTo>
                  <a:lnTo>
                    <a:pt x="395002" y="610172"/>
                  </a:lnTo>
                  <a:lnTo>
                    <a:pt x="310706" y="611314"/>
                  </a:lnTo>
                  <a:lnTo>
                    <a:pt x="275463" y="584263"/>
                  </a:lnTo>
                  <a:lnTo>
                    <a:pt x="228029" y="544925"/>
                  </a:lnTo>
                  <a:lnTo>
                    <a:pt x="216122" y="525970"/>
                  </a:lnTo>
                  <a:lnTo>
                    <a:pt x="209360" y="493585"/>
                  </a:lnTo>
                  <a:lnTo>
                    <a:pt x="62960" y="521303"/>
                  </a:lnTo>
                  <a:lnTo>
                    <a:pt x="45815" y="524542"/>
                  </a:lnTo>
                  <a:lnTo>
                    <a:pt x="27337" y="527018"/>
                  </a:lnTo>
                  <a:lnTo>
                    <a:pt x="24479" y="525399"/>
                  </a:lnTo>
                  <a:lnTo>
                    <a:pt x="19336" y="521589"/>
                  </a:lnTo>
                  <a:lnTo>
                    <a:pt x="16669" y="517874"/>
                  </a:lnTo>
                  <a:lnTo>
                    <a:pt x="0" y="500158"/>
                  </a:lnTo>
                  <a:lnTo>
                    <a:pt x="2191" y="457581"/>
                  </a:lnTo>
                  <a:lnTo>
                    <a:pt x="3334" y="450818"/>
                  </a:lnTo>
                  <a:lnTo>
                    <a:pt x="5525" y="442341"/>
                  </a:lnTo>
                  <a:lnTo>
                    <a:pt x="10763" y="438150"/>
                  </a:lnTo>
                  <a:lnTo>
                    <a:pt x="14002" y="431863"/>
                  </a:lnTo>
                  <a:lnTo>
                    <a:pt x="17431" y="420624"/>
                  </a:lnTo>
                  <a:lnTo>
                    <a:pt x="18098" y="399002"/>
                  </a:lnTo>
                  <a:lnTo>
                    <a:pt x="25813" y="366426"/>
                  </a:lnTo>
                  <a:lnTo>
                    <a:pt x="69152" y="329946"/>
                  </a:lnTo>
                  <a:lnTo>
                    <a:pt x="80486" y="322707"/>
                  </a:lnTo>
                  <a:lnTo>
                    <a:pt x="83058" y="320516"/>
                  </a:lnTo>
                  <a:lnTo>
                    <a:pt x="89249" y="310705"/>
                  </a:lnTo>
                  <a:lnTo>
                    <a:pt x="101346" y="280035"/>
                  </a:lnTo>
                  <a:lnTo>
                    <a:pt x="103727" y="279082"/>
                  </a:lnTo>
                  <a:lnTo>
                    <a:pt x="113157" y="274987"/>
                  </a:lnTo>
                  <a:lnTo>
                    <a:pt x="134493" y="262699"/>
                  </a:lnTo>
                  <a:lnTo>
                    <a:pt x="139637" y="247936"/>
                  </a:lnTo>
                  <a:lnTo>
                    <a:pt x="141065" y="238982"/>
                  </a:lnTo>
                  <a:lnTo>
                    <a:pt x="143351" y="235077"/>
                  </a:lnTo>
                  <a:lnTo>
                    <a:pt x="148685" y="231648"/>
                  </a:lnTo>
                  <a:lnTo>
                    <a:pt x="183737" y="218122"/>
                  </a:lnTo>
                  <a:lnTo>
                    <a:pt x="228600" y="202978"/>
                  </a:lnTo>
                  <a:lnTo>
                    <a:pt x="248793" y="205454"/>
                  </a:lnTo>
                  <a:lnTo>
                    <a:pt x="265081" y="213455"/>
                  </a:lnTo>
                  <a:lnTo>
                    <a:pt x="275749" y="216979"/>
                  </a:lnTo>
                  <a:lnTo>
                    <a:pt x="281940" y="213836"/>
                  </a:lnTo>
                  <a:lnTo>
                    <a:pt x="286893" y="208407"/>
                  </a:lnTo>
                  <a:lnTo>
                    <a:pt x="328422" y="130873"/>
                  </a:lnTo>
                  <a:lnTo>
                    <a:pt x="359188" y="121634"/>
                  </a:lnTo>
                  <a:lnTo>
                    <a:pt x="404051" y="116300"/>
                  </a:lnTo>
                  <a:lnTo>
                    <a:pt x="444246" y="101441"/>
                  </a:lnTo>
                  <a:lnTo>
                    <a:pt x="483108" y="80296"/>
                  </a:lnTo>
                  <a:lnTo>
                    <a:pt x="529590" y="21717"/>
                  </a:lnTo>
                  <a:lnTo>
                    <a:pt x="547592" y="5334"/>
                  </a:lnTo>
                  <a:lnTo>
                    <a:pt x="555117" y="2286"/>
                  </a:lnTo>
                  <a:lnTo>
                    <a:pt x="562833" y="667"/>
                  </a:lnTo>
                  <a:lnTo>
                    <a:pt x="579977" y="0"/>
                  </a:lnTo>
                  <a:lnTo>
                    <a:pt x="600837" y="1524"/>
                  </a:lnTo>
                  <a:close/>
                </a:path>
              </a:pathLst>
            </a:custGeom>
            <a:grpFill/>
            <a:ln w="9525" cap="flat">
              <a:solidFill>
                <a:srgbClr val="84E291"/>
              </a:solidFill>
              <a:prstDash val="solid"/>
              <a:miter/>
            </a:ln>
          </p:spPr>
          <p:txBody>
            <a:bodyPr rtlCol="0" anchor="ctr"/>
            <a:lstStyle/>
            <a:p>
              <a:endParaRPr lang="es-HN"/>
            </a:p>
          </p:txBody>
        </p:sp>
        <p:sp>
          <p:nvSpPr>
            <p:cNvPr id="84" name="Forma libre: forma 83">
              <a:extLst>
                <a:ext uri="{FF2B5EF4-FFF2-40B4-BE49-F238E27FC236}">
                  <a16:creationId xmlns:a16="http://schemas.microsoft.com/office/drawing/2014/main" id="{D630D599-0854-473E-E913-3D3346995A14}"/>
                </a:ext>
              </a:extLst>
            </p:cNvPr>
            <p:cNvSpPr/>
            <p:nvPr/>
          </p:nvSpPr>
          <p:spPr>
            <a:xfrm>
              <a:off x="6762911" y="4576952"/>
              <a:ext cx="790479" cy="734853"/>
            </a:xfrm>
            <a:custGeom>
              <a:avLst/>
              <a:gdLst>
                <a:gd name="connsiteX0" fmla="*/ 728472 w 790479"/>
                <a:gd name="connsiteY0" fmla="*/ 49911 h 734853"/>
                <a:gd name="connsiteX1" fmla="*/ 728472 w 790479"/>
                <a:gd name="connsiteY1" fmla="*/ 49911 h 734853"/>
                <a:gd name="connsiteX2" fmla="*/ 715709 w 790479"/>
                <a:gd name="connsiteY2" fmla="*/ 68199 h 734853"/>
                <a:gd name="connsiteX3" fmla="*/ 682752 w 790479"/>
                <a:gd name="connsiteY3" fmla="*/ 96869 h 734853"/>
                <a:gd name="connsiteX4" fmla="*/ 672274 w 790479"/>
                <a:gd name="connsiteY4" fmla="*/ 112967 h 734853"/>
                <a:gd name="connsiteX5" fmla="*/ 670941 w 790479"/>
                <a:gd name="connsiteY5" fmla="*/ 138875 h 734853"/>
                <a:gd name="connsiteX6" fmla="*/ 677323 w 790479"/>
                <a:gd name="connsiteY6" fmla="*/ 158115 h 734853"/>
                <a:gd name="connsiteX7" fmla="*/ 688943 w 790479"/>
                <a:gd name="connsiteY7" fmla="*/ 175832 h 734853"/>
                <a:gd name="connsiteX8" fmla="*/ 715709 w 790479"/>
                <a:gd name="connsiteY8" fmla="*/ 208312 h 734853"/>
                <a:gd name="connsiteX9" fmla="*/ 728281 w 790479"/>
                <a:gd name="connsiteY9" fmla="*/ 229076 h 734853"/>
                <a:gd name="connsiteX10" fmla="*/ 753332 w 790479"/>
                <a:gd name="connsiteY10" fmla="*/ 289941 h 734853"/>
                <a:gd name="connsiteX11" fmla="*/ 767905 w 790479"/>
                <a:gd name="connsiteY11" fmla="*/ 308801 h 734853"/>
                <a:gd name="connsiteX12" fmla="*/ 780002 w 790479"/>
                <a:gd name="connsiteY12" fmla="*/ 319564 h 734853"/>
                <a:gd name="connsiteX13" fmla="*/ 785813 w 790479"/>
                <a:gd name="connsiteY13" fmla="*/ 328422 h 734853"/>
                <a:gd name="connsiteX14" fmla="*/ 788098 w 790479"/>
                <a:gd name="connsiteY14" fmla="*/ 331946 h 734853"/>
                <a:gd name="connsiteX15" fmla="*/ 790480 w 790479"/>
                <a:gd name="connsiteY15" fmla="*/ 355378 h 734853"/>
                <a:gd name="connsiteX16" fmla="*/ 787051 w 790479"/>
                <a:gd name="connsiteY16" fmla="*/ 366141 h 734853"/>
                <a:gd name="connsiteX17" fmla="*/ 772954 w 790479"/>
                <a:gd name="connsiteY17" fmla="*/ 381571 h 734853"/>
                <a:gd name="connsiteX18" fmla="*/ 768191 w 790479"/>
                <a:gd name="connsiteY18" fmla="*/ 390239 h 734853"/>
                <a:gd name="connsiteX19" fmla="*/ 773811 w 790479"/>
                <a:gd name="connsiteY19" fmla="*/ 459581 h 734853"/>
                <a:gd name="connsiteX20" fmla="*/ 773049 w 790479"/>
                <a:gd name="connsiteY20" fmla="*/ 483965 h 734853"/>
                <a:gd name="connsiteX21" fmla="*/ 766858 w 790479"/>
                <a:gd name="connsiteY21" fmla="*/ 506730 h 734853"/>
                <a:gd name="connsiteX22" fmla="*/ 751237 w 790479"/>
                <a:gd name="connsiteY22" fmla="*/ 521780 h 734853"/>
                <a:gd name="connsiteX23" fmla="*/ 735902 w 790479"/>
                <a:gd name="connsiteY23" fmla="*/ 522923 h 734853"/>
                <a:gd name="connsiteX24" fmla="*/ 702373 w 790479"/>
                <a:gd name="connsiteY24" fmla="*/ 511397 h 734853"/>
                <a:gd name="connsiteX25" fmla="*/ 686086 w 790479"/>
                <a:gd name="connsiteY25" fmla="*/ 508445 h 734853"/>
                <a:gd name="connsiteX26" fmla="*/ 663416 w 790479"/>
                <a:gd name="connsiteY26" fmla="*/ 511397 h 734853"/>
                <a:gd name="connsiteX27" fmla="*/ 653320 w 790479"/>
                <a:gd name="connsiteY27" fmla="*/ 518160 h 734853"/>
                <a:gd name="connsiteX28" fmla="*/ 646843 w 790479"/>
                <a:gd name="connsiteY28" fmla="*/ 528923 h 734853"/>
                <a:gd name="connsiteX29" fmla="*/ 634746 w 790479"/>
                <a:gd name="connsiteY29" fmla="*/ 543973 h 734853"/>
                <a:gd name="connsiteX30" fmla="*/ 593122 w 790479"/>
                <a:gd name="connsiteY30" fmla="*/ 580073 h 734853"/>
                <a:gd name="connsiteX31" fmla="*/ 574548 w 790479"/>
                <a:gd name="connsiteY31" fmla="*/ 600266 h 734853"/>
                <a:gd name="connsiteX32" fmla="*/ 561308 w 790479"/>
                <a:gd name="connsiteY32" fmla="*/ 624173 h 734853"/>
                <a:gd name="connsiteX33" fmla="*/ 550355 w 790479"/>
                <a:gd name="connsiteY33" fmla="*/ 635794 h 734853"/>
                <a:gd name="connsiteX34" fmla="*/ 520732 w 790479"/>
                <a:gd name="connsiteY34" fmla="*/ 643414 h 734853"/>
                <a:gd name="connsiteX35" fmla="*/ 507111 w 790479"/>
                <a:gd name="connsiteY35" fmla="*/ 652367 h 734853"/>
                <a:gd name="connsiteX36" fmla="*/ 498443 w 790479"/>
                <a:gd name="connsiteY36" fmla="*/ 670275 h 734853"/>
                <a:gd name="connsiteX37" fmla="*/ 496062 w 790479"/>
                <a:gd name="connsiteY37" fmla="*/ 692087 h 734853"/>
                <a:gd name="connsiteX38" fmla="*/ 498920 w 790479"/>
                <a:gd name="connsiteY38" fmla="*/ 734854 h 734853"/>
                <a:gd name="connsiteX39" fmla="*/ 460343 w 790479"/>
                <a:gd name="connsiteY39" fmla="*/ 706565 h 734853"/>
                <a:gd name="connsiteX40" fmla="*/ 458914 w 790479"/>
                <a:gd name="connsiteY40" fmla="*/ 709708 h 734853"/>
                <a:gd name="connsiteX41" fmla="*/ 452056 w 790479"/>
                <a:gd name="connsiteY41" fmla="*/ 720281 h 734853"/>
                <a:gd name="connsiteX42" fmla="*/ 450247 w 790479"/>
                <a:gd name="connsiteY42" fmla="*/ 693706 h 734853"/>
                <a:gd name="connsiteX43" fmla="*/ 436721 w 790479"/>
                <a:gd name="connsiteY43" fmla="*/ 699040 h 734853"/>
                <a:gd name="connsiteX44" fmla="*/ 406432 w 790479"/>
                <a:gd name="connsiteY44" fmla="*/ 730377 h 734853"/>
                <a:gd name="connsiteX45" fmla="*/ 385477 w 790479"/>
                <a:gd name="connsiteY45" fmla="*/ 734759 h 734853"/>
                <a:gd name="connsiteX46" fmla="*/ 370427 w 790479"/>
                <a:gd name="connsiteY46" fmla="*/ 729139 h 734853"/>
                <a:gd name="connsiteX47" fmla="*/ 355378 w 790479"/>
                <a:gd name="connsiteY47" fmla="*/ 721233 h 734853"/>
                <a:gd name="connsiteX48" fmla="*/ 334328 w 790479"/>
                <a:gd name="connsiteY48" fmla="*/ 718471 h 734853"/>
                <a:gd name="connsiteX49" fmla="*/ 319849 w 790479"/>
                <a:gd name="connsiteY49" fmla="*/ 724567 h 734853"/>
                <a:gd name="connsiteX50" fmla="*/ 319278 w 790479"/>
                <a:gd name="connsiteY50" fmla="*/ 723995 h 734853"/>
                <a:gd name="connsiteX51" fmla="*/ 301943 w 790479"/>
                <a:gd name="connsiteY51" fmla="*/ 703421 h 734853"/>
                <a:gd name="connsiteX52" fmla="*/ 300419 w 790479"/>
                <a:gd name="connsiteY52" fmla="*/ 700659 h 734853"/>
                <a:gd name="connsiteX53" fmla="*/ 299371 w 790479"/>
                <a:gd name="connsiteY53" fmla="*/ 698563 h 734853"/>
                <a:gd name="connsiteX54" fmla="*/ 299180 w 790479"/>
                <a:gd name="connsiteY54" fmla="*/ 693611 h 734853"/>
                <a:gd name="connsiteX55" fmla="*/ 299847 w 790479"/>
                <a:gd name="connsiteY55" fmla="*/ 686181 h 734853"/>
                <a:gd name="connsiteX56" fmla="*/ 303276 w 790479"/>
                <a:gd name="connsiteY56" fmla="*/ 670370 h 734853"/>
                <a:gd name="connsiteX57" fmla="*/ 307657 w 790479"/>
                <a:gd name="connsiteY57" fmla="*/ 657225 h 734853"/>
                <a:gd name="connsiteX58" fmla="*/ 311658 w 790479"/>
                <a:gd name="connsiteY58" fmla="*/ 648367 h 734853"/>
                <a:gd name="connsiteX59" fmla="*/ 317945 w 790479"/>
                <a:gd name="connsiteY59" fmla="*/ 629412 h 734853"/>
                <a:gd name="connsiteX60" fmla="*/ 319278 w 790479"/>
                <a:gd name="connsiteY60" fmla="*/ 622268 h 734853"/>
                <a:gd name="connsiteX61" fmla="*/ 319564 w 790479"/>
                <a:gd name="connsiteY61" fmla="*/ 616077 h 734853"/>
                <a:gd name="connsiteX62" fmla="*/ 315849 w 790479"/>
                <a:gd name="connsiteY62" fmla="*/ 606552 h 734853"/>
                <a:gd name="connsiteX63" fmla="*/ 297180 w 790479"/>
                <a:gd name="connsiteY63" fmla="*/ 585978 h 734853"/>
                <a:gd name="connsiteX64" fmla="*/ 288893 w 790479"/>
                <a:gd name="connsiteY64" fmla="*/ 582930 h 734853"/>
                <a:gd name="connsiteX65" fmla="*/ 188786 w 790479"/>
                <a:gd name="connsiteY65" fmla="*/ 586931 h 734853"/>
                <a:gd name="connsiteX66" fmla="*/ 183928 w 790479"/>
                <a:gd name="connsiteY66" fmla="*/ 585502 h 734853"/>
                <a:gd name="connsiteX67" fmla="*/ 179261 w 790479"/>
                <a:gd name="connsiteY67" fmla="*/ 582359 h 734853"/>
                <a:gd name="connsiteX68" fmla="*/ 164116 w 790479"/>
                <a:gd name="connsiteY68" fmla="*/ 559784 h 734853"/>
                <a:gd name="connsiteX69" fmla="*/ 157734 w 790479"/>
                <a:gd name="connsiteY69" fmla="*/ 547307 h 734853"/>
                <a:gd name="connsiteX70" fmla="*/ 150209 w 790479"/>
                <a:gd name="connsiteY70" fmla="*/ 536258 h 734853"/>
                <a:gd name="connsiteX71" fmla="*/ 140875 w 790479"/>
                <a:gd name="connsiteY71" fmla="*/ 526066 h 734853"/>
                <a:gd name="connsiteX72" fmla="*/ 138113 w 790479"/>
                <a:gd name="connsiteY72" fmla="*/ 523589 h 734853"/>
                <a:gd name="connsiteX73" fmla="*/ 121348 w 790479"/>
                <a:gd name="connsiteY73" fmla="*/ 517875 h 734853"/>
                <a:gd name="connsiteX74" fmla="*/ 67723 w 790479"/>
                <a:gd name="connsiteY74" fmla="*/ 511778 h 734853"/>
                <a:gd name="connsiteX75" fmla="*/ 53435 w 790479"/>
                <a:gd name="connsiteY75" fmla="*/ 512445 h 734853"/>
                <a:gd name="connsiteX76" fmla="*/ 48863 w 790479"/>
                <a:gd name="connsiteY76" fmla="*/ 511778 h 734853"/>
                <a:gd name="connsiteX77" fmla="*/ 53626 w 790479"/>
                <a:gd name="connsiteY77" fmla="*/ 482441 h 734853"/>
                <a:gd name="connsiteX78" fmla="*/ 101346 w 790479"/>
                <a:gd name="connsiteY78" fmla="*/ 349282 h 734853"/>
                <a:gd name="connsiteX79" fmla="*/ 96107 w 790479"/>
                <a:gd name="connsiteY79" fmla="*/ 333185 h 734853"/>
                <a:gd name="connsiteX80" fmla="*/ 91249 w 790479"/>
                <a:gd name="connsiteY80" fmla="*/ 321755 h 734853"/>
                <a:gd name="connsiteX81" fmla="*/ 89726 w 790479"/>
                <a:gd name="connsiteY81" fmla="*/ 314039 h 734853"/>
                <a:gd name="connsiteX82" fmla="*/ 90106 w 790479"/>
                <a:gd name="connsiteY82" fmla="*/ 305848 h 734853"/>
                <a:gd name="connsiteX83" fmla="*/ 90964 w 790479"/>
                <a:gd name="connsiteY83" fmla="*/ 301752 h 734853"/>
                <a:gd name="connsiteX84" fmla="*/ 92107 w 790479"/>
                <a:gd name="connsiteY84" fmla="*/ 297847 h 734853"/>
                <a:gd name="connsiteX85" fmla="*/ 94869 w 790479"/>
                <a:gd name="connsiteY85" fmla="*/ 281273 h 734853"/>
                <a:gd name="connsiteX86" fmla="*/ 94964 w 790479"/>
                <a:gd name="connsiteY86" fmla="*/ 276796 h 734853"/>
                <a:gd name="connsiteX87" fmla="*/ 92297 w 790479"/>
                <a:gd name="connsiteY87" fmla="*/ 260985 h 734853"/>
                <a:gd name="connsiteX88" fmla="*/ 87249 w 790479"/>
                <a:gd name="connsiteY88" fmla="*/ 246221 h 734853"/>
                <a:gd name="connsiteX89" fmla="*/ 80296 w 790479"/>
                <a:gd name="connsiteY89" fmla="*/ 235077 h 734853"/>
                <a:gd name="connsiteX90" fmla="*/ 63055 w 790479"/>
                <a:gd name="connsiteY90" fmla="*/ 230124 h 734853"/>
                <a:gd name="connsiteX91" fmla="*/ 0 w 790479"/>
                <a:gd name="connsiteY91" fmla="*/ 233458 h 734853"/>
                <a:gd name="connsiteX92" fmla="*/ 31528 w 790479"/>
                <a:gd name="connsiteY92" fmla="*/ 176308 h 734853"/>
                <a:gd name="connsiteX93" fmla="*/ 36862 w 790479"/>
                <a:gd name="connsiteY93" fmla="*/ 153638 h 734853"/>
                <a:gd name="connsiteX94" fmla="*/ 32766 w 790479"/>
                <a:gd name="connsiteY94" fmla="*/ 119920 h 734853"/>
                <a:gd name="connsiteX95" fmla="*/ 34576 w 790479"/>
                <a:gd name="connsiteY95" fmla="*/ 113062 h 734853"/>
                <a:gd name="connsiteX96" fmla="*/ 64961 w 790479"/>
                <a:gd name="connsiteY96" fmla="*/ 84106 h 734853"/>
                <a:gd name="connsiteX97" fmla="*/ 87821 w 790479"/>
                <a:gd name="connsiteY97" fmla="*/ 66485 h 734853"/>
                <a:gd name="connsiteX98" fmla="*/ 103442 w 790479"/>
                <a:gd name="connsiteY98" fmla="*/ 68485 h 734853"/>
                <a:gd name="connsiteX99" fmla="*/ 148685 w 790479"/>
                <a:gd name="connsiteY99" fmla="*/ 91821 h 734853"/>
                <a:gd name="connsiteX100" fmla="*/ 191357 w 790479"/>
                <a:gd name="connsiteY100" fmla="*/ 112776 h 734853"/>
                <a:gd name="connsiteX101" fmla="*/ 210979 w 790479"/>
                <a:gd name="connsiteY101" fmla="*/ 117348 h 734853"/>
                <a:gd name="connsiteX102" fmla="*/ 282321 w 790479"/>
                <a:gd name="connsiteY102" fmla="*/ 118682 h 734853"/>
                <a:gd name="connsiteX103" fmla="*/ 302609 w 790479"/>
                <a:gd name="connsiteY103" fmla="*/ 113729 h 734853"/>
                <a:gd name="connsiteX104" fmla="*/ 383000 w 790479"/>
                <a:gd name="connsiteY104" fmla="*/ 48863 h 734853"/>
                <a:gd name="connsiteX105" fmla="*/ 408813 w 790479"/>
                <a:gd name="connsiteY105" fmla="*/ 41434 h 734853"/>
                <a:gd name="connsiteX106" fmla="*/ 419767 w 790479"/>
                <a:gd name="connsiteY106" fmla="*/ 41720 h 734853"/>
                <a:gd name="connsiteX107" fmla="*/ 448913 w 790479"/>
                <a:gd name="connsiteY107" fmla="*/ 50578 h 734853"/>
                <a:gd name="connsiteX108" fmla="*/ 467296 w 790479"/>
                <a:gd name="connsiteY108" fmla="*/ 63151 h 734853"/>
                <a:gd name="connsiteX109" fmla="*/ 489013 w 790479"/>
                <a:gd name="connsiteY109" fmla="*/ 63151 h 734853"/>
                <a:gd name="connsiteX110" fmla="*/ 554641 w 790479"/>
                <a:gd name="connsiteY110" fmla="*/ 40862 h 734853"/>
                <a:gd name="connsiteX111" fmla="*/ 575501 w 790479"/>
                <a:gd name="connsiteY111" fmla="*/ 47435 h 734853"/>
                <a:gd name="connsiteX112" fmla="*/ 580835 w 790479"/>
                <a:gd name="connsiteY112" fmla="*/ 54483 h 734853"/>
                <a:gd name="connsiteX113" fmla="*/ 589407 w 790479"/>
                <a:gd name="connsiteY113" fmla="*/ 60388 h 734853"/>
                <a:gd name="connsiteX114" fmla="*/ 599408 w 790479"/>
                <a:gd name="connsiteY114" fmla="*/ 59912 h 734853"/>
                <a:gd name="connsiteX115" fmla="*/ 615220 w 790479"/>
                <a:gd name="connsiteY115" fmla="*/ 54674 h 734853"/>
                <a:gd name="connsiteX116" fmla="*/ 623411 w 790479"/>
                <a:gd name="connsiteY116" fmla="*/ 48006 h 734853"/>
                <a:gd name="connsiteX117" fmla="*/ 629603 w 790479"/>
                <a:gd name="connsiteY117" fmla="*/ 40958 h 734853"/>
                <a:gd name="connsiteX118" fmla="*/ 636461 w 790479"/>
                <a:gd name="connsiteY118" fmla="*/ 30480 h 734853"/>
                <a:gd name="connsiteX119" fmla="*/ 641890 w 790479"/>
                <a:gd name="connsiteY119" fmla="*/ 25241 h 734853"/>
                <a:gd name="connsiteX120" fmla="*/ 650843 w 790479"/>
                <a:gd name="connsiteY120" fmla="*/ 19050 h 734853"/>
                <a:gd name="connsiteX121" fmla="*/ 680276 w 790479"/>
                <a:gd name="connsiteY121" fmla="*/ 4001 h 734853"/>
                <a:gd name="connsiteX122" fmla="*/ 690372 w 790479"/>
                <a:gd name="connsiteY122" fmla="*/ 1048 h 734853"/>
                <a:gd name="connsiteX123" fmla="*/ 697421 w 790479"/>
                <a:gd name="connsiteY123" fmla="*/ 0 h 734853"/>
                <a:gd name="connsiteX124" fmla="*/ 700849 w 790479"/>
                <a:gd name="connsiteY124" fmla="*/ 1429 h 734853"/>
                <a:gd name="connsiteX125" fmla="*/ 703326 w 790479"/>
                <a:gd name="connsiteY125" fmla="*/ 3238 h 734853"/>
                <a:gd name="connsiteX126" fmla="*/ 705707 w 790479"/>
                <a:gd name="connsiteY126" fmla="*/ 5429 h 734853"/>
                <a:gd name="connsiteX127" fmla="*/ 707898 w 790479"/>
                <a:gd name="connsiteY127" fmla="*/ 7906 h 734853"/>
                <a:gd name="connsiteX128" fmla="*/ 709898 w 790479"/>
                <a:gd name="connsiteY128" fmla="*/ 10859 h 734853"/>
                <a:gd name="connsiteX129" fmla="*/ 715042 w 790479"/>
                <a:gd name="connsiteY129" fmla="*/ 20384 h 734853"/>
                <a:gd name="connsiteX130" fmla="*/ 718947 w 790479"/>
                <a:gd name="connsiteY130" fmla="*/ 30004 h 734853"/>
                <a:gd name="connsiteX131" fmla="*/ 720662 w 790479"/>
                <a:gd name="connsiteY131" fmla="*/ 33147 h 734853"/>
                <a:gd name="connsiteX132" fmla="*/ 721995 w 790479"/>
                <a:gd name="connsiteY132" fmla="*/ 36290 h 734853"/>
                <a:gd name="connsiteX133" fmla="*/ 723900 w 790479"/>
                <a:gd name="connsiteY133" fmla="*/ 39434 h 734853"/>
                <a:gd name="connsiteX134" fmla="*/ 728091 w 790479"/>
                <a:gd name="connsiteY134" fmla="*/ 48863 h 734853"/>
                <a:gd name="connsiteX135" fmla="*/ 728472 w 790479"/>
                <a:gd name="connsiteY135" fmla="*/ 49911 h 73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0479" h="734853">
                  <a:moveTo>
                    <a:pt x="728472" y="49911"/>
                  </a:moveTo>
                  <a:lnTo>
                    <a:pt x="728472" y="49911"/>
                  </a:lnTo>
                  <a:lnTo>
                    <a:pt x="715709" y="68199"/>
                  </a:lnTo>
                  <a:lnTo>
                    <a:pt x="682752" y="96869"/>
                  </a:lnTo>
                  <a:lnTo>
                    <a:pt x="672274" y="112967"/>
                  </a:lnTo>
                  <a:lnTo>
                    <a:pt x="670941" y="138875"/>
                  </a:lnTo>
                  <a:lnTo>
                    <a:pt x="677323" y="158115"/>
                  </a:lnTo>
                  <a:lnTo>
                    <a:pt x="688943" y="175832"/>
                  </a:lnTo>
                  <a:lnTo>
                    <a:pt x="715709" y="208312"/>
                  </a:lnTo>
                  <a:lnTo>
                    <a:pt x="728281" y="229076"/>
                  </a:lnTo>
                  <a:lnTo>
                    <a:pt x="753332" y="289941"/>
                  </a:lnTo>
                  <a:lnTo>
                    <a:pt x="767905" y="308801"/>
                  </a:lnTo>
                  <a:lnTo>
                    <a:pt x="780002" y="319564"/>
                  </a:lnTo>
                  <a:lnTo>
                    <a:pt x="785813" y="328422"/>
                  </a:lnTo>
                  <a:lnTo>
                    <a:pt x="788098" y="331946"/>
                  </a:lnTo>
                  <a:lnTo>
                    <a:pt x="790480" y="355378"/>
                  </a:lnTo>
                  <a:lnTo>
                    <a:pt x="787051" y="366141"/>
                  </a:lnTo>
                  <a:lnTo>
                    <a:pt x="772954" y="381571"/>
                  </a:lnTo>
                  <a:lnTo>
                    <a:pt x="768191" y="390239"/>
                  </a:lnTo>
                  <a:lnTo>
                    <a:pt x="773811" y="459581"/>
                  </a:lnTo>
                  <a:lnTo>
                    <a:pt x="773049" y="483965"/>
                  </a:lnTo>
                  <a:lnTo>
                    <a:pt x="766858" y="506730"/>
                  </a:lnTo>
                  <a:lnTo>
                    <a:pt x="751237" y="521780"/>
                  </a:lnTo>
                  <a:lnTo>
                    <a:pt x="735902" y="522923"/>
                  </a:lnTo>
                  <a:lnTo>
                    <a:pt x="702373" y="511397"/>
                  </a:lnTo>
                  <a:lnTo>
                    <a:pt x="686086" y="508445"/>
                  </a:lnTo>
                  <a:lnTo>
                    <a:pt x="663416" y="511397"/>
                  </a:lnTo>
                  <a:lnTo>
                    <a:pt x="653320" y="518160"/>
                  </a:lnTo>
                  <a:lnTo>
                    <a:pt x="646843" y="528923"/>
                  </a:lnTo>
                  <a:lnTo>
                    <a:pt x="634746" y="543973"/>
                  </a:lnTo>
                  <a:lnTo>
                    <a:pt x="593122" y="580073"/>
                  </a:lnTo>
                  <a:lnTo>
                    <a:pt x="574548" y="600266"/>
                  </a:lnTo>
                  <a:lnTo>
                    <a:pt x="561308" y="624173"/>
                  </a:lnTo>
                  <a:lnTo>
                    <a:pt x="550355" y="635794"/>
                  </a:lnTo>
                  <a:lnTo>
                    <a:pt x="520732" y="643414"/>
                  </a:lnTo>
                  <a:lnTo>
                    <a:pt x="507111" y="652367"/>
                  </a:lnTo>
                  <a:lnTo>
                    <a:pt x="498443" y="670275"/>
                  </a:lnTo>
                  <a:lnTo>
                    <a:pt x="496062" y="692087"/>
                  </a:lnTo>
                  <a:lnTo>
                    <a:pt x="498920" y="734854"/>
                  </a:lnTo>
                  <a:lnTo>
                    <a:pt x="460343" y="706565"/>
                  </a:lnTo>
                  <a:lnTo>
                    <a:pt x="458914" y="709708"/>
                  </a:lnTo>
                  <a:lnTo>
                    <a:pt x="452056" y="720281"/>
                  </a:lnTo>
                  <a:lnTo>
                    <a:pt x="450247" y="693706"/>
                  </a:lnTo>
                  <a:lnTo>
                    <a:pt x="436721" y="699040"/>
                  </a:lnTo>
                  <a:lnTo>
                    <a:pt x="406432" y="730377"/>
                  </a:lnTo>
                  <a:lnTo>
                    <a:pt x="385477" y="734759"/>
                  </a:lnTo>
                  <a:lnTo>
                    <a:pt x="370427" y="729139"/>
                  </a:lnTo>
                  <a:lnTo>
                    <a:pt x="355378" y="721233"/>
                  </a:lnTo>
                  <a:lnTo>
                    <a:pt x="334328" y="718471"/>
                  </a:lnTo>
                  <a:lnTo>
                    <a:pt x="319849" y="724567"/>
                  </a:lnTo>
                  <a:lnTo>
                    <a:pt x="319278" y="723995"/>
                  </a:lnTo>
                  <a:lnTo>
                    <a:pt x="301943" y="703421"/>
                  </a:lnTo>
                  <a:lnTo>
                    <a:pt x="300419" y="700659"/>
                  </a:lnTo>
                  <a:lnTo>
                    <a:pt x="299371" y="698563"/>
                  </a:lnTo>
                  <a:lnTo>
                    <a:pt x="299180" y="693611"/>
                  </a:lnTo>
                  <a:lnTo>
                    <a:pt x="299847" y="686181"/>
                  </a:lnTo>
                  <a:lnTo>
                    <a:pt x="303276" y="670370"/>
                  </a:lnTo>
                  <a:lnTo>
                    <a:pt x="307657" y="657225"/>
                  </a:lnTo>
                  <a:lnTo>
                    <a:pt x="311658" y="648367"/>
                  </a:lnTo>
                  <a:lnTo>
                    <a:pt x="317945" y="629412"/>
                  </a:lnTo>
                  <a:lnTo>
                    <a:pt x="319278" y="622268"/>
                  </a:lnTo>
                  <a:lnTo>
                    <a:pt x="319564" y="616077"/>
                  </a:lnTo>
                  <a:lnTo>
                    <a:pt x="315849" y="606552"/>
                  </a:lnTo>
                  <a:lnTo>
                    <a:pt x="297180" y="585978"/>
                  </a:lnTo>
                  <a:lnTo>
                    <a:pt x="288893" y="582930"/>
                  </a:lnTo>
                  <a:lnTo>
                    <a:pt x="188786" y="586931"/>
                  </a:lnTo>
                  <a:lnTo>
                    <a:pt x="183928" y="585502"/>
                  </a:lnTo>
                  <a:lnTo>
                    <a:pt x="179261" y="582359"/>
                  </a:lnTo>
                  <a:lnTo>
                    <a:pt x="164116" y="559784"/>
                  </a:lnTo>
                  <a:lnTo>
                    <a:pt x="157734" y="547307"/>
                  </a:lnTo>
                  <a:lnTo>
                    <a:pt x="150209" y="536258"/>
                  </a:lnTo>
                  <a:lnTo>
                    <a:pt x="140875" y="526066"/>
                  </a:lnTo>
                  <a:lnTo>
                    <a:pt x="138113" y="523589"/>
                  </a:lnTo>
                  <a:lnTo>
                    <a:pt x="121348" y="517875"/>
                  </a:lnTo>
                  <a:lnTo>
                    <a:pt x="67723" y="511778"/>
                  </a:lnTo>
                  <a:lnTo>
                    <a:pt x="53435" y="512445"/>
                  </a:lnTo>
                  <a:lnTo>
                    <a:pt x="48863" y="511778"/>
                  </a:lnTo>
                  <a:lnTo>
                    <a:pt x="53626" y="482441"/>
                  </a:lnTo>
                  <a:lnTo>
                    <a:pt x="101346" y="349282"/>
                  </a:lnTo>
                  <a:lnTo>
                    <a:pt x="96107" y="333185"/>
                  </a:lnTo>
                  <a:lnTo>
                    <a:pt x="91249" y="321755"/>
                  </a:lnTo>
                  <a:lnTo>
                    <a:pt x="89726" y="314039"/>
                  </a:lnTo>
                  <a:lnTo>
                    <a:pt x="90106" y="305848"/>
                  </a:lnTo>
                  <a:lnTo>
                    <a:pt x="90964" y="301752"/>
                  </a:lnTo>
                  <a:lnTo>
                    <a:pt x="92107" y="297847"/>
                  </a:lnTo>
                  <a:lnTo>
                    <a:pt x="94869" y="281273"/>
                  </a:lnTo>
                  <a:lnTo>
                    <a:pt x="94964" y="276796"/>
                  </a:lnTo>
                  <a:lnTo>
                    <a:pt x="92297" y="260985"/>
                  </a:lnTo>
                  <a:lnTo>
                    <a:pt x="87249" y="246221"/>
                  </a:lnTo>
                  <a:lnTo>
                    <a:pt x="80296" y="235077"/>
                  </a:lnTo>
                  <a:lnTo>
                    <a:pt x="63055" y="230124"/>
                  </a:lnTo>
                  <a:lnTo>
                    <a:pt x="0" y="233458"/>
                  </a:lnTo>
                  <a:lnTo>
                    <a:pt x="31528" y="176308"/>
                  </a:lnTo>
                  <a:lnTo>
                    <a:pt x="36862" y="153638"/>
                  </a:lnTo>
                  <a:lnTo>
                    <a:pt x="32766" y="119920"/>
                  </a:lnTo>
                  <a:lnTo>
                    <a:pt x="34576" y="113062"/>
                  </a:lnTo>
                  <a:lnTo>
                    <a:pt x="64961" y="84106"/>
                  </a:lnTo>
                  <a:lnTo>
                    <a:pt x="87821" y="66485"/>
                  </a:lnTo>
                  <a:lnTo>
                    <a:pt x="103442" y="68485"/>
                  </a:lnTo>
                  <a:lnTo>
                    <a:pt x="148685" y="91821"/>
                  </a:lnTo>
                  <a:lnTo>
                    <a:pt x="191357" y="112776"/>
                  </a:lnTo>
                  <a:lnTo>
                    <a:pt x="210979" y="117348"/>
                  </a:lnTo>
                  <a:lnTo>
                    <a:pt x="282321" y="118682"/>
                  </a:lnTo>
                  <a:lnTo>
                    <a:pt x="302609" y="113729"/>
                  </a:lnTo>
                  <a:lnTo>
                    <a:pt x="383000" y="48863"/>
                  </a:lnTo>
                  <a:lnTo>
                    <a:pt x="408813" y="41434"/>
                  </a:lnTo>
                  <a:lnTo>
                    <a:pt x="419767" y="41720"/>
                  </a:lnTo>
                  <a:lnTo>
                    <a:pt x="448913" y="50578"/>
                  </a:lnTo>
                  <a:lnTo>
                    <a:pt x="467296" y="63151"/>
                  </a:lnTo>
                  <a:lnTo>
                    <a:pt x="489013" y="63151"/>
                  </a:lnTo>
                  <a:lnTo>
                    <a:pt x="554641" y="40862"/>
                  </a:lnTo>
                  <a:lnTo>
                    <a:pt x="575501" y="47435"/>
                  </a:lnTo>
                  <a:lnTo>
                    <a:pt x="580835" y="54483"/>
                  </a:lnTo>
                  <a:lnTo>
                    <a:pt x="589407" y="60388"/>
                  </a:lnTo>
                  <a:lnTo>
                    <a:pt x="599408" y="59912"/>
                  </a:lnTo>
                  <a:lnTo>
                    <a:pt x="615220" y="54674"/>
                  </a:lnTo>
                  <a:lnTo>
                    <a:pt x="623411" y="48006"/>
                  </a:lnTo>
                  <a:lnTo>
                    <a:pt x="629603" y="40958"/>
                  </a:lnTo>
                  <a:lnTo>
                    <a:pt x="636461" y="30480"/>
                  </a:lnTo>
                  <a:lnTo>
                    <a:pt x="641890" y="25241"/>
                  </a:lnTo>
                  <a:lnTo>
                    <a:pt x="650843" y="19050"/>
                  </a:lnTo>
                  <a:lnTo>
                    <a:pt x="680276" y="4001"/>
                  </a:lnTo>
                  <a:lnTo>
                    <a:pt x="690372" y="1048"/>
                  </a:lnTo>
                  <a:lnTo>
                    <a:pt x="697421" y="0"/>
                  </a:lnTo>
                  <a:lnTo>
                    <a:pt x="700849" y="1429"/>
                  </a:lnTo>
                  <a:lnTo>
                    <a:pt x="703326" y="3238"/>
                  </a:lnTo>
                  <a:lnTo>
                    <a:pt x="705707" y="5429"/>
                  </a:lnTo>
                  <a:lnTo>
                    <a:pt x="707898" y="7906"/>
                  </a:lnTo>
                  <a:lnTo>
                    <a:pt x="709898" y="10859"/>
                  </a:lnTo>
                  <a:lnTo>
                    <a:pt x="715042" y="20384"/>
                  </a:lnTo>
                  <a:lnTo>
                    <a:pt x="718947" y="30004"/>
                  </a:lnTo>
                  <a:lnTo>
                    <a:pt x="720662" y="33147"/>
                  </a:lnTo>
                  <a:lnTo>
                    <a:pt x="721995" y="36290"/>
                  </a:lnTo>
                  <a:lnTo>
                    <a:pt x="723900" y="39434"/>
                  </a:lnTo>
                  <a:lnTo>
                    <a:pt x="728091" y="48863"/>
                  </a:lnTo>
                  <a:lnTo>
                    <a:pt x="728472" y="49911"/>
                  </a:lnTo>
                  <a:close/>
                </a:path>
              </a:pathLst>
            </a:custGeom>
            <a:grpFill/>
            <a:ln w="9525" cap="flat">
              <a:solidFill>
                <a:srgbClr val="84E291"/>
              </a:solidFill>
              <a:prstDash val="solid"/>
              <a:miter/>
            </a:ln>
          </p:spPr>
          <p:txBody>
            <a:bodyPr rtlCol="0" anchor="ctr"/>
            <a:lstStyle/>
            <a:p>
              <a:endParaRPr lang="es-HN"/>
            </a:p>
          </p:txBody>
        </p:sp>
        <p:sp>
          <p:nvSpPr>
            <p:cNvPr id="85" name="Forma libre: forma 84">
              <a:extLst>
                <a:ext uri="{FF2B5EF4-FFF2-40B4-BE49-F238E27FC236}">
                  <a16:creationId xmlns:a16="http://schemas.microsoft.com/office/drawing/2014/main" id="{653D953B-9062-7B1F-D429-1A0AFB927410}"/>
                </a:ext>
              </a:extLst>
            </p:cNvPr>
            <p:cNvSpPr/>
            <p:nvPr/>
          </p:nvSpPr>
          <p:spPr>
            <a:xfrm>
              <a:off x="6862733" y="3167252"/>
              <a:ext cx="1918049" cy="1241488"/>
            </a:xfrm>
            <a:custGeom>
              <a:avLst/>
              <a:gdLst>
                <a:gd name="connsiteX0" fmla="*/ 1918049 w 1918049"/>
                <a:gd name="connsiteY0" fmla="*/ 337757 h 1241488"/>
                <a:gd name="connsiteX1" fmla="*/ 1918049 w 1918049"/>
                <a:gd name="connsiteY1" fmla="*/ 337757 h 1241488"/>
                <a:gd name="connsiteX2" fmla="*/ 1902428 w 1918049"/>
                <a:gd name="connsiteY2" fmla="*/ 343567 h 1241488"/>
                <a:gd name="connsiteX3" fmla="*/ 1898332 w 1918049"/>
                <a:gd name="connsiteY3" fmla="*/ 356045 h 1241488"/>
                <a:gd name="connsiteX4" fmla="*/ 1899380 w 1918049"/>
                <a:gd name="connsiteY4" fmla="*/ 371094 h 1241488"/>
                <a:gd name="connsiteX5" fmla="*/ 1890522 w 1918049"/>
                <a:gd name="connsiteY5" fmla="*/ 389477 h 1241488"/>
                <a:gd name="connsiteX6" fmla="*/ 1882331 w 1918049"/>
                <a:gd name="connsiteY6" fmla="*/ 379190 h 1241488"/>
                <a:gd name="connsiteX7" fmla="*/ 1859375 w 1918049"/>
                <a:gd name="connsiteY7" fmla="*/ 389001 h 1241488"/>
                <a:gd name="connsiteX8" fmla="*/ 1839753 w 1918049"/>
                <a:gd name="connsiteY8" fmla="*/ 399860 h 1241488"/>
                <a:gd name="connsiteX9" fmla="*/ 1818608 w 1918049"/>
                <a:gd name="connsiteY9" fmla="*/ 407765 h 1241488"/>
                <a:gd name="connsiteX10" fmla="*/ 1790509 w 1918049"/>
                <a:gd name="connsiteY10" fmla="*/ 408337 h 1241488"/>
                <a:gd name="connsiteX11" fmla="*/ 1783080 w 1918049"/>
                <a:gd name="connsiteY11" fmla="*/ 418529 h 1241488"/>
                <a:gd name="connsiteX12" fmla="*/ 1742789 w 1918049"/>
                <a:gd name="connsiteY12" fmla="*/ 488156 h 1241488"/>
                <a:gd name="connsiteX13" fmla="*/ 1680877 w 1918049"/>
                <a:gd name="connsiteY13" fmla="*/ 549117 h 1241488"/>
                <a:gd name="connsiteX14" fmla="*/ 1589818 w 1918049"/>
                <a:gd name="connsiteY14" fmla="*/ 621030 h 1241488"/>
                <a:gd name="connsiteX15" fmla="*/ 1546384 w 1918049"/>
                <a:gd name="connsiteY15" fmla="*/ 655320 h 1241488"/>
                <a:gd name="connsiteX16" fmla="*/ 1546384 w 1918049"/>
                <a:gd name="connsiteY16" fmla="*/ 655415 h 1241488"/>
                <a:gd name="connsiteX17" fmla="*/ 1430084 w 1918049"/>
                <a:gd name="connsiteY17" fmla="*/ 745998 h 1241488"/>
                <a:gd name="connsiteX18" fmla="*/ 1314450 w 1918049"/>
                <a:gd name="connsiteY18" fmla="*/ 836105 h 1241488"/>
                <a:gd name="connsiteX19" fmla="*/ 1199007 w 1918049"/>
                <a:gd name="connsiteY19" fmla="*/ 926021 h 1241488"/>
                <a:gd name="connsiteX20" fmla="*/ 1084326 w 1918049"/>
                <a:gd name="connsiteY20" fmla="*/ 1015270 h 1241488"/>
                <a:gd name="connsiteX21" fmla="*/ 916019 w 1918049"/>
                <a:gd name="connsiteY21" fmla="*/ 1146239 h 1241488"/>
                <a:gd name="connsiteX22" fmla="*/ 869632 w 1918049"/>
                <a:gd name="connsiteY22" fmla="*/ 1168242 h 1241488"/>
                <a:gd name="connsiteX23" fmla="*/ 734377 w 1918049"/>
                <a:gd name="connsiteY23" fmla="*/ 1213676 h 1241488"/>
                <a:gd name="connsiteX24" fmla="*/ 693515 w 1918049"/>
                <a:gd name="connsiteY24" fmla="*/ 1234440 h 1241488"/>
                <a:gd name="connsiteX25" fmla="*/ 684943 w 1918049"/>
                <a:gd name="connsiteY25" fmla="*/ 1241489 h 1241488"/>
                <a:gd name="connsiteX26" fmla="*/ 684276 w 1918049"/>
                <a:gd name="connsiteY26" fmla="*/ 1241012 h 1241488"/>
                <a:gd name="connsiteX27" fmla="*/ 680656 w 1918049"/>
                <a:gd name="connsiteY27" fmla="*/ 1238155 h 1241488"/>
                <a:gd name="connsiteX28" fmla="*/ 671036 w 1918049"/>
                <a:gd name="connsiteY28" fmla="*/ 1233869 h 1241488"/>
                <a:gd name="connsiteX29" fmla="*/ 665226 w 1918049"/>
                <a:gd name="connsiteY29" fmla="*/ 1229678 h 1241488"/>
                <a:gd name="connsiteX30" fmla="*/ 639318 w 1918049"/>
                <a:gd name="connsiteY30" fmla="*/ 1198340 h 1241488"/>
                <a:gd name="connsiteX31" fmla="*/ 636651 w 1918049"/>
                <a:gd name="connsiteY31" fmla="*/ 1190625 h 1241488"/>
                <a:gd name="connsiteX32" fmla="*/ 628745 w 1918049"/>
                <a:gd name="connsiteY32" fmla="*/ 1151763 h 1241488"/>
                <a:gd name="connsiteX33" fmla="*/ 626745 w 1918049"/>
                <a:gd name="connsiteY33" fmla="*/ 1130046 h 1241488"/>
                <a:gd name="connsiteX34" fmla="*/ 627602 w 1918049"/>
                <a:gd name="connsiteY34" fmla="*/ 1116806 h 1241488"/>
                <a:gd name="connsiteX35" fmla="*/ 627126 w 1918049"/>
                <a:gd name="connsiteY35" fmla="*/ 1108234 h 1241488"/>
                <a:gd name="connsiteX36" fmla="*/ 616744 w 1918049"/>
                <a:gd name="connsiteY36" fmla="*/ 1064419 h 1241488"/>
                <a:gd name="connsiteX37" fmla="*/ 616648 w 1918049"/>
                <a:gd name="connsiteY37" fmla="*/ 1055275 h 1241488"/>
                <a:gd name="connsiteX38" fmla="*/ 618077 w 1918049"/>
                <a:gd name="connsiteY38" fmla="*/ 1049655 h 1241488"/>
                <a:gd name="connsiteX39" fmla="*/ 634746 w 1918049"/>
                <a:gd name="connsiteY39" fmla="*/ 1042988 h 1241488"/>
                <a:gd name="connsiteX40" fmla="*/ 640175 w 1918049"/>
                <a:gd name="connsiteY40" fmla="*/ 1039082 h 1241488"/>
                <a:gd name="connsiteX41" fmla="*/ 642556 w 1918049"/>
                <a:gd name="connsiteY41" fmla="*/ 1036987 h 1241488"/>
                <a:gd name="connsiteX42" fmla="*/ 644842 w 1918049"/>
                <a:gd name="connsiteY42" fmla="*/ 1034129 h 1241488"/>
                <a:gd name="connsiteX43" fmla="*/ 648081 w 1918049"/>
                <a:gd name="connsiteY43" fmla="*/ 1028034 h 1241488"/>
                <a:gd name="connsiteX44" fmla="*/ 649319 w 1918049"/>
                <a:gd name="connsiteY44" fmla="*/ 1024890 h 1241488"/>
                <a:gd name="connsiteX45" fmla="*/ 650843 w 1918049"/>
                <a:gd name="connsiteY45" fmla="*/ 1015937 h 1241488"/>
                <a:gd name="connsiteX46" fmla="*/ 653796 w 1918049"/>
                <a:gd name="connsiteY46" fmla="*/ 981361 h 1241488"/>
                <a:gd name="connsiteX47" fmla="*/ 653129 w 1918049"/>
                <a:gd name="connsiteY47" fmla="*/ 972503 h 1241488"/>
                <a:gd name="connsiteX48" fmla="*/ 652177 w 1918049"/>
                <a:gd name="connsiteY48" fmla="*/ 968693 h 1241488"/>
                <a:gd name="connsiteX49" fmla="*/ 649986 w 1918049"/>
                <a:gd name="connsiteY49" fmla="*/ 964406 h 1241488"/>
                <a:gd name="connsiteX50" fmla="*/ 646843 w 1918049"/>
                <a:gd name="connsiteY50" fmla="*/ 959644 h 1241488"/>
                <a:gd name="connsiteX51" fmla="*/ 640271 w 1918049"/>
                <a:gd name="connsiteY51" fmla="*/ 952500 h 1241488"/>
                <a:gd name="connsiteX52" fmla="*/ 635984 w 1918049"/>
                <a:gd name="connsiteY52" fmla="*/ 948785 h 1241488"/>
                <a:gd name="connsiteX53" fmla="*/ 632174 w 1918049"/>
                <a:gd name="connsiteY53" fmla="*/ 946213 h 1241488"/>
                <a:gd name="connsiteX54" fmla="*/ 601218 w 1918049"/>
                <a:gd name="connsiteY54" fmla="*/ 929259 h 1241488"/>
                <a:gd name="connsiteX55" fmla="*/ 587883 w 1918049"/>
                <a:gd name="connsiteY55" fmla="*/ 926021 h 1241488"/>
                <a:gd name="connsiteX56" fmla="*/ 547116 w 1918049"/>
                <a:gd name="connsiteY56" fmla="*/ 922020 h 1241488"/>
                <a:gd name="connsiteX57" fmla="*/ 516160 w 1918049"/>
                <a:gd name="connsiteY57" fmla="*/ 928688 h 1241488"/>
                <a:gd name="connsiteX58" fmla="*/ 496919 w 1918049"/>
                <a:gd name="connsiteY58" fmla="*/ 938308 h 1241488"/>
                <a:gd name="connsiteX59" fmla="*/ 462153 w 1918049"/>
                <a:gd name="connsiteY59" fmla="*/ 964406 h 1241488"/>
                <a:gd name="connsiteX60" fmla="*/ 306324 w 1918049"/>
                <a:gd name="connsiteY60" fmla="*/ 1027557 h 1241488"/>
                <a:gd name="connsiteX61" fmla="*/ 148590 w 1918049"/>
                <a:gd name="connsiteY61" fmla="*/ 1080897 h 1241488"/>
                <a:gd name="connsiteX62" fmla="*/ 128778 w 1918049"/>
                <a:gd name="connsiteY62" fmla="*/ 1085279 h 1241488"/>
                <a:gd name="connsiteX63" fmla="*/ 74390 w 1918049"/>
                <a:gd name="connsiteY63" fmla="*/ 1091756 h 1241488"/>
                <a:gd name="connsiteX64" fmla="*/ 50482 w 1918049"/>
                <a:gd name="connsiteY64" fmla="*/ 1057561 h 1241488"/>
                <a:gd name="connsiteX65" fmla="*/ 44577 w 1918049"/>
                <a:gd name="connsiteY65" fmla="*/ 1044607 h 1241488"/>
                <a:gd name="connsiteX66" fmla="*/ 42005 w 1918049"/>
                <a:gd name="connsiteY66" fmla="*/ 1037368 h 1241488"/>
                <a:gd name="connsiteX67" fmla="*/ 41720 w 1918049"/>
                <a:gd name="connsiteY67" fmla="*/ 1031462 h 1241488"/>
                <a:gd name="connsiteX68" fmla="*/ 42005 w 1918049"/>
                <a:gd name="connsiteY68" fmla="*/ 1023842 h 1241488"/>
                <a:gd name="connsiteX69" fmla="*/ 46291 w 1918049"/>
                <a:gd name="connsiteY69" fmla="*/ 1001078 h 1241488"/>
                <a:gd name="connsiteX70" fmla="*/ 46387 w 1918049"/>
                <a:gd name="connsiteY70" fmla="*/ 994029 h 1241488"/>
                <a:gd name="connsiteX71" fmla="*/ 45244 w 1918049"/>
                <a:gd name="connsiteY71" fmla="*/ 988314 h 1241488"/>
                <a:gd name="connsiteX72" fmla="*/ 37719 w 1918049"/>
                <a:gd name="connsiteY72" fmla="*/ 975075 h 1241488"/>
                <a:gd name="connsiteX73" fmla="*/ 28861 w 1918049"/>
                <a:gd name="connsiteY73" fmla="*/ 962882 h 1241488"/>
                <a:gd name="connsiteX74" fmla="*/ 25622 w 1918049"/>
                <a:gd name="connsiteY74" fmla="*/ 956882 h 1241488"/>
                <a:gd name="connsiteX75" fmla="*/ 20193 w 1918049"/>
                <a:gd name="connsiteY75" fmla="*/ 943547 h 1241488"/>
                <a:gd name="connsiteX76" fmla="*/ 19050 w 1918049"/>
                <a:gd name="connsiteY76" fmla="*/ 938784 h 1241488"/>
                <a:gd name="connsiteX77" fmla="*/ 18764 w 1918049"/>
                <a:gd name="connsiteY77" fmla="*/ 918115 h 1241488"/>
                <a:gd name="connsiteX78" fmla="*/ 30671 w 1918049"/>
                <a:gd name="connsiteY78" fmla="*/ 756285 h 1241488"/>
                <a:gd name="connsiteX79" fmla="*/ 32861 w 1918049"/>
                <a:gd name="connsiteY79" fmla="*/ 753713 h 1241488"/>
                <a:gd name="connsiteX80" fmla="*/ 40957 w 1918049"/>
                <a:gd name="connsiteY80" fmla="*/ 747522 h 1241488"/>
                <a:gd name="connsiteX81" fmla="*/ 66199 w 1918049"/>
                <a:gd name="connsiteY81" fmla="*/ 735330 h 1241488"/>
                <a:gd name="connsiteX82" fmla="*/ 68961 w 1918049"/>
                <a:gd name="connsiteY82" fmla="*/ 733330 h 1241488"/>
                <a:gd name="connsiteX83" fmla="*/ 71342 w 1918049"/>
                <a:gd name="connsiteY83" fmla="*/ 730949 h 1241488"/>
                <a:gd name="connsiteX84" fmla="*/ 73723 w 1918049"/>
                <a:gd name="connsiteY84" fmla="*/ 728091 h 1241488"/>
                <a:gd name="connsiteX85" fmla="*/ 75533 w 1918049"/>
                <a:gd name="connsiteY85" fmla="*/ 725329 h 1241488"/>
                <a:gd name="connsiteX86" fmla="*/ 78676 w 1918049"/>
                <a:gd name="connsiteY86" fmla="*/ 718852 h 1241488"/>
                <a:gd name="connsiteX87" fmla="*/ 82487 w 1918049"/>
                <a:gd name="connsiteY87" fmla="*/ 703517 h 1241488"/>
                <a:gd name="connsiteX88" fmla="*/ 84963 w 1918049"/>
                <a:gd name="connsiteY88" fmla="*/ 696563 h 1241488"/>
                <a:gd name="connsiteX89" fmla="*/ 86582 w 1918049"/>
                <a:gd name="connsiteY89" fmla="*/ 693230 h 1241488"/>
                <a:gd name="connsiteX90" fmla="*/ 97536 w 1918049"/>
                <a:gd name="connsiteY90" fmla="*/ 675704 h 1241488"/>
                <a:gd name="connsiteX91" fmla="*/ 95631 w 1918049"/>
                <a:gd name="connsiteY91" fmla="*/ 670275 h 1241488"/>
                <a:gd name="connsiteX92" fmla="*/ 90868 w 1918049"/>
                <a:gd name="connsiteY92" fmla="*/ 662750 h 1241488"/>
                <a:gd name="connsiteX93" fmla="*/ 73438 w 1918049"/>
                <a:gd name="connsiteY93" fmla="*/ 646748 h 1241488"/>
                <a:gd name="connsiteX94" fmla="*/ 61817 w 1918049"/>
                <a:gd name="connsiteY94" fmla="*/ 633889 h 1241488"/>
                <a:gd name="connsiteX95" fmla="*/ 51245 w 1918049"/>
                <a:gd name="connsiteY95" fmla="*/ 617982 h 1241488"/>
                <a:gd name="connsiteX96" fmla="*/ 21812 w 1918049"/>
                <a:gd name="connsiteY96" fmla="*/ 586264 h 1241488"/>
                <a:gd name="connsiteX97" fmla="*/ 16764 w 1918049"/>
                <a:gd name="connsiteY97" fmla="*/ 577882 h 1241488"/>
                <a:gd name="connsiteX98" fmla="*/ 14859 w 1918049"/>
                <a:gd name="connsiteY98" fmla="*/ 575405 h 1241488"/>
                <a:gd name="connsiteX99" fmla="*/ 12192 w 1918049"/>
                <a:gd name="connsiteY99" fmla="*/ 572453 h 1241488"/>
                <a:gd name="connsiteX100" fmla="*/ 9525 w 1918049"/>
                <a:gd name="connsiteY100" fmla="*/ 570262 h 1241488"/>
                <a:gd name="connsiteX101" fmla="*/ 3620 w 1918049"/>
                <a:gd name="connsiteY101" fmla="*/ 566642 h 1241488"/>
                <a:gd name="connsiteX102" fmla="*/ 0 w 1918049"/>
                <a:gd name="connsiteY102" fmla="*/ 565595 h 1241488"/>
                <a:gd name="connsiteX103" fmla="*/ 9811 w 1918049"/>
                <a:gd name="connsiteY103" fmla="*/ 542354 h 1241488"/>
                <a:gd name="connsiteX104" fmla="*/ 84487 w 1918049"/>
                <a:gd name="connsiteY104" fmla="*/ 435959 h 1241488"/>
                <a:gd name="connsiteX105" fmla="*/ 168402 w 1918049"/>
                <a:gd name="connsiteY105" fmla="*/ 317278 h 1241488"/>
                <a:gd name="connsiteX106" fmla="*/ 171355 w 1918049"/>
                <a:gd name="connsiteY106" fmla="*/ 310325 h 1241488"/>
                <a:gd name="connsiteX107" fmla="*/ 174117 w 1918049"/>
                <a:gd name="connsiteY107" fmla="*/ 306896 h 1241488"/>
                <a:gd name="connsiteX108" fmla="*/ 178022 w 1918049"/>
                <a:gd name="connsiteY108" fmla="*/ 304038 h 1241488"/>
                <a:gd name="connsiteX109" fmla="*/ 191833 w 1918049"/>
                <a:gd name="connsiteY109" fmla="*/ 299752 h 1241488"/>
                <a:gd name="connsiteX110" fmla="*/ 198787 w 1918049"/>
                <a:gd name="connsiteY110" fmla="*/ 296323 h 1241488"/>
                <a:gd name="connsiteX111" fmla="*/ 220980 w 1918049"/>
                <a:gd name="connsiteY111" fmla="*/ 280511 h 1241488"/>
                <a:gd name="connsiteX112" fmla="*/ 234887 w 1918049"/>
                <a:gd name="connsiteY112" fmla="*/ 274225 h 1241488"/>
                <a:gd name="connsiteX113" fmla="*/ 239649 w 1918049"/>
                <a:gd name="connsiteY113" fmla="*/ 270510 h 1241488"/>
                <a:gd name="connsiteX114" fmla="*/ 244792 w 1918049"/>
                <a:gd name="connsiteY114" fmla="*/ 263652 h 1241488"/>
                <a:gd name="connsiteX115" fmla="*/ 260985 w 1918049"/>
                <a:gd name="connsiteY115" fmla="*/ 234029 h 1241488"/>
                <a:gd name="connsiteX116" fmla="*/ 262318 w 1918049"/>
                <a:gd name="connsiteY116" fmla="*/ 230410 h 1241488"/>
                <a:gd name="connsiteX117" fmla="*/ 269081 w 1918049"/>
                <a:gd name="connsiteY117" fmla="*/ 217837 h 1241488"/>
                <a:gd name="connsiteX118" fmla="*/ 272320 w 1918049"/>
                <a:gd name="connsiteY118" fmla="*/ 215170 h 1241488"/>
                <a:gd name="connsiteX119" fmla="*/ 276987 w 1918049"/>
                <a:gd name="connsiteY119" fmla="*/ 212693 h 1241488"/>
                <a:gd name="connsiteX120" fmla="*/ 302800 w 1918049"/>
                <a:gd name="connsiteY120" fmla="*/ 210026 h 1241488"/>
                <a:gd name="connsiteX121" fmla="*/ 316421 w 1918049"/>
                <a:gd name="connsiteY121" fmla="*/ 199168 h 1241488"/>
                <a:gd name="connsiteX122" fmla="*/ 352901 w 1918049"/>
                <a:gd name="connsiteY122" fmla="*/ 150114 h 1241488"/>
                <a:gd name="connsiteX123" fmla="*/ 368522 w 1918049"/>
                <a:gd name="connsiteY123" fmla="*/ 140875 h 1241488"/>
                <a:gd name="connsiteX124" fmla="*/ 373761 w 1918049"/>
                <a:gd name="connsiteY124" fmla="*/ 135731 h 1241488"/>
                <a:gd name="connsiteX125" fmla="*/ 376047 w 1918049"/>
                <a:gd name="connsiteY125" fmla="*/ 131064 h 1241488"/>
                <a:gd name="connsiteX126" fmla="*/ 377666 w 1918049"/>
                <a:gd name="connsiteY126" fmla="*/ 126492 h 1241488"/>
                <a:gd name="connsiteX127" fmla="*/ 380047 w 1918049"/>
                <a:gd name="connsiteY127" fmla="*/ 116872 h 1241488"/>
                <a:gd name="connsiteX128" fmla="*/ 388620 w 1918049"/>
                <a:gd name="connsiteY128" fmla="*/ 94202 h 1241488"/>
                <a:gd name="connsiteX129" fmla="*/ 403955 w 1918049"/>
                <a:gd name="connsiteY129" fmla="*/ 78581 h 1241488"/>
                <a:gd name="connsiteX130" fmla="*/ 526447 w 1918049"/>
                <a:gd name="connsiteY130" fmla="*/ 76105 h 1241488"/>
                <a:gd name="connsiteX131" fmla="*/ 557689 w 1918049"/>
                <a:gd name="connsiteY131" fmla="*/ 80486 h 1241488"/>
                <a:gd name="connsiteX132" fmla="*/ 564547 w 1918049"/>
                <a:gd name="connsiteY132" fmla="*/ 85725 h 1241488"/>
                <a:gd name="connsiteX133" fmla="*/ 565499 w 1918049"/>
                <a:gd name="connsiteY133" fmla="*/ 86678 h 1241488"/>
                <a:gd name="connsiteX134" fmla="*/ 566356 w 1918049"/>
                <a:gd name="connsiteY134" fmla="*/ 87440 h 1241488"/>
                <a:gd name="connsiteX135" fmla="*/ 565690 w 1918049"/>
                <a:gd name="connsiteY135" fmla="*/ 104870 h 1241488"/>
                <a:gd name="connsiteX136" fmla="*/ 576739 w 1918049"/>
                <a:gd name="connsiteY136" fmla="*/ 122968 h 1241488"/>
                <a:gd name="connsiteX137" fmla="*/ 579691 w 1918049"/>
                <a:gd name="connsiteY137" fmla="*/ 118586 h 1241488"/>
                <a:gd name="connsiteX138" fmla="*/ 592264 w 1918049"/>
                <a:gd name="connsiteY138" fmla="*/ 112204 h 1241488"/>
                <a:gd name="connsiteX139" fmla="*/ 607885 w 1918049"/>
                <a:gd name="connsiteY139" fmla="*/ 106966 h 1241488"/>
                <a:gd name="connsiteX140" fmla="*/ 619982 w 1918049"/>
                <a:gd name="connsiteY140" fmla="*/ 106299 h 1241488"/>
                <a:gd name="connsiteX141" fmla="*/ 644366 w 1918049"/>
                <a:gd name="connsiteY141" fmla="*/ 96107 h 1241488"/>
                <a:gd name="connsiteX142" fmla="*/ 746284 w 1918049"/>
                <a:gd name="connsiteY142" fmla="*/ 100870 h 1241488"/>
                <a:gd name="connsiteX143" fmla="*/ 784288 w 1918049"/>
                <a:gd name="connsiteY143" fmla="*/ 94393 h 1241488"/>
                <a:gd name="connsiteX144" fmla="*/ 826960 w 1918049"/>
                <a:gd name="connsiteY144" fmla="*/ 94107 h 1241488"/>
                <a:gd name="connsiteX145" fmla="*/ 944689 w 1918049"/>
                <a:gd name="connsiteY145" fmla="*/ 124682 h 1241488"/>
                <a:gd name="connsiteX146" fmla="*/ 995172 w 1918049"/>
                <a:gd name="connsiteY146" fmla="*/ 104870 h 1241488"/>
                <a:gd name="connsiteX147" fmla="*/ 1013746 w 1918049"/>
                <a:gd name="connsiteY147" fmla="*/ 113252 h 1241488"/>
                <a:gd name="connsiteX148" fmla="*/ 1058799 w 1918049"/>
                <a:gd name="connsiteY148" fmla="*/ 151352 h 1241488"/>
                <a:gd name="connsiteX149" fmla="*/ 1104900 w 1918049"/>
                <a:gd name="connsiteY149" fmla="*/ 139922 h 1241488"/>
                <a:gd name="connsiteX150" fmla="*/ 1163764 w 1918049"/>
                <a:gd name="connsiteY150" fmla="*/ 153162 h 1241488"/>
                <a:gd name="connsiteX151" fmla="*/ 1209199 w 1918049"/>
                <a:gd name="connsiteY151" fmla="*/ 179832 h 1241488"/>
                <a:gd name="connsiteX152" fmla="*/ 1214247 w 1918049"/>
                <a:gd name="connsiteY152" fmla="*/ 208883 h 1241488"/>
                <a:gd name="connsiteX153" fmla="*/ 1244441 w 1918049"/>
                <a:gd name="connsiteY153" fmla="*/ 213932 h 1241488"/>
                <a:gd name="connsiteX154" fmla="*/ 1378648 w 1918049"/>
                <a:gd name="connsiteY154" fmla="*/ 298704 h 1241488"/>
                <a:gd name="connsiteX155" fmla="*/ 1362265 w 1918049"/>
                <a:gd name="connsiteY155" fmla="*/ 361093 h 1241488"/>
                <a:gd name="connsiteX156" fmla="*/ 1365028 w 1918049"/>
                <a:gd name="connsiteY156" fmla="*/ 370332 h 1241488"/>
                <a:gd name="connsiteX157" fmla="*/ 1400937 w 1918049"/>
                <a:gd name="connsiteY157" fmla="*/ 370332 h 1241488"/>
                <a:gd name="connsiteX158" fmla="*/ 1415415 w 1918049"/>
                <a:gd name="connsiteY158" fmla="*/ 364808 h 1241488"/>
                <a:gd name="connsiteX159" fmla="*/ 1419701 w 1918049"/>
                <a:gd name="connsiteY159" fmla="*/ 352901 h 1241488"/>
                <a:gd name="connsiteX160" fmla="*/ 1418177 w 1918049"/>
                <a:gd name="connsiteY160" fmla="*/ 342614 h 1241488"/>
                <a:gd name="connsiteX161" fmla="*/ 1415034 w 1918049"/>
                <a:gd name="connsiteY161" fmla="*/ 341090 h 1241488"/>
                <a:gd name="connsiteX162" fmla="*/ 1414653 w 1918049"/>
                <a:gd name="connsiteY162" fmla="*/ 335375 h 1241488"/>
                <a:gd name="connsiteX163" fmla="*/ 1410081 w 1918049"/>
                <a:gd name="connsiteY163" fmla="*/ 330518 h 1241488"/>
                <a:gd name="connsiteX164" fmla="*/ 1405795 w 1918049"/>
                <a:gd name="connsiteY164" fmla="*/ 324041 h 1241488"/>
                <a:gd name="connsiteX165" fmla="*/ 1405985 w 1918049"/>
                <a:gd name="connsiteY165" fmla="*/ 313658 h 1241488"/>
                <a:gd name="connsiteX166" fmla="*/ 1412653 w 1918049"/>
                <a:gd name="connsiteY166" fmla="*/ 311563 h 1241488"/>
                <a:gd name="connsiteX167" fmla="*/ 1425035 w 1918049"/>
                <a:gd name="connsiteY167" fmla="*/ 312992 h 1241488"/>
                <a:gd name="connsiteX168" fmla="*/ 1437037 w 1918049"/>
                <a:gd name="connsiteY168" fmla="*/ 310991 h 1241488"/>
                <a:gd name="connsiteX169" fmla="*/ 1442275 w 1918049"/>
                <a:gd name="connsiteY169" fmla="*/ 298704 h 1241488"/>
                <a:gd name="connsiteX170" fmla="*/ 1447419 w 1918049"/>
                <a:gd name="connsiteY170" fmla="*/ 276416 h 1241488"/>
                <a:gd name="connsiteX171" fmla="*/ 1459230 w 1918049"/>
                <a:gd name="connsiteY171" fmla="*/ 261271 h 1241488"/>
                <a:gd name="connsiteX172" fmla="*/ 1471803 w 1918049"/>
                <a:gd name="connsiteY172" fmla="*/ 249460 h 1241488"/>
                <a:gd name="connsiteX173" fmla="*/ 1479518 w 1918049"/>
                <a:gd name="connsiteY173" fmla="*/ 237268 h 1241488"/>
                <a:gd name="connsiteX174" fmla="*/ 1481138 w 1918049"/>
                <a:gd name="connsiteY174" fmla="*/ 215932 h 1241488"/>
                <a:gd name="connsiteX175" fmla="*/ 1470946 w 1918049"/>
                <a:gd name="connsiteY175" fmla="*/ 183166 h 1241488"/>
                <a:gd name="connsiteX176" fmla="*/ 1469612 w 1918049"/>
                <a:gd name="connsiteY176" fmla="*/ 161639 h 1241488"/>
                <a:gd name="connsiteX177" fmla="*/ 1479518 w 1918049"/>
                <a:gd name="connsiteY177" fmla="*/ 161639 h 1241488"/>
                <a:gd name="connsiteX178" fmla="*/ 1478947 w 1918049"/>
                <a:gd name="connsiteY178" fmla="*/ 176117 h 1241488"/>
                <a:gd name="connsiteX179" fmla="*/ 1479518 w 1918049"/>
                <a:gd name="connsiteY179" fmla="*/ 180594 h 1241488"/>
                <a:gd name="connsiteX180" fmla="*/ 1487805 w 1918049"/>
                <a:gd name="connsiteY180" fmla="*/ 180594 h 1241488"/>
                <a:gd name="connsiteX181" fmla="*/ 1503616 w 1918049"/>
                <a:gd name="connsiteY181" fmla="*/ 170117 h 1241488"/>
                <a:gd name="connsiteX182" fmla="*/ 1542383 w 1918049"/>
                <a:gd name="connsiteY182" fmla="*/ 177641 h 1241488"/>
                <a:gd name="connsiteX183" fmla="*/ 1561243 w 1918049"/>
                <a:gd name="connsiteY183" fmla="*/ 170212 h 1241488"/>
                <a:gd name="connsiteX184" fmla="*/ 1530477 w 1918049"/>
                <a:gd name="connsiteY184" fmla="*/ 141351 h 1241488"/>
                <a:gd name="connsiteX185" fmla="*/ 1513427 w 1918049"/>
                <a:gd name="connsiteY185" fmla="*/ 128302 h 1241488"/>
                <a:gd name="connsiteX186" fmla="*/ 1488757 w 1918049"/>
                <a:gd name="connsiteY186" fmla="*/ 116967 h 1241488"/>
                <a:gd name="connsiteX187" fmla="*/ 1478470 w 1918049"/>
                <a:gd name="connsiteY187" fmla="*/ 103156 h 1241488"/>
                <a:gd name="connsiteX188" fmla="*/ 1469612 w 1918049"/>
                <a:gd name="connsiteY188" fmla="*/ 87344 h 1241488"/>
                <a:gd name="connsiteX189" fmla="*/ 1460468 w 1918049"/>
                <a:gd name="connsiteY189" fmla="*/ 75724 h 1241488"/>
                <a:gd name="connsiteX190" fmla="*/ 1403223 w 1918049"/>
                <a:gd name="connsiteY190" fmla="*/ 43244 h 1241488"/>
                <a:gd name="connsiteX191" fmla="*/ 1386840 w 1918049"/>
                <a:gd name="connsiteY191" fmla="*/ 22670 h 1241488"/>
                <a:gd name="connsiteX192" fmla="*/ 1405985 w 1918049"/>
                <a:gd name="connsiteY192" fmla="*/ 0 h 1241488"/>
                <a:gd name="connsiteX193" fmla="*/ 1426273 w 1918049"/>
                <a:gd name="connsiteY193" fmla="*/ 12002 h 1241488"/>
                <a:gd name="connsiteX194" fmla="*/ 1464087 w 1918049"/>
                <a:gd name="connsiteY194" fmla="*/ 28575 h 1241488"/>
                <a:gd name="connsiteX195" fmla="*/ 1479518 w 1918049"/>
                <a:gd name="connsiteY195" fmla="*/ 37814 h 1241488"/>
                <a:gd name="connsiteX196" fmla="*/ 1518190 w 1918049"/>
                <a:gd name="connsiteY196" fmla="*/ 78772 h 1241488"/>
                <a:gd name="connsiteX197" fmla="*/ 1546098 w 1918049"/>
                <a:gd name="connsiteY197" fmla="*/ 94964 h 1241488"/>
                <a:gd name="connsiteX198" fmla="*/ 1615821 w 1918049"/>
                <a:gd name="connsiteY198" fmla="*/ 153638 h 1241488"/>
                <a:gd name="connsiteX199" fmla="*/ 1753076 w 1918049"/>
                <a:gd name="connsiteY199" fmla="*/ 218313 h 1241488"/>
                <a:gd name="connsiteX200" fmla="*/ 1798034 w 1918049"/>
                <a:gd name="connsiteY200" fmla="*/ 259175 h 1241488"/>
                <a:gd name="connsiteX201" fmla="*/ 1812227 w 1918049"/>
                <a:gd name="connsiteY201" fmla="*/ 265557 h 1241488"/>
                <a:gd name="connsiteX202" fmla="*/ 1870900 w 1918049"/>
                <a:gd name="connsiteY202" fmla="*/ 317373 h 1241488"/>
                <a:gd name="connsiteX203" fmla="*/ 1917192 w 1918049"/>
                <a:gd name="connsiteY203" fmla="*/ 337376 h 1241488"/>
                <a:gd name="connsiteX204" fmla="*/ 1918049 w 1918049"/>
                <a:gd name="connsiteY204" fmla="*/ 337757 h 1241488"/>
                <a:gd name="connsiteX205" fmla="*/ 1918049 w 1918049"/>
                <a:gd name="connsiteY205" fmla="*/ 337757 h 12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918049" h="1241488">
                  <a:moveTo>
                    <a:pt x="1918049" y="337757"/>
                  </a:moveTo>
                  <a:lnTo>
                    <a:pt x="1918049" y="337757"/>
                  </a:lnTo>
                  <a:lnTo>
                    <a:pt x="1902428" y="343567"/>
                  </a:lnTo>
                  <a:lnTo>
                    <a:pt x="1898332" y="356045"/>
                  </a:lnTo>
                  <a:lnTo>
                    <a:pt x="1899380" y="371094"/>
                  </a:lnTo>
                  <a:lnTo>
                    <a:pt x="1890522" y="389477"/>
                  </a:lnTo>
                  <a:lnTo>
                    <a:pt x="1882331" y="379190"/>
                  </a:lnTo>
                  <a:lnTo>
                    <a:pt x="1859375" y="389001"/>
                  </a:lnTo>
                  <a:lnTo>
                    <a:pt x="1839753" y="399860"/>
                  </a:lnTo>
                  <a:lnTo>
                    <a:pt x="1818608" y="407765"/>
                  </a:lnTo>
                  <a:lnTo>
                    <a:pt x="1790509" y="408337"/>
                  </a:lnTo>
                  <a:lnTo>
                    <a:pt x="1783080" y="418529"/>
                  </a:lnTo>
                  <a:lnTo>
                    <a:pt x="1742789" y="488156"/>
                  </a:lnTo>
                  <a:lnTo>
                    <a:pt x="1680877" y="549117"/>
                  </a:lnTo>
                  <a:lnTo>
                    <a:pt x="1589818" y="621030"/>
                  </a:lnTo>
                  <a:lnTo>
                    <a:pt x="1546384" y="655320"/>
                  </a:lnTo>
                  <a:lnTo>
                    <a:pt x="1546384" y="655415"/>
                  </a:lnTo>
                  <a:lnTo>
                    <a:pt x="1430084" y="745998"/>
                  </a:lnTo>
                  <a:lnTo>
                    <a:pt x="1314450" y="836105"/>
                  </a:lnTo>
                  <a:lnTo>
                    <a:pt x="1199007" y="926021"/>
                  </a:lnTo>
                  <a:lnTo>
                    <a:pt x="1084326" y="1015270"/>
                  </a:lnTo>
                  <a:lnTo>
                    <a:pt x="916019" y="1146239"/>
                  </a:lnTo>
                  <a:lnTo>
                    <a:pt x="869632" y="1168242"/>
                  </a:lnTo>
                  <a:lnTo>
                    <a:pt x="734377" y="1213676"/>
                  </a:lnTo>
                  <a:lnTo>
                    <a:pt x="693515" y="1234440"/>
                  </a:lnTo>
                  <a:lnTo>
                    <a:pt x="684943" y="1241489"/>
                  </a:lnTo>
                  <a:lnTo>
                    <a:pt x="684276" y="1241012"/>
                  </a:lnTo>
                  <a:lnTo>
                    <a:pt x="680656" y="1238155"/>
                  </a:lnTo>
                  <a:lnTo>
                    <a:pt x="671036" y="1233869"/>
                  </a:lnTo>
                  <a:lnTo>
                    <a:pt x="665226" y="1229678"/>
                  </a:lnTo>
                  <a:lnTo>
                    <a:pt x="639318" y="1198340"/>
                  </a:lnTo>
                  <a:lnTo>
                    <a:pt x="636651" y="1190625"/>
                  </a:lnTo>
                  <a:lnTo>
                    <a:pt x="628745" y="1151763"/>
                  </a:lnTo>
                  <a:lnTo>
                    <a:pt x="626745" y="1130046"/>
                  </a:lnTo>
                  <a:lnTo>
                    <a:pt x="627602" y="1116806"/>
                  </a:lnTo>
                  <a:lnTo>
                    <a:pt x="627126" y="1108234"/>
                  </a:lnTo>
                  <a:lnTo>
                    <a:pt x="616744" y="1064419"/>
                  </a:lnTo>
                  <a:lnTo>
                    <a:pt x="616648" y="1055275"/>
                  </a:lnTo>
                  <a:lnTo>
                    <a:pt x="618077" y="1049655"/>
                  </a:lnTo>
                  <a:lnTo>
                    <a:pt x="634746" y="1042988"/>
                  </a:lnTo>
                  <a:lnTo>
                    <a:pt x="640175" y="1039082"/>
                  </a:lnTo>
                  <a:lnTo>
                    <a:pt x="642556" y="1036987"/>
                  </a:lnTo>
                  <a:lnTo>
                    <a:pt x="644842" y="1034129"/>
                  </a:lnTo>
                  <a:lnTo>
                    <a:pt x="648081" y="1028034"/>
                  </a:lnTo>
                  <a:lnTo>
                    <a:pt x="649319" y="1024890"/>
                  </a:lnTo>
                  <a:lnTo>
                    <a:pt x="650843" y="1015937"/>
                  </a:lnTo>
                  <a:lnTo>
                    <a:pt x="653796" y="981361"/>
                  </a:lnTo>
                  <a:lnTo>
                    <a:pt x="653129" y="972503"/>
                  </a:lnTo>
                  <a:lnTo>
                    <a:pt x="652177" y="968693"/>
                  </a:lnTo>
                  <a:lnTo>
                    <a:pt x="649986" y="964406"/>
                  </a:lnTo>
                  <a:lnTo>
                    <a:pt x="646843" y="959644"/>
                  </a:lnTo>
                  <a:lnTo>
                    <a:pt x="640271" y="952500"/>
                  </a:lnTo>
                  <a:lnTo>
                    <a:pt x="635984" y="948785"/>
                  </a:lnTo>
                  <a:lnTo>
                    <a:pt x="632174" y="946213"/>
                  </a:lnTo>
                  <a:lnTo>
                    <a:pt x="601218" y="929259"/>
                  </a:lnTo>
                  <a:lnTo>
                    <a:pt x="587883" y="926021"/>
                  </a:lnTo>
                  <a:lnTo>
                    <a:pt x="547116" y="922020"/>
                  </a:lnTo>
                  <a:lnTo>
                    <a:pt x="516160" y="928688"/>
                  </a:lnTo>
                  <a:lnTo>
                    <a:pt x="496919" y="938308"/>
                  </a:lnTo>
                  <a:lnTo>
                    <a:pt x="462153" y="964406"/>
                  </a:lnTo>
                  <a:lnTo>
                    <a:pt x="306324" y="1027557"/>
                  </a:lnTo>
                  <a:lnTo>
                    <a:pt x="148590" y="1080897"/>
                  </a:lnTo>
                  <a:lnTo>
                    <a:pt x="128778" y="1085279"/>
                  </a:lnTo>
                  <a:lnTo>
                    <a:pt x="74390" y="1091756"/>
                  </a:lnTo>
                  <a:lnTo>
                    <a:pt x="50482" y="1057561"/>
                  </a:lnTo>
                  <a:lnTo>
                    <a:pt x="44577" y="1044607"/>
                  </a:lnTo>
                  <a:lnTo>
                    <a:pt x="42005" y="1037368"/>
                  </a:lnTo>
                  <a:lnTo>
                    <a:pt x="41720" y="1031462"/>
                  </a:lnTo>
                  <a:lnTo>
                    <a:pt x="42005" y="1023842"/>
                  </a:lnTo>
                  <a:lnTo>
                    <a:pt x="46291" y="1001078"/>
                  </a:lnTo>
                  <a:lnTo>
                    <a:pt x="46387" y="994029"/>
                  </a:lnTo>
                  <a:lnTo>
                    <a:pt x="45244" y="988314"/>
                  </a:lnTo>
                  <a:lnTo>
                    <a:pt x="37719" y="975075"/>
                  </a:lnTo>
                  <a:lnTo>
                    <a:pt x="28861" y="962882"/>
                  </a:lnTo>
                  <a:lnTo>
                    <a:pt x="25622" y="956882"/>
                  </a:lnTo>
                  <a:lnTo>
                    <a:pt x="20193" y="943547"/>
                  </a:lnTo>
                  <a:lnTo>
                    <a:pt x="19050" y="938784"/>
                  </a:lnTo>
                  <a:lnTo>
                    <a:pt x="18764" y="918115"/>
                  </a:lnTo>
                  <a:lnTo>
                    <a:pt x="30671" y="756285"/>
                  </a:lnTo>
                  <a:lnTo>
                    <a:pt x="32861" y="753713"/>
                  </a:lnTo>
                  <a:lnTo>
                    <a:pt x="40957" y="747522"/>
                  </a:lnTo>
                  <a:lnTo>
                    <a:pt x="66199" y="735330"/>
                  </a:lnTo>
                  <a:lnTo>
                    <a:pt x="68961" y="733330"/>
                  </a:lnTo>
                  <a:lnTo>
                    <a:pt x="71342" y="730949"/>
                  </a:lnTo>
                  <a:lnTo>
                    <a:pt x="73723" y="728091"/>
                  </a:lnTo>
                  <a:lnTo>
                    <a:pt x="75533" y="725329"/>
                  </a:lnTo>
                  <a:lnTo>
                    <a:pt x="78676" y="718852"/>
                  </a:lnTo>
                  <a:lnTo>
                    <a:pt x="82487" y="703517"/>
                  </a:lnTo>
                  <a:lnTo>
                    <a:pt x="84963" y="696563"/>
                  </a:lnTo>
                  <a:lnTo>
                    <a:pt x="86582" y="693230"/>
                  </a:lnTo>
                  <a:lnTo>
                    <a:pt x="97536" y="675704"/>
                  </a:lnTo>
                  <a:lnTo>
                    <a:pt x="95631" y="670275"/>
                  </a:lnTo>
                  <a:lnTo>
                    <a:pt x="90868" y="662750"/>
                  </a:lnTo>
                  <a:lnTo>
                    <a:pt x="73438" y="646748"/>
                  </a:lnTo>
                  <a:lnTo>
                    <a:pt x="61817" y="633889"/>
                  </a:lnTo>
                  <a:lnTo>
                    <a:pt x="51245" y="617982"/>
                  </a:lnTo>
                  <a:lnTo>
                    <a:pt x="21812" y="586264"/>
                  </a:lnTo>
                  <a:lnTo>
                    <a:pt x="16764" y="577882"/>
                  </a:lnTo>
                  <a:lnTo>
                    <a:pt x="14859" y="575405"/>
                  </a:lnTo>
                  <a:lnTo>
                    <a:pt x="12192" y="572453"/>
                  </a:lnTo>
                  <a:lnTo>
                    <a:pt x="9525" y="570262"/>
                  </a:lnTo>
                  <a:lnTo>
                    <a:pt x="3620" y="566642"/>
                  </a:lnTo>
                  <a:lnTo>
                    <a:pt x="0" y="565595"/>
                  </a:lnTo>
                  <a:lnTo>
                    <a:pt x="9811" y="542354"/>
                  </a:lnTo>
                  <a:lnTo>
                    <a:pt x="84487" y="435959"/>
                  </a:lnTo>
                  <a:lnTo>
                    <a:pt x="168402" y="317278"/>
                  </a:lnTo>
                  <a:lnTo>
                    <a:pt x="171355" y="310325"/>
                  </a:lnTo>
                  <a:lnTo>
                    <a:pt x="174117" y="306896"/>
                  </a:lnTo>
                  <a:lnTo>
                    <a:pt x="178022" y="304038"/>
                  </a:lnTo>
                  <a:lnTo>
                    <a:pt x="191833" y="299752"/>
                  </a:lnTo>
                  <a:lnTo>
                    <a:pt x="198787" y="296323"/>
                  </a:lnTo>
                  <a:lnTo>
                    <a:pt x="220980" y="280511"/>
                  </a:lnTo>
                  <a:lnTo>
                    <a:pt x="234887" y="274225"/>
                  </a:lnTo>
                  <a:lnTo>
                    <a:pt x="239649" y="270510"/>
                  </a:lnTo>
                  <a:lnTo>
                    <a:pt x="244792" y="263652"/>
                  </a:lnTo>
                  <a:lnTo>
                    <a:pt x="260985" y="234029"/>
                  </a:lnTo>
                  <a:lnTo>
                    <a:pt x="262318" y="230410"/>
                  </a:lnTo>
                  <a:lnTo>
                    <a:pt x="269081" y="217837"/>
                  </a:lnTo>
                  <a:lnTo>
                    <a:pt x="272320" y="215170"/>
                  </a:lnTo>
                  <a:lnTo>
                    <a:pt x="276987" y="212693"/>
                  </a:lnTo>
                  <a:lnTo>
                    <a:pt x="302800" y="210026"/>
                  </a:lnTo>
                  <a:lnTo>
                    <a:pt x="316421" y="199168"/>
                  </a:lnTo>
                  <a:lnTo>
                    <a:pt x="352901" y="150114"/>
                  </a:lnTo>
                  <a:lnTo>
                    <a:pt x="368522" y="140875"/>
                  </a:lnTo>
                  <a:lnTo>
                    <a:pt x="373761" y="135731"/>
                  </a:lnTo>
                  <a:lnTo>
                    <a:pt x="376047" y="131064"/>
                  </a:lnTo>
                  <a:lnTo>
                    <a:pt x="377666" y="126492"/>
                  </a:lnTo>
                  <a:lnTo>
                    <a:pt x="380047" y="116872"/>
                  </a:lnTo>
                  <a:lnTo>
                    <a:pt x="388620" y="94202"/>
                  </a:lnTo>
                  <a:lnTo>
                    <a:pt x="403955" y="78581"/>
                  </a:lnTo>
                  <a:lnTo>
                    <a:pt x="526447" y="76105"/>
                  </a:lnTo>
                  <a:lnTo>
                    <a:pt x="557689" y="80486"/>
                  </a:lnTo>
                  <a:lnTo>
                    <a:pt x="564547" y="85725"/>
                  </a:lnTo>
                  <a:lnTo>
                    <a:pt x="565499" y="86678"/>
                  </a:lnTo>
                  <a:lnTo>
                    <a:pt x="566356" y="87440"/>
                  </a:lnTo>
                  <a:lnTo>
                    <a:pt x="565690" y="104870"/>
                  </a:lnTo>
                  <a:lnTo>
                    <a:pt x="576739" y="122968"/>
                  </a:lnTo>
                  <a:lnTo>
                    <a:pt x="579691" y="118586"/>
                  </a:lnTo>
                  <a:lnTo>
                    <a:pt x="592264" y="112204"/>
                  </a:lnTo>
                  <a:lnTo>
                    <a:pt x="607885" y="106966"/>
                  </a:lnTo>
                  <a:lnTo>
                    <a:pt x="619982" y="106299"/>
                  </a:lnTo>
                  <a:lnTo>
                    <a:pt x="644366" y="96107"/>
                  </a:lnTo>
                  <a:lnTo>
                    <a:pt x="746284" y="100870"/>
                  </a:lnTo>
                  <a:lnTo>
                    <a:pt x="784288" y="94393"/>
                  </a:lnTo>
                  <a:lnTo>
                    <a:pt x="826960" y="94107"/>
                  </a:lnTo>
                  <a:lnTo>
                    <a:pt x="944689" y="124682"/>
                  </a:lnTo>
                  <a:lnTo>
                    <a:pt x="995172" y="104870"/>
                  </a:lnTo>
                  <a:lnTo>
                    <a:pt x="1013746" y="113252"/>
                  </a:lnTo>
                  <a:lnTo>
                    <a:pt x="1058799" y="151352"/>
                  </a:lnTo>
                  <a:lnTo>
                    <a:pt x="1104900" y="139922"/>
                  </a:lnTo>
                  <a:lnTo>
                    <a:pt x="1163764" y="153162"/>
                  </a:lnTo>
                  <a:lnTo>
                    <a:pt x="1209199" y="179832"/>
                  </a:lnTo>
                  <a:lnTo>
                    <a:pt x="1214247" y="208883"/>
                  </a:lnTo>
                  <a:lnTo>
                    <a:pt x="1244441" y="213932"/>
                  </a:lnTo>
                  <a:lnTo>
                    <a:pt x="1378648" y="298704"/>
                  </a:lnTo>
                  <a:lnTo>
                    <a:pt x="1362265" y="361093"/>
                  </a:lnTo>
                  <a:lnTo>
                    <a:pt x="1365028" y="370332"/>
                  </a:lnTo>
                  <a:lnTo>
                    <a:pt x="1400937" y="370332"/>
                  </a:lnTo>
                  <a:lnTo>
                    <a:pt x="1415415" y="364808"/>
                  </a:lnTo>
                  <a:lnTo>
                    <a:pt x="1419701" y="352901"/>
                  </a:lnTo>
                  <a:lnTo>
                    <a:pt x="1418177" y="342614"/>
                  </a:lnTo>
                  <a:lnTo>
                    <a:pt x="1415034" y="341090"/>
                  </a:lnTo>
                  <a:lnTo>
                    <a:pt x="1414653" y="335375"/>
                  </a:lnTo>
                  <a:lnTo>
                    <a:pt x="1410081" y="330518"/>
                  </a:lnTo>
                  <a:lnTo>
                    <a:pt x="1405795" y="324041"/>
                  </a:lnTo>
                  <a:lnTo>
                    <a:pt x="1405985" y="313658"/>
                  </a:lnTo>
                  <a:lnTo>
                    <a:pt x="1412653" y="311563"/>
                  </a:lnTo>
                  <a:lnTo>
                    <a:pt x="1425035" y="312992"/>
                  </a:lnTo>
                  <a:lnTo>
                    <a:pt x="1437037" y="310991"/>
                  </a:lnTo>
                  <a:lnTo>
                    <a:pt x="1442275" y="298704"/>
                  </a:lnTo>
                  <a:lnTo>
                    <a:pt x="1447419" y="276416"/>
                  </a:lnTo>
                  <a:lnTo>
                    <a:pt x="1459230" y="261271"/>
                  </a:lnTo>
                  <a:lnTo>
                    <a:pt x="1471803" y="249460"/>
                  </a:lnTo>
                  <a:lnTo>
                    <a:pt x="1479518" y="237268"/>
                  </a:lnTo>
                  <a:lnTo>
                    <a:pt x="1481138" y="215932"/>
                  </a:lnTo>
                  <a:lnTo>
                    <a:pt x="1470946" y="183166"/>
                  </a:lnTo>
                  <a:lnTo>
                    <a:pt x="1469612" y="161639"/>
                  </a:lnTo>
                  <a:lnTo>
                    <a:pt x="1479518" y="161639"/>
                  </a:lnTo>
                  <a:lnTo>
                    <a:pt x="1478947" y="176117"/>
                  </a:lnTo>
                  <a:lnTo>
                    <a:pt x="1479518" y="180594"/>
                  </a:lnTo>
                  <a:lnTo>
                    <a:pt x="1487805" y="180594"/>
                  </a:lnTo>
                  <a:lnTo>
                    <a:pt x="1503616" y="170117"/>
                  </a:lnTo>
                  <a:lnTo>
                    <a:pt x="1542383" y="177641"/>
                  </a:lnTo>
                  <a:lnTo>
                    <a:pt x="1561243" y="170212"/>
                  </a:lnTo>
                  <a:lnTo>
                    <a:pt x="1530477" y="141351"/>
                  </a:lnTo>
                  <a:lnTo>
                    <a:pt x="1513427" y="128302"/>
                  </a:lnTo>
                  <a:lnTo>
                    <a:pt x="1488757" y="116967"/>
                  </a:lnTo>
                  <a:lnTo>
                    <a:pt x="1478470" y="103156"/>
                  </a:lnTo>
                  <a:lnTo>
                    <a:pt x="1469612" y="87344"/>
                  </a:lnTo>
                  <a:lnTo>
                    <a:pt x="1460468" y="75724"/>
                  </a:lnTo>
                  <a:lnTo>
                    <a:pt x="1403223" y="43244"/>
                  </a:lnTo>
                  <a:lnTo>
                    <a:pt x="1386840" y="22670"/>
                  </a:lnTo>
                  <a:lnTo>
                    <a:pt x="1405985" y="0"/>
                  </a:lnTo>
                  <a:lnTo>
                    <a:pt x="1426273" y="12002"/>
                  </a:lnTo>
                  <a:lnTo>
                    <a:pt x="1464087" y="28575"/>
                  </a:lnTo>
                  <a:lnTo>
                    <a:pt x="1479518" y="37814"/>
                  </a:lnTo>
                  <a:lnTo>
                    <a:pt x="1518190" y="78772"/>
                  </a:lnTo>
                  <a:lnTo>
                    <a:pt x="1546098" y="94964"/>
                  </a:lnTo>
                  <a:lnTo>
                    <a:pt x="1615821" y="153638"/>
                  </a:lnTo>
                  <a:lnTo>
                    <a:pt x="1753076" y="218313"/>
                  </a:lnTo>
                  <a:lnTo>
                    <a:pt x="1798034" y="259175"/>
                  </a:lnTo>
                  <a:lnTo>
                    <a:pt x="1812227" y="265557"/>
                  </a:lnTo>
                  <a:lnTo>
                    <a:pt x="1870900" y="317373"/>
                  </a:lnTo>
                  <a:lnTo>
                    <a:pt x="1917192" y="337376"/>
                  </a:lnTo>
                  <a:lnTo>
                    <a:pt x="1918049" y="337757"/>
                  </a:lnTo>
                  <a:lnTo>
                    <a:pt x="1918049" y="337757"/>
                  </a:lnTo>
                  <a:close/>
                </a:path>
              </a:pathLst>
            </a:custGeom>
            <a:grpFill/>
            <a:ln w="9525" cap="flat">
              <a:solidFill>
                <a:srgbClr val="84E291"/>
              </a:solidFill>
              <a:prstDash val="solid"/>
              <a:miter/>
            </a:ln>
          </p:spPr>
          <p:txBody>
            <a:bodyPr rtlCol="0" anchor="ctr"/>
            <a:lstStyle/>
            <a:p>
              <a:endParaRPr lang="es-HN"/>
            </a:p>
          </p:txBody>
        </p:sp>
        <p:sp>
          <p:nvSpPr>
            <p:cNvPr id="86" name="Forma libre: forma 85">
              <a:extLst>
                <a:ext uri="{FF2B5EF4-FFF2-40B4-BE49-F238E27FC236}">
                  <a16:creationId xmlns:a16="http://schemas.microsoft.com/office/drawing/2014/main" id="{7A502E7F-65A0-164B-90D0-3CD018BA95FC}"/>
                </a:ext>
              </a:extLst>
            </p:cNvPr>
            <p:cNvSpPr/>
            <p:nvPr/>
          </p:nvSpPr>
          <p:spPr>
            <a:xfrm>
              <a:off x="5576382" y="5169312"/>
              <a:ext cx="768381" cy="1002982"/>
            </a:xfrm>
            <a:custGeom>
              <a:avLst/>
              <a:gdLst>
                <a:gd name="connsiteX0" fmla="*/ 766382 w 768381"/>
                <a:gd name="connsiteY0" fmla="*/ 117729 h 1002982"/>
                <a:gd name="connsiteX1" fmla="*/ 766382 w 768381"/>
                <a:gd name="connsiteY1" fmla="*/ 117729 h 1002982"/>
                <a:gd name="connsiteX2" fmla="*/ 742283 w 768381"/>
                <a:gd name="connsiteY2" fmla="*/ 193358 h 1002982"/>
                <a:gd name="connsiteX3" fmla="*/ 723614 w 768381"/>
                <a:gd name="connsiteY3" fmla="*/ 195453 h 1002982"/>
                <a:gd name="connsiteX4" fmla="*/ 727710 w 768381"/>
                <a:gd name="connsiteY4" fmla="*/ 221552 h 1002982"/>
                <a:gd name="connsiteX5" fmla="*/ 726186 w 768381"/>
                <a:gd name="connsiteY5" fmla="*/ 225838 h 1002982"/>
                <a:gd name="connsiteX6" fmla="*/ 723233 w 768381"/>
                <a:gd name="connsiteY6" fmla="*/ 227171 h 1002982"/>
                <a:gd name="connsiteX7" fmla="*/ 716566 w 768381"/>
                <a:gd name="connsiteY7" fmla="*/ 224790 h 1002982"/>
                <a:gd name="connsiteX8" fmla="*/ 710089 w 768381"/>
                <a:gd name="connsiteY8" fmla="*/ 221647 h 1002982"/>
                <a:gd name="connsiteX9" fmla="*/ 695420 w 768381"/>
                <a:gd name="connsiteY9" fmla="*/ 220885 h 1002982"/>
                <a:gd name="connsiteX10" fmla="*/ 649034 w 768381"/>
                <a:gd name="connsiteY10" fmla="*/ 230029 h 1002982"/>
                <a:gd name="connsiteX11" fmla="*/ 646176 w 768381"/>
                <a:gd name="connsiteY11" fmla="*/ 232315 h 1002982"/>
                <a:gd name="connsiteX12" fmla="*/ 628459 w 768381"/>
                <a:gd name="connsiteY12" fmla="*/ 247650 h 1002982"/>
                <a:gd name="connsiteX13" fmla="*/ 581025 w 768381"/>
                <a:gd name="connsiteY13" fmla="*/ 365855 h 1002982"/>
                <a:gd name="connsiteX14" fmla="*/ 600266 w 768381"/>
                <a:gd name="connsiteY14" fmla="*/ 379857 h 1002982"/>
                <a:gd name="connsiteX15" fmla="*/ 661987 w 768381"/>
                <a:gd name="connsiteY15" fmla="*/ 397383 h 1002982"/>
                <a:gd name="connsiteX16" fmla="*/ 669608 w 768381"/>
                <a:gd name="connsiteY16" fmla="*/ 400526 h 1002982"/>
                <a:gd name="connsiteX17" fmla="*/ 674751 w 768381"/>
                <a:gd name="connsiteY17" fmla="*/ 404622 h 1002982"/>
                <a:gd name="connsiteX18" fmla="*/ 683990 w 768381"/>
                <a:gd name="connsiteY18" fmla="*/ 414052 h 1002982"/>
                <a:gd name="connsiteX19" fmla="*/ 725329 w 768381"/>
                <a:gd name="connsiteY19" fmla="*/ 448247 h 1002982"/>
                <a:gd name="connsiteX20" fmla="*/ 757809 w 768381"/>
                <a:gd name="connsiteY20" fmla="*/ 480155 h 1002982"/>
                <a:gd name="connsiteX21" fmla="*/ 764286 w 768381"/>
                <a:gd name="connsiteY21" fmla="*/ 493871 h 1002982"/>
                <a:gd name="connsiteX22" fmla="*/ 762286 w 768381"/>
                <a:gd name="connsiteY22" fmla="*/ 523875 h 1002982"/>
                <a:gd name="connsiteX23" fmla="*/ 768382 w 768381"/>
                <a:gd name="connsiteY23" fmla="*/ 578453 h 1002982"/>
                <a:gd name="connsiteX24" fmla="*/ 768191 w 768381"/>
                <a:gd name="connsiteY24" fmla="*/ 582549 h 1002982"/>
                <a:gd name="connsiteX25" fmla="*/ 766858 w 768381"/>
                <a:gd name="connsiteY25" fmla="*/ 590645 h 1002982"/>
                <a:gd name="connsiteX26" fmla="*/ 763048 w 768381"/>
                <a:gd name="connsiteY26" fmla="*/ 602361 h 1002982"/>
                <a:gd name="connsiteX27" fmla="*/ 755999 w 768381"/>
                <a:gd name="connsiteY27" fmla="*/ 617601 h 1002982"/>
                <a:gd name="connsiteX28" fmla="*/ 732853 w 768381"/>
                <a:gd name="connsiteY28" fmla="*/ 650748 h 1002982"/>
                <a:gd name="connsiteX29" fmla="*/ 725234 w 768381"/>
                <a:gd name="connsiteY29" fmla="*/ 659130 h 1002982"/>
                <a:gd name="connsiteX30" fmla="*/ 722185 w 768381"/>
                <a:gd name="connsiteY30" fmla="*/ 660368 h 1002982"/>
                <a:gd name="connsiteX31" fmla="*/ 704278 w 768381"/>
                <a:gd name="connsiteY31" fmla="*/ 663702 h 1002982"/>
                <a:gd name="connsiteX32" fmla="*/ 688943 w 768381"/>
                <a:gd name="connsiteY32" fmla="*/ 668179 h 1002982"/>
                <a:gd name="connsiteX33" fmla="*/ 681418 w 768381"/>
                <a:gd name="connsiteY33" fmla="*/ 672656 h 1002982"/>
                <a:gd name="connsiteX34" fmla="*/ 676751 w 768381"/>
                <a:gd name="connsiteY34" fmla="*/ 676085 h 1002982"/>
                <a:gd name="connsiteX35" fmla="*/ 668369 w 768381"/>
                <a:gd name="connsiteY35" fmla="*/ 691420 h 1002982"/>
                <a:gd name="connsiteX36" fmla="*/ 647605 w 768381"/>
                <a:gd name="connsiteY36" fmla="*/ 730567 h 1002982"/>
                <a:gd name="connsiteX37" fmla="*/ 626840 w 768381"/>
                <a:gd name="connsiteY37" fmla="*/ 745046 h 1002982"/>
                <a:gd name="connsiteX38" fmla="*/ 622459 w 768381"/>
                <a:gd name="connsiteY38" fmla="*/ 745808 h 1002982"/>
                <a:gd name="connsiteX39" fmla="*/ 616934 w 768381"/>
                <a:gd name="connsiteY39" fmla="*/ 746188 h 1002982"/>
                <a:gd name="connsiteX40" fmla="*/ 603599 w 768381"/>
                <a:gd name="connsiteY40" fmla="*/ 740855 h 1002982"/>
                <a:gd name="connsiteX41" fmla="*/ 551307 w 768381"/>
                <a:gd name="connsiteY41" fmla="*/ 728186 h 1002982"/>
                <a:gd name="connsiteX42" fmla="*/ 544449 w 768381"/>
                <a:gd name="connsiteY42" fmla="*/ 725424 h 1002982"/>
                <a:gd name="connsiteX43" fmla="*/ 518732 w 768381"/>
                <a:gd name="connsiteY43" fmla="*/ 703707 h 1002982"/>
                <a:gd name="connsiteX44" fmla="*/ 481298 w 768381"/>
                <a:gd name="connsiteY44" fmla="*/ 681990 h 1002982"/>
                <a:gd name="connsiteX45" fmla="*/ 457105 w 768381"/>
                <a:gd name="connsiteY45" fmla="*/ 688753 h 1002982"/>
                <a:gd name="connsiteX46" fmla="*/ 448913 w 768381"/>
                <a:gd name="connsiteY46" fmla="*/ 694944 h 1002982"/>
                <a:gd name="connsiteX47" fmla="*/ 447008 w 768381"/>
                <a:gd name="connsiteY47" fmla="*/ 699802 h 1002982"/>
                <a:gd name="connsiteX48" fmla="*/ 445484 w 768381"/>
                <a:gd name="connsiteY48" fmla="*/ 707612 h 1002982"/>
                <a:gd name="connsiteX49" fmla="*/ 445770 w 768381"/>
                <a:gd name="connsiteY49" fmla="*/ 714851 h 1002982"/>
                <a:gd name="connsiteX50" fmla="*/ 446627 w 768381"/>
                <a:gd name="connsiteY50" fmla="*/ 719805 h 1002982"/>
                <a:gd name="connsiteX51" fmla="*/ 451199 w 768381"/>
                <a:gd name="connsiteY51" fmla="*/ 729710 h 1002982"/>
                <a:gd name="connsiteX52" fmla="*/ 455581 w 768381"/>
                <a:gd name="connsiteY52" fmla="*/ 735235 h 1002982"/>
                <a:gd name="connsiteX53" fmla="*/ 462248 w 768381"/>
                <a:gd name="connsiteY53" fmla="*/ 742284 h 1002982"/>
                <a:gd name="connsiteX54" fmla="*/ 464439 w 768381"/>
                <a:gd name="connsiteY54" fmla="*/ 747903 h 1002982"/>
                <a:gd name="connsiteX55" fmla="*/ 474059 w 768381"/>
                <a:gd name="connsiteY55" fmla="*/ 804481 h 1002982"/>
                <a:gd name="connsiteX56" fmla="*/ 475583 w 768381"/>
                <a:gd name="connsiteY56" fmla="*/ 807816 h 1002982"/>
                <a:gd name="connsiteX57" fmla="*/ 477869 w 768381"/>
                <a:gd name="connsiteY57" fmla="*/ 810292 h 1002982"/>
                <a:gd name="connsiteX58" fmla="*/ 480536 w 768381"/>
                <a:gd name="connsiteY58" fmla="*/ 812197 h 1002982"/>
                <a:gd name="connsiteX59" fmla="*/ 487299 w 768381"/>
                <a:gd name="connsiteY59" fmla="*/ 815435 h 1002982"/>
                <a:gd name="connsiteX60" fmla="*/ 491204 w 768381"/>
                <a:gd name="connsiteY60" fmla="*/ 821912 h 1002982"/>
                <a:gd name="connsiteX61" fmla="*/ 495681 w 768381"/>
                <a:gd name="connsiteY61" fmla="*/ 832961 h 1002982"/>
                <a:gd name="connsiteX62" fmla="*/ 508635 w 768381"/>
                <a:gd name="connsiteY62" fmla="*/ 880872 h 1002982"/>
                <a:gd name="connsiteX63" fmla="*/ 525780 w 768381"/>
                <a:gd name="connsiteY63" fmla="*/ 912019 h 1002982"/>
                <a:gd name="connsiteX64" fmla="*/ 528066 w 768381"/>
                <a:gd name="connsiteY64" fmla="*/ 918972 h 1002982"/>
                <a:gd name="connsiteX65" fmla="*/ 529018 w 768381"/>
                <a:gd name="connsiteY65" fmla="*/ 925544 h 1002982"/>
                <a:gd name="connsiteX66" fmla="*/ 528542 w 768381"/>
                <a:gd name="connsiteY66" fmla="*/ 950214 h 1002982"/>
                <a:gd name="connsiteX67" fmla="*/ 519875 w 768381"/>
                <a:gd name="connsiteY67" fmla="*/ 984313 h 1002982"/>
                <a:gd name="connsiteX68" fmla="*/ 515112 w 768381"/>
                <a:gd name="connsiteY68" fmla="*/ 1002983 h 1002982"/>
                <a:gd name="connsiteX69" fmla="*/ 508444 w 768381"/>
                <a:gd name="connsiteY69" fmla="*/ 1000220 h 1002982"/>
                <a:gd name="connsiteX70" fmla="*/ 301276 w 768381"/>
                <a:gd name="connsiteY70" fmla="*/ 907161 h 1002982"/>
                <a:gd name="connsiteX71" fmla="*/ 169354 w 768381"/>
                <a:gd name="connsiteY71" fmla="*/ 857631 h 1002982"/>
                <a:gd name="connsiteX72" fmla="*/ 62579 w 768381"/>
                <a:gd name="connsiteY72" fmla="*/ 832104 h 1002982"/>
                <a:gd name="connsiteX73" fmla="*/ 95 w 768381"/>
                <a:gd name="connsiteY73" fmla="*/ 822008 h 1002982"/>
                <a:gd name="connsiteX74" fmla="*/ 0 w 768381"/>
                <a:gd name="connsiteY74" fmla="*/ 806863 h 1002982"/>
                <a:gd name="connsiteX75" fmla="*/ 381 w 768381"/>
                <a:gd name="connsiteY75" fmla="*/ 636461 h 1002982"/>
                <a:gd name="connsiteX76" fmla="*/ 3143 w 768381"/>
                <a:gd name="connsiteY76" fmla="*/ 629603 h 1002982"/>
                <a:gd name="connsiteX77" fmla="*/ 8763 w 768381"/>
                <a:gd name="connsiteY77" fmla="*/ 623697 h 1002982"/>
                <a:gd name="connsiteX78" fmla="*/ 23717 w 768381"/>
                <a:gd name="connsiteY78" fmla="*/ 619792 h 1002982"/>
                <a:gd name="connsiteX79" fmla="*/ 38576 w 768381"/>
                <a:gd name="connsiteY79" fmla="*/ 617506 h 1002982"/>
                <a:gd name="connsiteX80" fmla="*/ 42672 w 768381"/>
                <a:gd name="connsiteY80" fmla="*/ 615506 h 1002982"/>
                <a:gd name="connsiteX81" fmla="*/ 45815 w 768381"/>
                <a:gd name="connsiteY81" fmla="*/ 613505 h 1002982"/>
                <a:gd name="connsiteX82" fmla="*/ 49816 w 768381"/>
                <a:gd name="connsiteY82" fmla="*/ 600075 h 1002982"/>
                <a:gd name="connsiteX83" fmla="*/ 59912 w 768381"/>
                <a:gd name="connsiteY83" fmla="*/ 580739 h 1002982"/>
                <a:gd name="connsiteX84" fmla="*/ 66580 w 768381"/>
                <a:gd name="connsiteY84" fmla="*/ 574072 h 1002982"/>
                <a:gd name="connsiteX85" fmla="*/ 84201 w 768381"/>
                <a:gd name="connsiteY85" fmla="*/ 563690 h 1002982"/>
                <a:gd name="connsiteX86" fmla="*/ 89154 w 768381"/>
                <a:gd name="connsiteY86" fmla="*/ 559308 h 1002982"/>
                <a:gd name="connsiteX87" fmla="*/ 93154 w 768381"/>
                <a:gd name="connsiteY87" fmla="*/ 553879 h 1002982"/>
                <a:gd name="connsiteX88" fmla="*/ 94869 w 768381"/>
                <a:gd name="connsiteY88" fmla="*/ 550926 h 1002982"/>
                <a:gd name="connsiteX89" fmla="*/ 94297 w 768381"/>
                <a:gd name="connsiteY89" fmla="*/ 546450 h 1002982"/>
                <a:gd name="connsiteX90" fmla="*/ 91726 w 768381"/>
                <a:gd name="connsiteY90" fmla="*/ 540734 h 1002982"/>
                <a:gd name="connsiteX91" fmla="*/ 72485 w 768381"/>
                <a:gd name="connsiteY91" fmla="*/ 522732 h 1002982"/>
                <a:gd name="connsiteX92" fmla="*/ 70009 w 768381"/>
                <a:gd name="connsiteY92" fmla="*/ 519874 h 1002982"/>
                <a:gd name="connsiteX93" fmla="*/ 65246 w 768381"/>
                <a:gd name="connsiteY93" fmla="*/ 510826 h 1002982"/>
                <a:gd name="connsiteX94" fmla="*/ 65056 w 768381"/>
                <a:gd name="connsiteY94" fmla="*/ 491776 h 1002982"/>
                <a:gd name="connsiteX95" fmla="*/ 74009 w 768381"/>
                <a:gd name="connsiteY95" fmla="*/ 487585 h 1002982"/>
                <a:gd name="connsiteX96" fmla="*/ 98584 w 768381"/>
                <a:gd name="connsiteY96" fmla="*/ 483775 h 1002982"/>
                <a:gd name="connsiteX97" fmla="*/ 102013 w 768381"/>
                <a:gd name="connsiteY97" fmla="*/ 482251 h 1002982"/>
                <a:gd name="connsiteX98" fmla="*/ 110585 w 768381"/>
                <a:gd name="connsiteY98" fmla="*/ 476726 h 1002982"/>
                <a:gd name="connsiteX99" fmla="*/ 132302 w 768381"/>
                <a:gd name="connsiteY99" fmla="*/ 456247 h 1002982"/>
                <a:gd name="connsiteX100" fmla="*/ 148780 w 768381"/>
                <a:gd name="connsiteY100" fmla="*/ 435102 h 1002982"/>
                <a:gd name="connsiteX101" fmla="*/ 147923 w 768381"/>
                <a:gd name="connsiteY101" fmla="*/ 431101 h 1002982"/>
                <a:gd name="connsiteX102" fmla="*/ 144685 w 768381"/>
                <a:gd name="connsiteY102" fmla="*/ 426434 h 1002982"/>
                <a:gd name="connsiteX103" fmla="*/ 133064 w 768381"/>
                <a:gd name="connsiteY103" fmla="*/ 420815 h 1002982"/>
                <a:gd name="connsiteX104" fmla="*/ 127063 w 768381"/>
                <a:gd name="connsiteY104" fmla="*/ 419672 h 1002982"/>
                <a:gd name="connsiteX105" fmla="*/ 121825 w 768381"/>
                <a:gd name="connsiteY105" fmla="*/ 420053 h 1002982"/>
                <a:gd name="connsiteX106" fmla="*/ 101251 w 768381"/>
                <a:gd name="connsiteY106" fmla="*/ 427768 h 1002982"/>
                <a:gd name="connsiteX107" fmla="*/ 97346 w 768381"/>
                <a:gd name="connsiteY107" fmla="*/ 428435 h 1002982"/>
                <a:gd name="connsiteX108" fmla="*/ 88773 w 768381"/>
                <a:gd name="connsiteY108" fmla="*/ 428720 h 1002982"/>
                <a:gd name="connsiteX109" fmla="*/ 80200 w 768381"/>
                <a:gd name="connsiteY109" fmla="*/ 428149 h 1002982"/>
                <a:gd name="connsiteX110" fmla="*/ 62103 w 768381"/>
                <a:gd name="connsiteY110" fmla="*/ 424720 h 1002982"/>
                <a:gd name="connsiteX111" fmla="*/ 56578 w 768381"/>
                <a:gd name="connsiteY111" fmla="*/ 422910 h 1002982"/>
                <a:gd name="connsiteX112" fmla="*/ 53530 w 768381"/>
                <a:gd name="connsiteY112" fmla="*/ 421482 h 1002982"/>
                <a:gd name="connsiteX113" fmla="*/ 51625 w 768381"/>
                <a:gd name="connsiteY113" fmla="*/ 417291 h 1002982"/>
                <a:gd name="connsiteX114" fmla="*/ 51340 w 768381"/>
                <a:gd name="connsiteY114" fmla="*/ 410623 h 1002982"/>
                <a:gd name="connsiteX115" fmla="*/ 55531 w 768381"/>
                <a:gd name="connsiteY115" fmla="*/ 395764 h 1002982"/>
                <a:gd name="connsiteX116" fmla="*/ 63627 w 768381"/>
                <a:gd name="connsiteY116" fmla="*/ 380333 h 1002982"/>
                <a:gd name="connsiteX117" fmla="*/ 83153 w 768381"/>
                <a:gd name="connsiteY117" fmla="*/ 361283 h 1002982"/>
                <a:gd name="connsiteX118" fmla="*/ 121253 w 768381"/>
                <a:gd name="connsiteY118" fmla="*/ 347567 h 1002982"/>
                <a:gd name="connsiteX119" fmla="*/ 131540 w 768381"/>
                <a:gd name="connsiteY119" fmla="*/ 340614 h 1002982"/>
                <a:gd name="connsiteX120" fmla="*/ 156781 w 768381"/>
                <a:gd name="connsiteY120" fmla="*/ 317087 h 1002982"/>
                <a:gd name="connsiteX121" fmla="*/ 182499 w 768381"/>
                <a:gd name="connsiteY121" fmla="*/ 304800 h 1002982"/>
                <a:gd name="connsiteX122" fmla="*/ 193072 w 768381"/>
                <a:gd name="connsiteY122" fmla="*/ 300800 h 1002982"/>
                <a:gd name="connsiteX123" fmla="*/ 200882 w 768381"/>
                <a:gd name="connsiteY123" fmla="*/ 299085 h 1002982"/>
                <a:gd name="connsiteX124" fmla="*/ 204311 w 768381"/>
                <a:gd name="connsiteY124" fmla="*/ 297847 h 1002982"/>
                <a:gd name="connsiteX125" fmla="*/ 206692 w 768381"/>
                <a:gd name="connsiteY125" fmla="*/ 296132 h 1002982"/>
                <a:gd name="connsiteX126" fmla="*/ 217742 w 768381"/>
                <a:gd name="connsiteY126" fmla="*/ 282607 h 1002982"/>
                <a:gd name="connsiteX127" fmla="*/ 221837 w 768381"/>
                <a:gd name="connsiteY127" fmla="*/ 279083 h 1002982"/>
                <a:gd name="connsiteX128" fmla="*/ 226028 w 768381"/>
                <a:gd name="connsiteY128" fmla="*/ 276511 h 1002982"/>
                <a:gd name="connsiteX129" fmla="*/ 229648 w 768381"/>
                <a:gd name="connsiteY129" fmla="*/ 275272 h 1002982"/>
                <a:gd name="connsiteX130" fmla="*/ 232696 w 768381"/>
                <a:gd name="connsiteY130" fmla="*/ 273653 h 1002982"/>
                <a:gd name="connsiteX131" fmla="*/ 235458 w 768381"/>
                <a:gd name="connsiteY131" fmla="*/ 271653 h 1002982"/>
                <a:gd name="connsiteX132" fmla="*/ 237839 w 768381"/>
                <a:gd name="connsiteY132" fmla="*/ 269462 h 1002982"/>
                <a:gd name="connsiteX133" fmla="*/ 244411 w 768381"/>
                <a:gd name="connsiteY133" fmla="*/ 261938 h 1002982"/>
                <a:gd name="connsiteX134" fmla="*/ 246317 w 768381"/>
                <a:gd name="connsiteY134" fmla="*/ 244793 h 1002982"/>
                <a:gd name="connsiteX135" fmla="*/ 239268 w 768381"/>
                <a:gd name="connsiteY135" fmla="*/ 180308 h 1002982"/>
                <a:gd name="connsiteX136" fmla="*/ 263652 w 768381"/>
                <a:gd name="connsiteY136" fmla="*/ 117729 h 1002982"/>
                <a:gd name="connsiteX137" fmla="*/ 318421 w 768381"/>
                <a:gd name="connsiteY137" fmla="*/ 30956 h 1002982"/>
                <a:gd name="connsiteX138" fmla="*/ 340995 w 768381"/>
                <a:gd name="connsiteY138" fmla="*/ 20574 h 1002982"/>
                <a:gd name="connsiteX139" fmla="*/ 346424 w 768381"/>
                <a:gd name="connsiteY139" fmla="*/ 20098 h 1002982"/>
                <a:gd name="connsiteX140" fmla="*/ 356521 w 768381"/>
                <a:gd name="connsiteY140" fmla="*/ 22860 h 1002982"/>
                <a:gd name="connsiteX141" fmla="*/ 360045 w 768381"/>
                <a:gd name="connsiteY141" fmla="*/ 26479 h 1002982"/>
                <a:gd name="connsiteX142" fmla="*/ 362617 w 768381"/>
                <a:gd name="connsiteY142" fmla="*/ 30671 h 1002982"/>
                <a:gd name="connsiteX143" fmla="*/ 364712 w 768381"/>
                <a:gd name="connsiteY143" fmla="*/ 47244 h 1002982"/>
                <a:gd name="connsiteX144" fmla="*/ 365855 w 768381"/>
                <a:gd name="connsiteY144" fmla="*/ 50768 h 1002982"/>
                <a:gd name="connsiteX145" fmla="*/ 367379 w 768381"/>
                <a:gd name="connsiteY145" fmla="*/ 53721 h 1002982"/>
                <a:gd name="connsiteX146" fmla="*/ 369665 w 768381"/>
                <a:gd name="connsiteY146" fmla="*/ 56293 h 1002982"/>
                <a:gd name="connsiteX147" fmla="*/ 375666 w 768381"/>
                <a:gd name="connsiteY147" fmla="*/ 54769 h 1002982"/>
                <a:gd name="connsiteX148" fmla="*/ 384334 w 768381"/>
                <a:gd name="connsiteY148" fmla="*/ 49340 h 1002982"/>
                <a:gd name="connsiteX149" fmla="*/ 409766 w 768381"/>
                <a:gd name="connsiteY149" fmla="*/ 26099 h 1002982"/>
                <a:gd name="connsiteX150" fmla="*/ 417100 w 768381"/>
                <a:gd name="connsiteY150" fmla="*/ 18097 h 1002982"/>
                <a:gd name="connsiteX151" fmla="*/ 428053 w 768381"/>
                <a:gd name="connsiteY151" fmla="*/ 14097 h 1002982"/>
                <a:gd name="connsiteX152" fmla="*/ 439769 w 768381"/>
                <a:gd name="connsiteY152" fmla="*/ 14097 h 1002982"/>
                <a:gd name="connsiteX153" fmla="*/ 455676 w 768381"/>
                <a:gd name="connsiteY153" fmla="*/ 6572 h 1002982"/>
                <a:gd name="connsiteX154" fmla="*/ 472345 w 768381"/>
                <a:gd name="connsiteY154" fmla="*/ 24289 h 1002982"/>
                <a:gd name="connsiteX155" fmla="*/ 475012 w 768381"/>
                <a:gd name="connsiteY155" fmla="*/ 28004 h 1002982"/>
                <a:gd name="connsiteX156" fmla="*/ 480155 w 768381"/>
                <a:gd name="connsiteY156" fmla="*/ 31813 h 1002982"/>
                <a:gd name="connsiteX157" fmla="*/ 483013 w 768381"/>
                <a:gd name="connsiteY157" fmla="*/ 33433 h 1002982"/>
                <a:gd name="connsiteX158" fmla="*/ 501491 w 768381"/>
                <a:gd name="connsiteY158" fmla="*/ 30956 h 1002982"/>
                <a:gd name="connsiteX159" fmla="*/ 518636 w 768381"/>
                <a:gd name="connsiteY159" fmla="*/ 27718 h 1002982"/>
                <a:gd name="connsiteX160" fmla="*/ 665035 w 768381"/>
                <a:gd name="connsiteY160" fmla="*/ 0 h 1002982"/>
                <a:gd name="connsiteX161" fmla="*/ 671798 w 768381"/>
                <a:gd name="connsiteY161" fmla="*/ 32385 h 1002982"/>
                <a:gd name="connsiteX162" fmla="*/ 683704 w 768381"/>
                <a:gd name="connsiteY162" fmla="*/ 51340 h 1002982"/>
                <a:gd name="connsiteX163" fmla="*/ 731139 w 768381"/>
                <a:gd name="connsiteY163" fmla="*/ 90678 h 1002982"/>
                <a:gd name="connsiteX164" fmla="*/ 766382 w 768381"/>
                <a:gd name="connsiteY164" fmla="*/ 117729 h 100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68381" h="1002982">
                  <a:moveTo>
                    <a:pt x="766382" y="117729"/>
                  </a:moveTo>
                  <a:lnTo>
                    <a:pt x="766382" y="117729"/>
                  </a:lnTo>
                  <a:lnTo>
                    <a:pt x="742283" y="193358"/>
                  </a:lnTo>
                  <a:lnTo>
                    <a:pt x="723614" y="195453"/>
                  </a:lnTo>
                  <a:lnTo>
                    <a:pt x="727710" y="221552"/>
                  </a:lnTo>
                  <a:lnTo>
                    <a:pt x="726186" y="225838"/>
                  </a:lnTo>
                  <a:lnTo>
                    <a:pt x="723233" y="227171"/>
                  </a:lnTo>
                  <a:lnTo>
                    <a:pt x="716566" y="224790"/>
                  </a:lnTo>
                  <a:lnTo>
                    <a:pt x="710089" y="221647"/>
                  </a:lnTo>
                  <a:lnTo>
                    <a:pt x="695420" y="220885"/>
                  </a:lnTo>
                  <a:lnTo>
                    <a:pt x="649034" y="230029"/>
                  </a:lnTo>
                  <a:lnTo>
                    <a:pt x="646176" y="232315"/>
                  </a:lnTo>
                  <a:lnTo>
                    <a:pt x="628459" y="247650"/>
                  </a:lnTo>
                  <a:lnTo>
                    <a:pt x="581025" y="365855"/>
                  </a:lnTo>
                  <a:lnTo>
                    <a:pt x="600266" y="379857"/>
                  </a:lnTo>
                  <a:lnTo>
                    <a:pt x="661987" y="397383"/>
                  </a:lnTo>
                  <a:lnTo>
                    <a:pt x="669608" y="400526"/>
                  </a:lnTo>
                  <a:lnTo>
                    <a:pt x="674751" y="404622"/>
                  </a:lnTo>
                  <a:lnTo>
                    <a:pt x="683990" y="414052"/>
                  </a:lnTo>
                  <a:lnTo>
                    <a:pt x="725329" y="448247"/>
                  </a:lnTo>
                  <a:lnTo>
                    <a:pt x="757809" y="480155"/>
                  </a:lnTo>
                  <a:lnTo>
                    <a:pt x="764286" y="493871"/>
                  </a:lnTo>
                  <a:lnTo>
                    <a:pt x="762286" y="523875"/>
                  </a:lnTo>
                  <a:lnTo>
                    <a:pt x="768382" y="578453"/>
                  </a:lnTo>
                  <a:lnTo>
                    <a:pt x="768191" y="582549"/>
                  </a:lnTo>
                  <a:lnTo>
                    <a:pt x="766858" y="590645"/>
                  </a:lnTo>
                  <a:lnTo>
                    <a:pt x="763048" y="602361"/>
                  </a:lnTo>
                  <a:lnTo>
                    <a:pt x="755999" y="617601"/>
                  </a:lnTo>
                  <a:lnTo>
                    <a:pt x="732853" y="650748"/>
                  </a:lnTo>
                  <a:lnTo>
                    <a:pt x="725234" y="659130"/>
                  </a:lnTo>
                  <a:lnTo>
                    <a:pt x="722185" y="660368"/>
                  </a:lnTo>
                  <a:lnTo>
                    <a:pt x="704278" y="663702"/>
                  </a:lnTo>
                  <a:lnTo>
                    <a:pt x="688943" y="668179"/>
                  </a:lnTo>
                  <a:lnTo>
                    <a:pt x="681418" y="672656"/>
                  </a:lnTo>
                  <a:lnTo>
                    <a:pt x="676751" y="676085"/>
                  </a:lnTo>
                  <a:lnTo>
                    <a:pt x="668369" y="691420"/>
                  </a:lnTo>
                  <a:lnTo>
                    <a:pt x="647605" y="730567"/>
                  </a:lnTo>
                  <a:lnTo>
                    <a:pt x="626840" y="745046"/>
                  </a:lnTo>
                  <a:lnTo>
                    <a:pt x="622459" y="745808"/>
                  </a:lnTo>
                  <a:lnTo>
                    <a:pt x="616934" y="746188"/>
                  </a:lnTo>
                  <a:lnTo>
                    <a:pt x="603599" y="740855"/>
                  </a:lnTo>
                  <a:lnTo>
                    <a:pt x="551307" y="728186"/>
                  </a:lnTo>
                  <a:lnTo>
                    <a:pt x="544449" y="725424"/>
                  </a:lnTo>
                  <a:lnTo>
                    <a:pt x="518732" y="703707"/>
                  </a:lnTo>
                  <a:lnTo>
                    <a:pt x="481298" y="681990"/>
                  </a:lnTo>
                  <a:lnTo>
                    <a:pt x="457105" y="688753"/>
                  </a:lnTo>
                  <a:lnTo>
                    <a:pt x="448913" y="694944"/>
                  </a:lnTo>
                  <a:lnTo>
                    <a:pt x="447008" y="699802"/>
                  </a:lnTo>
                  <a:lnTo>
                    <a:pt x="445484" y="707612"/>
                  </a:lnTo>
                  <a:lnTo>
                    <a:pt x="445770" y="714851"/>
                  </a:lnTo>
                  <a:lnTo>
                    <a:pt x="446627" y="719805"/>
                  </a:lnTo>
                  <a:lnTo>
                    <a:pt x="451199" y="729710"/>
                  </a:lnTo>
                  <a:lnTo>
                    <a:pt x="455581" y="735235"/>
                  </a:lnTo>
                  <a:lnTo>
                    <a:pt x="462248" y="742284"/>
                  </a:lnTo>
                  <a:lnTo>
                    <a:pt x="464439" y="747903"/>
                  </a:lnTo>
                  <a:lnTo>
                    <a:pt x="474059" y="804481"/>
                  </a:lnTo>
                  <a:lnTo>
                    <a:pt x="475583" y="807816"/>
                  </a:lnTo>
                  <a:lnTo>
                    <a:pt x="477869" y="810292"/>
                  </a:lnTo>
                  <a:lnTo>
                    <a:pt x="480536" y="812197"/>
                  </a:lnTo>
                  <a:lnTo>
                    <a:pt x="487299" y="815435"/>
                  </a:lnTo>
                  <a:lnTo>
                    <a:pt x="491204" y="821912"/>
                  </a:lnTo>
                  <a:lnTo>
                    <a:pt x="495681" y="832961"/>
                  </a:lnTo>
                  <a:lnTo>
                    <a:pt x="508635" y="880872"/>
                  </a:lnTo>
                  <a:lnTo>
                    <a:pt x="525780" y="912019"/>
                  </a:lnTo>
                  <a:lnTo>
                    <a:pt x="528066" y="918972"/>
                  </a:lnTo>
                  <a:lnTo>
                    <a:pt x="529018" y="925544"/>
                  </a:lnTo>
                  <a:lnTo>
                    <a:pt x="528542" y="950214"/>
                  </a:lnTo>
                  <a:lnTo>
                    <a:pt x="519875" y="984313"/>
                  </a:lnTo>
                  <a:lnTo>
                    <a:pt x="515112" y="1002983"/>
                  </a:lnTo>
                  <a:lnTo>
                    <a:pt x="508444" y="1000220"/>
                  </a:lnTo>
                  <a:lnTo>
                    <a:pt x="301276" y="907161"/>
                  </a:lnTo>
                  <a:lnTo>
                    <a:pt x="169354" y="857631"/>
                  </a:lnTo>
                  <a:lnTo>
                    <a:pt x="62579" y="832104"/>
                  </a:lnTo>
                  <a:lnTo>
                    <a:pt x="95" y="822008"/>
                  </a:lnTo>
                  <a:lnTo>
                    <a:pt x="0" y="806863"/>
                  </a:lnTo>
                  <a:lnTo>
                    <a:pt x="381" y="636461"/>
                  </a:lnTo>
                  <a:lnTo>
                    <a:pt x="3143" y="629603"/>
                  </a:lnTo>
                  <a:lnTo>
                    <a:pt x="8763" y="623697"/>
                  </a:lnTo>
                  <a:lnTo>
                    <a:pt x="23717" y="619792"/>
                  </a:lnTo>
                  <a:lnTo>
                    <a:pt x="38576" y="617506"/>
                  </a:lnTo>
                  <a:lnTo>
                    <a:pt x="42672" y="615506"/>
                  </a:lnTo>
                  <a:lnTo>
                    <a:pt x="45815" y="613505"/>
                  </a:lnTo>
                  <a:lnTo>
                    <a:pt x="49816" y="600075"/>
                  </a:lnTo>
                  <a:lnTo>
                    <a:pt x="59912" y="580739"/>
                  </a:lnTo>
                  <a:lnTo>
                    <a:pt x="66580" y="574072"/>
                  </a:lnTo>
                  <a:lnTo>
                    <a:pt x="84201" y="563690"/>
                  </a:lnTo>
                  <a:lnTo>
                    <a:pt x="89154" y="559308"/>
                  </a:lnTo>
                  <a:lnTo>
                    <a:pt x="93154" y="553879"/>
                  </a:lnTo>
                  <a:lnTo>
                    <a:pt x="94869" y="550926"/>
                  </a:lnTo>
                  <a:lnTo>
                    <a:pt x="94297" y="546450"/>
                  </a:lnTo>
                  <a:lnTo>
                    <a:pt x="91726" y="540734"/>
                  </a:lnTo>
                  <a:lnTo>
                    <a:pt x="72485" y="522732"/>
                  </a:lnTo>
                  <a:lnTo>
                    <a:pt x="70009" y="519874"/>
                  </a:lnTo>
                  <a:lnTo>
                    <a:pt x="65246" y="510826"/>
                  </a:lnTo>
                  <a:lnTo>
                    <a:pt x="65056" y="491776"/>
                  </a:lnTo>
                  <a:lnTo>
                    <a:pt x="74009" y="487585"/>
                  </a:lnTo>
                  <a:lnTo>
                    <a:pt x="98584" y="483775"/>
                  </a:lnTo>
                  <a:lnTo>
                    <a:pt x="102013" y="482251"/>
                  </a:lnTo>
                  <a:lnTo>
                    <a:pt x="110585" y="476726"/>
                  </a:lnTo>
                  <a:lnTo>
                    <a:pt x="132302" y="456247"/>
                  </a:lnTo>
                  <a:lnTo>
                    <a:pt x="148780" y="435102"/>
                  </a:lnTo>
                  <a:lnTo>
                    <a:pt x="147923" y="431101"/>
                  </a:lnTo>
                  <a:lnTo>
                    <a:pt x="144685" y="426434"/>
                  </a:lnTo>
                  <a:lnTo>
                    <a:pt x="133064" y="420815"/>
                  </a:lnTo>
                  <a:lnTo>
                    <a:pt x="127063" y="419672"/>
                  </a:lnTo>
                  <a:lnTo>
                    <a:pt x="121825" y="420053"/>
                  </a:lnTo>
                  <a:lnTo>
                    <a:pt x="101251" y="427768"/>
                  </a:lnTo>
                  <a:lnTo>
                    <a:pt x="97346" y="428435"/>
                  </a:lnTo>
                  <a:lnTo>
                    <a:pt x="88773" y="428720"/>
                  </a:lnTo>
                  <a:lnTo>
                    <a:pt x="80200" y="428149"/>
                  </a:lnTo>
                  <a:lnTo>
                    <a:pt x="62103" y="424720"/>
                  </a:lnTo>
                  <a:lnTo>
                    <a:pt x="56578" y="422910"/>
                  </a:lnTo>
                  <a:lnTo>
                    <a:pt x="53530" y="421482"/>
                  </a:lnTo>
                  <a:lnTo>
                    <a:pt x="51625" y="417291"/>
                  </a:lnTo>
                  <a:lnTo>
                    <a:pt x="51340" y="410623"/>
                  </a:lnTo>
                  <a:lnTo>
                    <a:pt x="55531" y="395764"/>
                  </a:lnTo>
                  <a:lnTo>
                    <a:pt x="63627" y="380333"/>
                  </a:lnTo>
                  <a:lnTo>
                    <a:pt x="83153" y="361283"/>
                  </a:lnTo>
                  <a:lnTo>
                    <a:pt x="121253" y="347567"/>
                  </a:lnTo>
                  <a:lnTo>
                    <a:pt x="131540" y="340614"/>
                  </a:lnTo>
                  <a:lnTo>
                    <a:pt x="156781" y="317087"/>
                  </a:lnTo>
                  <a:lnTo>
                    <a:pt x="182499" y="304800"/>
                  </a:lnTo>
                  <a:lnTo>
                    <a:pt x="193072" y="300800"/>
                  </a:lnTo>
                  <a:lnTo>
                    <a:pt x="200882" y="299085"/>
                  </a:lnTo>
                  <a:lnTo>
                    <a:pt x="204311" y="297847"/>
                  </a:lnTo>
                  <a:lnTo>
                    <a:pt x="206692" y="296132"/>
                  </a:lnTo>
                  <a:lnTo>
                    <a:pt x="217742" y="282607"/>
                  </a:lnTo>
                  <a:lnTo>
                    <a:pt x="221837" y="279083"/>
                  </a:lnTo>
                  <a:lnTo>
                    <a:pt x="226028" y="276511"/>
                  </a:lnTo>
                  <a:lnTo>
                    <a:pt x="229648" y="275272"/>
                  </a:lnTo>
                  <a:lnTo>
                    <a:pt x="232696" y="273653"/>
                  </a:lnTo>
                  <a:lnTo>
                    <a:pt x="235458" y="271653"/>
                  </a:lnTo>
                  <a:lnTo>
                    <a:pt x="237839" y="269462"/>
                  </a:lnTo>
                  <a:lnTo>
                    <a:pt x="244411" y="261938"/>
                  </a:lnTo>
                  <a:lnTo>
                    <a:pt x="246317" y="244793"/>
                  </a:lnTo>
                  <a:lnTo>
                    <a:pt x="239268" y="180308"/>
                  </a:lnTo>
                  <a:lnTo>
                    <a:pt x="263652" y="117729"/>
                  </a:lnTo>
                  <a:lnTo>
                    <a:pt x="318421" y="30956"/>
                  </a:lnTo>
                  <a:lnTo>
                    <a:pt x="340995" y="20574"/>
                  </a:lnTo>
                  <a:lnTo>
                    <a:pt x="346424" y="20098"/>
                  </a:lnTo>
                  <a:lnTo>
                    <a:pt x="356521" y="22860"/>
                  </a:lnTo>
                  <a:lnTo>
                    <a:pt x="360045" y="26479"/>
                  </a:lnTo>
                  <a:lnTo>
                    <a:pt x="362617" y="30671"/>
                  </a:lnTo>
                  <a:lnTo>
                    <a:pt x="364712" y="47244"/>
                  </a:lnTo>
                  <a:lnTo>
                    <a:pt x="365855" y="50768"/>
                  </a:lnTo>
                  <a:lnTo>
                    <a:pt x="367379" y="53721"/>
                  </a:lnTo>
                  <a:lnTo>
                    <a:pt x="369665" y="56293"/>
                  </a:lnTo>
                  <a:lnTo>
                    <a:pt x="375666" y="54769"/>
                  </a:lnTo>
                  <a:lnTo>
                    <a:pt x="384334" y="49340"/>
                  </a:lnTo>
                  <a:lnTo>
                    <a:pt x="409766" y="26099"/>
                  </a:lnTo>
                  <a:lnTo>
                    <a:pt x="417100" y="18097"/>
                  </a:lnTo>
                  <a:lnTo>
                    <a:pt x="428053" y="14097"/>
                  </a:lnTo>
                  <a:lnTo>
                    <a:pt x="439769" y="14097"/>
                  </a:lnTo>
                  <a:lnTo>
                    <a:pt x="455676" y="6572"/>
                  </a:lnTo>
                  <a:lnTo>
                    <a:pt x="472345" y="24289"/>
                  </a:lnTo>
                  <a:lnTo>
                    <a:pt x="475012" y="28004"/>
                  </a:lnTo>
                  <a:lnTo>
                    <a:pt x="480155" y="31813"/>
                  </a:lnTo>
                  <a:lnTo>
                    <a:pt x="483013" y="33433"/>
                  </a:lnTo>
                  <a:lnTo>
                    <a:pt x="501491" y="30956"/>
                  </a:lnTo>
                  <a:lnTo>
                    <a:pt x="518636" y="27718"/>
                  </a:lnTo>
                  <a:lnTo>
                    <a:pt x="665035" y="0"/>
                  </a:lnTo>
                  <a:lnTo>
                    <a:pt x="671798" y="32385"/>
                  </a:lnTo>
                  <a:lnTo>
                    <a:pt x="683704" y="51340"/>
                  </a:lnTo>
                  <a:lnTo>
                    <a:pt x="731139" y="90678"/>
                  </a:lnTo>
                  <a:lnTo>
                    <a:pt x="766382" y="117729"/>
                  </a:lnTo>
                  <a:close/>
                </a:path>
              </a:pathLst>
            </a:custGeom>
            <a:grpFill/>
            <a:ln w="9525" cap="flat">
              <a:solidFill>
                <a:srgbClr val="84E291"/>
              </a:solidFill>
              <a:prstDash val="solid"/>
              <a:miter/>
            </a:ln>
          </p:spPr>
          <p:txBody>
            <a:bodyPr rtlCol="0" anchor="ctr"/>
            <a:lstStyle/>
            <a:p>
              <a:endParaRPr lang="es-HN"/>
            </a:p>
          </p:txBody>
        </p:sp>
        <p:sp>
          <p:nvSpPr>
            <p:cNvPr id="87" name="Forma libre: forma 86">
              <a:extLst>
                <a:ext uri="{FF2B5EF4-FFF2-40B4-BE49-F238E27FC236}">
                  <a16:creationId xmlns:a16="http://schemas.microsoft.com/office/drawing/2014/main" id="{A6952366-9AFD-BA14-BC12-45351AE85180}"/>
                </a:ext>
              </a:extLst>
            </p:cNvPr>
            <p:cNvSpPr/>
            <p:nvPr/>
          </p:nvSpPr>
          <p:spPr>
            <a:xfrm>
              <a:off x="5855750" y="4286630"/>
              <a:ext cx="869537" cy="669131"/>
            </a:xfrm>
            <a:custGeom>
              <a:avLst/>
              <a:gdLst>
                <a:gd name="connsiteX0" fmla="*/ 777145 w 869537"/>
                <a:gd name="connsiteY0" fmla="*/ 390620 h 669131"/>
                <a:gd name="connsiteX1" fmla="*/ 777145 w 869537"/>
                <a:gd name="connsiteY1" fmla="*/ 390620 h 669131"/>
                <a:gd name="connsiteX2" fmla="*/ 756285 w 869537"/>
                <a:gd name="connsiteY2" fmla="*/ 389096 h 669131"/>
                <a:gd name="connsiteX3" fmla="*/ 739140 w 869537"/>
                <a:gd name="connsiteY3" fmla="*/ 389763 h 669131"/>
                <a:gd name="connsiteX4" fmla="*/ 731425 w 869537"/>
                <a:gd name="connsiteY4" fmla="*/ 391382 h 669131"/>
                <a:gd name="connsiteX5" fmla="*/ 723900 w 869537"/>
                <a:gd name="connsiteY5" fmla="*/ 394430 h 669131"/>
                <a:gd name="connsiteX6" fmla="*/ 705898 w 869537"/>
                <a:gd name="connsiteY6" fmla="*/ 410813 h 669131"/>
                <a:gd name="connsiteX7" fmla="*/ 659416 w 869537"/>
                <a:gd name="connsiteY7" fmla="*/ 469392 h 669131"/>
                <a:gd name="connsiteX8" fmla="*/ 620554 w 869537"/>
                <a:gd name="connsiteY8" fmla="*/ 490538 h 669131"/>
                <a:gd name="connsiteX9" fmla="*/ 580358 w 869537"/>
                <a:gd name="connsiteY9" fmla="*/ 505396 h 669131"/>
                <a:gd name="connsiteX10" fmla="*/ 535496 w 869537"/>
                <a:gd name="connsiteY10" fmla="*/ 510730 h 669131"/>
                <a:gd name="connsiteX11" fmla="*/ 504730 w 869537"/>
                <a:gd name="connsiteY11" fmla="*/ 519970 h 669131"/>
                <a:gd name="connsiteX12" fmla="*/ 463201 w 869537"/>
                <a:gd name="connsiteY12" fmla="*/ 597503 h 669131"/>
                <a:gd name="connsiteX13" fmla="*/ 458248 w 869537"/>
                <a:gd name="connsiteY13" fmla="*/ 602932 h 669131"/>
                <a:gd name="connsiteX14" fmla="*/ 452056 w 869537"/>
                <a:gd name="connsiteY14" fmla="*/ 606076 h 669131"/>
                <a:gd name="connsiteX15" fmla="*/ 441388 w 869537"/>
                <a:gd name="connsiteY15" fmla="*/ 602551 h 669131"/>
                <a:gd name="connsiteX16" fmla="*/ 425101 w 869537"/>
                <a:gd name="connsiteY16" fmla="*/ 594550 h 669131"/>
                <a:gd name="connsiteX17" fmla="*/ 404908 w 869537"/>
                <a:gd name="connsiteY17" fmla="*/ 592074 h 669131"/>
                <a:gd name="connsiteX18" fmla="*/ 360045 w 869537"/>
                <a:gd name="connsiteY18" fmla="*/ 607219 h 669131"/>
                <a:gd name="connsiteX19" fmla="*/ 324993 w 869537"/>
                <a:gd name="connsiteY19" fmla="*/ 620744 h 669131"/>
                <a:gd name="connsiteX20" fmla="*/ 319659 w 869537"/>
                <a:gd name="connsiteY20" fmla="*/ 624173 h 669131"/>
                <a:gd name="connsiteX21" fmla="*/ 317373 w 869537"/>
                <a:gd name="connsiteY21" fmla="*/ 628079 h 669131"/>
                <a:gd name="connsiteX22" fmla="*/ 315944 w 869537"/>
                <a:gd name="connsiteY22" fmla="*/ 637032 h 669131"/>
                <a:gd name="connsiteX23" fmla="*/ 310801 w 869537"/>
                <a:gd name="connsiteY23" fmla="*/ 651796 h 669131"/>
                <a:gd name="connsiteX24" fmla="*/ 289465 w 869537"/>
                <a:gd name="connsiteY24" fmla="*/ 664083 h 669131"/>
                <a:gd name="connsiteX25" fmla="*/ 280035 w 869537"/>
                <a:gd name="connsiteY25" fmla="*/ 668179 h 669131"/>
                <a:gd name="connsiteX26" fmla="*/ 277654 w 869537"/>
                <a:gd name="connsiteY26" fmla="*/ 669131 h 669131"/>
                <a:gd name="connsiteX27" fmla="*/ 263462 w 869537"/>
                <a:gd name="connsiteY27" fmla="*/ 664369 h 669131"/>
                <a:gd name="connsiteX28" fmla="*/ 248888 w 869537"/>
                <a:gd name="connsiteY28" fmla="*/ 647319 h 669131"/>
                <a:gd name="connsiteX29" fmla="*/ 240887 w 869537"/>
                <a:gd name="connsiteY29" fmla="*/ 640461 h 669131"/>
                <a:gd name="connsiteX30" fmla="*/ 222885 w 869537"/>
                <a:gd name="connsiteY30" fmla="*/ 631412 h 669131"/>
                <a:gd name="connsiteX31" fmla="*/ 145256 w 869537"/>
                <a:gd name="connsiteY31" fmla="*/ 603028 h 669131"/>
                <a:gd name="connsiteX32" fmla="*/ 132779 w 869537"/>
                <a:gd name="connsiteY32" fmla="*/ 593407 h 669131"/>
                <a:gd name="connsiteX33" fmla="*/ 104870 w 869537"/>
                <a:gd name="connsiteY33" fmla="*/ 563499 h 669131"/>
                <a:gd name="connsiteX34" fmla="*/ 98965 w 869537"/>
                <a:gd name="connsiteY34" fmla="*/ 552164 h 669131"/>
                <a:gd name="connsiteX35" fmla="*/ 97631 w 869537"/>
                <a:gd name="connsiteY35" fmla="*/ 549021 h 669131"/>
                <a:gd name="connsiteX36" fmla="*/ 97155 w 869537"/>
                <a:gd name="connsiteY36" fmla="*/ 543115 h 669131"/>
                <a:gd name="connsiteX37" fmla="*/ 98774 w 869537"/>
                <a:gd name="connsiteY37" fmla="*/ 536734 h 669131"/>
                <a:gd name="connsiteX38" fmla="*/ 104204 w 869537"/>
                <a:gd name="connsiteY38" fmla="*/ 527113 h 669131"/>
                <a:gd name="connsiteX39" fmla="*/ 109633 w 869537"/>
                <a:gd name="connsiteY39" fmla="*/ 519684 h 669131"/>
                <a:gd name="connsiteX40" fmla="*/ 111538 w 869537"/>
                <a:gd name="connsiteY40" fmla="*/ 517779 h 669131"/>
                <a:gd name="connsiteX41" fmla="*/ 113157 w 869537"/>
                <a:gd name="connsiteY41" fmla="*/ 515398 h 669131"/>
                <a:gd name="connsiteX42" fmla="*/ 115157 w 869537"/>
                <a:gd name="connsiteY42" fmla="*/ 504158 h 669131"/>
                <a:gd name="connsiteX43" fmla="*/ 110109 w 869537"/>
                <a:gd name="connsiteY43" fmla="*/ 470535 h 669131"/>
                <a:gd name="connsiteX44" fmla="*/ 98012 w 869537"/>
                <a:gd name="connsiteY44" fmla="*/ 435959 h 669131"/>
                <a:gd name="connsiteX45" fmla="*/ 91916 w 869537"/>
                <a:gd name="connsiteY45" fmla="*/ 423481 h 669131"/>
                <a:gd name="connsiteX46" fmla="*/ 89821 w 869537"/>
                <a:gd name="connsiteY46" fmla="*/ 420433 h 669131"/>
                <a:gd name="connsiteX47" fmla="*/ 80200 w 869537"/>
                <a:gd name="connsiteY47" fmla="*/ 417005 h 669131"/>
                <a:gd name="connsiteX48" fmla="*/ 49721 w 869537"/>
                <a:gd name="connsiteY48" fmla="*/ 419290 h 669131"/>
                <a:gd name="connsiteX49" fmla="*/ 31051 w 869537"/>
                <a:gd name="connsiteY49" fmla="*/ 424624 h 669131"/>
                <a:gd name="connsiteX50" fmla="*/ 22670 w 869537"/>
                <a:gd name="connsiteY50" fmla="*/ 425482 h 669131"/>
                <a:gd name="connsiteX51" fmla="*/ 14478 w 869537"/>
                <a:gd name="connsiteY51" fmla="*/ 424243 h 669131"/>
                <a:gd name="connsiteX52" fmla="*/ 11049 w 869537"/>
                <a:gd name="connsiteY52" fmla="*/ 422910 h 669131"/>
                <a:gd name="connsiteX53" fmla="*/ 8191 w 869537"/>
                <a:gd name="connsiteY53" fmla="*/ 421100 h 669131"/>
                <a:gd name="connsiteX54" fmla="*/ 5715 w 869537"/>
                <a:gd name="connsiteY54" fmla="*/ 419005 h 669131"/>
                <a:gd name="connsiteX55" fmla="*/ 3334 w 869537"/>
                <a:gd name="connsiteY55" fmla="*/ 415862 h 669131"/>
                <a:gd name="connsiteX56" fmla="*/ 1333 w 869537"/>
                <a:gd name="connsiteY56" fmla="*/ 411385 h 669131"/>
                <a:gd name="connsiteX57" fmla="*/ 0 w 869537"/>
                <a:gd name="connsiteY57" fmla="*/ 403765 h 669131"/>
                <a:gd name="connsiteX58" fmla="*/ 0 w 869537"/>
                <a:gd name="connsiteY58" fmla="*/ 398431 h 669131"/>
                <a:gd name="connsiteX59" fmla="*/ 3810 w 869537"/>
                <a:gd name="connsiteY59" fmla="*/ 392621 h 669131"/>
                <a:gd name="connsiteX60" fmla="*/ 7144 w 869537"/>
                <a:gd name="connsiteY60" fmla="*/ 389096 h 669131"/>
                <a:gd name="connsiteX61" fmla="*/ 23527 w 869537"/>
                <a:gd name="connsiteY61" fmla="*/ 359569 h 669131"/>
                <a:gd name="connsiteX62" fmla="*/ 40291 w 869537"/>
                <a:gd name="connsiteY62" fmla="*/ 375856 h 669131"/>
                <a:gd name="connsiteX63" fmla="*/ 84296 w 869537"/>
                <a:gd name="connsiteY63" fmla="*/ 383762 h 669131"/>
                <a:gd name="connsiteX64" fmla="*/ 152114 w 869537"/>
                <a:gd name="connsiteY64" fmla="*/ 372618 h 669131"/>
                <a:gd name="connsiteX65" fmla="*/ 158687 w 869537"/>
                <a:gd name="connsiteY65" fmla="*/ 350425 h 669131"/>
                <a:gd name="connsiteX66" fmla="*/ 179832 w 869537"/>
                <a:gd name="connsiteY66" fmla="*/ 283178 h 669131"/>
                <a:gd name="connsiteX67" fmla="*/ 391096 w 869537"/>
                <a:gd name="connsiteY67" fmla="*/ 136017 h 669131"/>
                <a:gd name="connsiteX68" fmla="*/ 504825 w 869537"/>
                <a:gd name="connsiteY68" fmla="*/ 59436 h 669131"/>
                <a:gd name="connsiteX69" fmla="*/ 556165 w 869537"/>
                <a:gd name="connsiteY69" fmla="*/ 24479 h 669131"/>
                <a:gd name="connsiteX70" fmla="*/ 591979 w 869537"/>
                <a:gd name="connsiteY70" fmla="*/ 4572 h 669131"/>
                <a:gd name="connsiteX71" fmla="*/ 657511 w 869537"/>
                <a:gd name="connsiteY71" fmla="*/ 12097 h 669131"/>
                <a:gd name="connsiteX72" fmla="*/ 679609 w 869537"/>
                <a:gd name="connsiteY72" fmla="*/ 10287 h 669131"/>
                <a:gd name="connsiteX73" fmla="*/ 718566 w 869537"/>
                <a:gd name="connsiteY73" fmla="*/ 0 h 669131"/>
                <a:gd name="connsiteX74" fmla="*/ 767715 w 869537"/>
                <a:gd name="connsiteY74" fmla="*/ 70866 h 669131"/>
                <a:gd name="connsiteX75" fmla="*/ 826960 w 869537"/>
                <a:gd name="connsiteY75" fmla="*/ 160782 h 669131"/>
                <a:gd name="connsiteX76" fmla="*/ 828294 w 869537"/>
                <a:gd name="connsiteY76" fmla="*/ 179356 h 669131"/>
                <a:gd name="connsiteX77" fmla="*/ 763905 w 869537"/>
                <a:gd name="connsiteY77" fmla="*/ 180689 h 669131"/>
                <a:gd name="connsiteX78" fmla="*/ 757523 w 869537"/>
                <a:gd name="connsiteY78" fmla="*/ 181546 h 669131"/>
                <a:gd name="connsiteX79" fmla="*/ 752189 w 869537"/>
                <a:gd name="connsiteY79" fmla="*/ 183642 h 669131"/>
                <a:gd name="connsiteX80" fmla="*/ 753428 w 869537"/>
                <a:gd name="connsiteY80" fmla="*/ 189071 h 669131"/>
                <a:gd name="connsiteX81" fmla="*/ 757047 w 869537"/>
                <a:gd name="connsiteY81" fmla="*/ 195643 h 669131"/>
                <a:gd name="connsiteX82" fmla="*/ 815626 w 869537"/>
                <a:gd name="connsiteY82" fmla="*/ 276606 h 669131"/>
                <a:gd name="connsiteX83" fmla="*/ 826198 w 869537"/>
                <a:gd name="connsiteY83" fmla="*/ 291751 h 669131"/>
                <a:gd name="connsiteX84" fmla="*/ 842486 w 869537"/>
                <a:gd name="connsiteY84" fmla="*/ 300418 h 669131"/>
                <a:gd name="connsiteX85" fmla="*/ 859536 w 869537"/>
                <a:gd name="connsiteY85" fmla="*/ 302800 h 669131"/>
                <a:gd name="connsiteX86" fmla="*/ 866299 w 869537"/>
                <a:gd name="connsiteY86" fmla="*/ 306991 h 669131"/>
                <a:gd name="connsiteX87" fmla="*/ 869537 w 869537"/>
                <a:gd name="connsiteY87" fmla="*/ 311372 h 669131"/>
                <a:gd name="connsiteX88" fmla="*/ 866775 w 869537"/>
                <a:gd name="connsiteY88" fmla="*/ 338614 h 669131"/>
                <a:gd name="connsiteX89" fmla="*/ 864108 w 869537"/>
                <a:gd name="connsiteY89" fmla="*/ 345091 h 669131"/>
                <a:gd name="connsiteX90" fmla="*/ 858774 w 869537"/>
                <a:gd name="connsiteY90" fmla="*/ 347377 h 669131"/>
                <a:gd name="connsiteX91" fmla="*/ 852297 w 869537"/>
                <a:gd name="connsiteY91" fmla="*/ 348520 h 669131"/>
                <a:gd name="connsiteX92" fmla="*/ 823722 w 869537"/>
                <a:gd name="connsiteY92" fmla="*/ 349377 h 669131"/>
                <a:gd name="connsiteX93" fmla="*/ 806958 w 869537"/>
                <a:gd name="connsiteY93" fmla="*/ 356806 h 669131"/>
                <a:gd name="connsiteX94" fmla="*/ 777145 w 869537"/>
                <a:gd name="connsiteY94" fmla="*/ 390620 h 669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69537" h="669131">
                  <a:moveTo>
                    <a:pt x="777145" y="390620"/>
                  </a:moveTo>
                  <a:lnTo>
                    <a:pt x="777145" y="390620"/>
                  </a:lnTo>
                  <a:lnTo>
                    <a:pt x="756285" y="389096"/>
                  </a:lnTo>
                  <a:lnTo>
                    <a:pt x="739140" y="389763"/>
                  </a:lnTo>
                  <a:lnTo>
                    <a:pt x="731425" y="391382"/>
                  </a:lnTo>
                  <a:lnTo>
                    <a:pt x="723900" y="394430"/>
                  </a:lnTo>
                  <a:lnTo>
                    <a:pt x="705898" y="410813"/>
                  </a:lnTo>
                  <a:lnTo>
                    <a:pt x="659416" y="469392"/>
                  </a:lnTo>
                  <a:lnTo>
                    <a:pt x="620554" y="490538"/>
                  </a:lnTo>
                  <a:lnTo>
                    <a:pt x="580358" y="505396"/>
                  </a:lnTo>
                  <a:lnTo>
                    <a:pt x="535496" y="510730"/>
                  </a:lnTo>
                  <a:lnTo>
                    <a:pt x="504730" y="519970"/>
                  </a:lnTo>
                  <a:lnTo>
                    <a:pt x="463201" y="597503"/>
                  </a:lnTo>
                  <a:lnTo>
                    <a:pt x="458248" y="602932"/>
                  </a:lnTo>
                  <a:lnTo>
                    <a:pt x="452056" y="606076"/>
                  </a:lnTo>
                  <a:lnTo>
                    <a:pt x="441388" y="602551"/>
                  </a:lnTo>
                  <a:lnTo>
                    <a:pt x="425101" y="594550"/>
                  </a:lnTo>
                  <a:lnTo>
                    <a:pt x="404908" y="592074"/>
                  </a:lnTo>
                  <a:lnTo>
                    <a:pt x="360045" y="607219"/>
                  </a:lnTo>
                  <a:lnTo>
                    <a:pt x="324993" y="620744"/>
                  </a:lnTo>
                  <a:lnTo>
                    <a:pt x="319659" y="624173"/>
                  </a:lnTo>
                  <a:lnTo>
                    <a:pt x="317373" y="628079"/>
                  </a:lnTo>
                  <a:lnTo>
                    <a:pt x="315944" y="637032"/>
                  </a:lnTo>
                  <a:lnTo>
                    <a:pt x="310801" y="651796"/>
                  </a:lnTo>
                  <a:lnTo>
                    <a:pt x="289465" y="664083"/>
                  </a:lnTo>
                  <a:lnTo>
                    <a:pt x="280035" y="668179"/>
                  </a:lnTo>
                  <a:lnTo>
                    <a:pt x="277654" y="669131"/>
                  </a:lnTo>
                  <a:lnTo>
                    <a:pt x="263462" y="664369"/>
                  </a:lnTo>
                  <a:lnTo>
                    <a:pt x="248888" y="647319"/>
                  </a:lnTo>
                  <a:lnTo>
                    <a:pt x="240887" y="640461"/>
                  </a:lnTo>
                  <a:lnTo>
                    <a:pt x="222885" y="631412"/>
                  </a:lnTo>
                  <a:lnTo>
                    <a:pt x="145256" y="603028"/>
                  </a:lnTo>
                  <a:lnTo>
                    <a:pt x="132779" y="593407"/>
                  </a:lnTo>
                  <a:lnTo>
                    <a:pt x="104870" y="563499"/>
                  </a:lnTo>
                  <a:lnTo>
                    <a:pt x="98965" y="552164"/>
                  </a:lnTo>
                  <a:lnTo>
                    <a:pt x="97631" y="549021"/>
                  </a:lnTo>
                  <a:lnTo>
                    <a:pt x="97155" y="543115"/>
                  </a:lnTo>
                  <a:lnTo>
                    <a:pt x="98774" y="536734"/>
                  </a:lnTo>
                  <a:lnTo>
                    <a:pt x="104204" y="527113"/>
                  </a:lnTo>
                  <a:lnTo>
                    <a:pt x="109633" y="519684"/>
                  </a:lnTo>
                  <a:lnTo>
                    <a:pt x="111538" y="517779"/>
                  </a:lnTo>
                  <a:lnTo>
                    <a:pt x="113157" y="515398"/>
                  </a:lnTo>
                  <a:lnTo>
                    <a:pt x="115157" y="504158"/>
                  </a:lnTo>
                  <a:lnTo>
                    <a:pt x="110109" y="470535"/>
                  </a:lnTo>
                  <a:lnTo>
                    <a:pt x="98012" y="435959"/>
                  </a:lnTo>
                  <a:lnTo>
                    <a:pt x="91916" y="423481"/>
                  </a:lnTo>
                  <a:lnTo>
                    <a:pt x="89821" y="420433"/>
                  </a:lnTo>
                  <a:lnTo>
                    <a:pt x="80200" y="417005"/>
                  </a:lnTo>
                  <a:lnTo>
                    <a:pt x="49721" y="419290"/>
                  </a:lnTo>
                  <a:lnTo>
                    <a:pt x="31051" y="424624"/>
                  </a:lnTo>
                  <a:lnTo>
                    <a:pt x="22670" y="425482"/>
                  </a:lnTo>
                  <a:lnTo>
                    <a:pt x="14478" y="424243"/>
                  </a:lnTo>
                  <a:lnTo>
                    <a:pt x="11049" y="422910"/>
                  </a:lnTo>
                  <a:lnTo>
                    <a:pt x="8191" y="421100"/>
                  </a:lnTo>
                  <a:lnTo>
                    <a:pt x="5715" y="419005"/>
                  </a:lnTo>
                  <a:lnTo>
                    <a:pt x="3334" y="415862"/>
                  </a:lnTo>
                  <a:lnTo>
                    <a:pt x="1333" y="411385"/>
                  </a:lnTo>
                  <a:lnTo>
                    <a:pt x="0" y="403765"/>
                  </a:lnTo>
                  <a:lnTo>
                    <a:pt x="0" y="398431"/>
                  </a:lnTo>
                  <a:lnTo>
                    <a:pt x="3810" y="392621"/>
                  </a:lnTo>
                  <a:lnTo>
                    <a:pt x="7144" y="389096"/>
                  </a:lnTo>
                  <a:lnTo>
                    <a:pt x="23527" y="359569"/>
                  </a:lnTo>
                  <a:lnTo>
                    <a:pt x="40291" y="375856"/>
                  </a:lnTo>
                  <a:lnTo>
                    <a:pt x="84296" y="383762"/>
                  </a:lnTo>
                  <a:lnTo>
                    <a:pt x="152114" y="372618"/>
                  </a:lnTo>
                  <a:lnTo>
                    <a:pt x="158687" y="350425"/>
                  </a:lnTo>
                  <a:lnTo>
                    <a:pt x="179832" y="283178"/>
                  </a:lnTo>
                  <a:lnTo>
                    <a:pt x="391096" y="136017"/>
                  </a:lnTo>
                  <a:lnTo>
                    <a:pt x="504825" y="59436"/>
                  </a:lnTo>
                  <a:lnTo>
                    <a:pt x="556165" y="24479"/>
                  </a:lnTo>
                  <a:lnTo>
                    <a:pt x="591979" y="4572"/>
                  </a:lnTo>
                  <a:lnTo>
                    <a:pt x="657511" y="12097"/>
                  </a:lnTo>
                  <a:lnTo>
                    <a:pt x="679609" y="10287"/>
                  </a:lnTo>
                  <a:lnTo>
                    <a:pt x="718566" y="0"/>
                  </a:lnTo>
                  <a:lnTo>
                    <a:pt x="767715" y="70866"/>
                  </a:lnTo>
                  <a:lnTo>
                    <a:pt x="826960" y="160782"/>
                  </a:lnTo>
                  <a:lnTo>
                    <a:pt x="828294" y="179356"/>
                  </a:lnTo>
                  <a:lnTo>
                    <a:pt x="763905" y="180689"/>
                  </a:lnTo>
                  <a:lnTo>
                    <a:pt x="757523" y="181546"/>
                  </a:lnTo>
                  <a:lnTo>
                    <a:pt x="752189" y="183642"/>
                  </a:lnTo>
                  <a:lnTo>
                    <a:pt x="753428" y="189071"/>
                  </a:lnTo>
                  <a:lnTo>
                    <a:pt x="757047" y="195643"/>
                  </a:lnTo>
                  <a:lnTo>
                    <a:pt x="815626" y="276606"/>
                  </a:lnTo>
                  <a:lnTo>
                    <a:pt x="826198" y="291751"/>
                  </a:lnTo>
                  <a:lnTo>
                    <a:pt x="842486" y="300418"/>
                  </a:lnTo>
                  <a:lnTo>
                    <a:pt x="859536" y="302800"/>
                  </a:lnTo>
                  <a:lnTo>
                    <a:pt x="866299" y="306991"/>
                  </a:lnTo>
                  <a:lnTo>
                    <a:pt x="869537" y="311372"/>
                  </a:lnTo>
                  <a:lnTo>
                    <a:pt x="866775" y="338614"/>
                  </a:lnTo>
                  <a:lnTo>
                    <a:pt x="864108" y="345091"/>
                  </a:lnTo>
                  <a:lnTo>
                    <a:pt x="858774" y="347377"/>
                  </a:lnTo>
                  <a:lnTo>
                    <a:pt x="852297" y="348520"/>
                  </a:lnTo>
                  <a:lnTo>
                    <a:pt x="823722" y="349377"/>
                  </a:lnTo>
                  <a:lnTo>
                    <a:pt x="806958" y="356806"/>
                  </a:lnTo>
                  <a:lnTo>
                    <a:pt x="777145" y="390620"/>
                  </a:lnTo>
                  <a:close/>
                </a:path>
              </a:pathLst>
            </a:custGeom>
            <a:grpFill/>
            <a:ln w="9525" cap="flat">
              <a:solidFill>
                <a:srgbClr val="84E291"/>
              </a:solidFill>
              <a:prstDash val="solid"/>
              <a:miter/>
            </a:ln>
          </p:spPr>
          <p:txBody>
            <a:bodyPr rtlCol="0" anchor="ctr"/>
            <a:lstStyle/>
            <a:p>
              <a:endParaRPr lang="es-HN"/>
            </a:p>
          </p:txBody>
        </p:sp>
        <p:sp>
          <p:nvSpPr>
            <p:cNvPr id="88" name="Forma libre: forma 87">
              <a:extLst>
                <a:ext uri="{FF2B5EF4-FFF2-40B4-BE49-F238E27FC236}">
                  <a16:creationId xmlns:a16="http://schemas.microsoft.com/office/drawing/2014/main" id="{C2CD838C-4C8C-AA14-B284-F5CE2E6239AB}"/>
                </a:ext>
              </a:extLst>
            </p:cNvPr>
            <p:cNvSpPr/>
            <p:nvPr/>
          </p:nvSpPr>
          <p:spPr>
            <a:xfrm>
              <a:off x="4289463" y="4141660"/>
              <a:ext cx="547112" cy="616648"/>
            </a:xfrm>
            <a:custGeom>
              <a:avLst/>
              <a:gdLst>
                <a:gd name="connsiteX0" fmla="*/ 370900 w 547112"/>
                <a:gd name="connsiteY0" fmla="*/ 2381 h 616648"/>
                <a:gd name="connsiteX1" fmla="*/ 370900 w 547112"/>
                <a:gd name="connsiteY1" fmla="*/ 2381 h 616648"/>
                <a:gd name="connsiteX2" fmla="*/ 364708 w 547112"/>
                <a:gd name="connsiteY2" fmla="*/ 40957 h 616648"/>
                <a:gd name="connsiteX3" fmla="*/ 364518 w 547112"/>
                <a:gd name="connsiteY3" fmla="*/ 66008 h 616648"/>
                <a:gd name="connsiteX4" fmla="*/ 371090 w 547112"/>
                <a:gd name="connsiteY4" fmla="*/ 87344 h 616648"/>
                <a:gd name="connsiteX5" fmla="*/ 389092 w 547112"/>
                <a:gd name="connsiteY5" fmla="*/ 96298 h 616648"/>
                <a:gd name="connsiteX6" fmla="*/ 393283 w 547112"/>
                <a:gd name="connsiteY6" fmla="*/ 105823 h 616648"/>
                <a:gd name="connsiteX7" fmla="*/ 430336 w 547112"/>
                <a:gd name="connsiteY7" fmla="*/ 144113 h 616648"/>
                <a:gd name="connsiteX8" fmla="*/ 439480 w 547112"/>
                <a:gd name="connsiteY8" fmla="*/ 148114 h 616648"/>
                <a:gd name="connsiteX9" fmla="*/ 446052 w 547112"/>
                <a:gd name="connsiteY9" fmla="*/ 175070 h 616648"/>
                <a:gd name="connsiteX10" fmla="*/ 459101 w 547112"/>
                <a:gd name="connsiteY10" fmla="*/ 193643 h 616648"/>
                <a:gd name="connsiteX11" fmla="*/ 460911 w 547112"/>
                <a:gd name="connsiteY11" fmla="*/ 212788 h 616648"/>
                <a:gd name="connsiteX12" fmla="*/ 470150 w 547112"/>
                <a:gd name="connsiteY12" fmla="*/ 215837 h 616648"/>
                <a:gd name="connsiteX13" fmla="*/ 478437 w 547112"/>
                <a:gd name="connsiteY13" fmla="*/ 231362 h 616648"/>
                <a:gd name="connsiteX14" fmla="*/ 478532 w 547112"/>
                <a:gd name="connsiteY14" fmla="*/ 238506 h 616648"/>
                <a:gd name="connsiteX15" fmla="*/ 477294 w 547112"/>
                <a:gd name="connsiteY15" fmla="*/ 252413 h 616648"/>
                <a:gd name="connsiteX16" fmla="*/ 474246 w 547112"/>
                <a:gd name="connsiteY16" fmla="*/ 257842 h 616648"/>
                <a:gd name="connsiteX17" fmla="*/ 470341 w 547112"/>
                <a:gd name="connsiteY17" fmla="*/ 260699 h 616648"/>
                <a:gd name="connsiteX18" fmla="*/ 456339 w 547112"/>
                <a:gd name="connsiteY18" fmla="*/ 260985 h 616648"/>
                <a:gd name="connsiteX19" fmla="*/ 450719 w 547112"/>
                <a:gd name="connsiteY19" fmla="*/ 262414 h 616648"/>
                <a:gd name="connsiteX20" fmla="*/ 443956 w 547112"/>
                <a:gd name="connsiteY20" fmla="*/ 265366 h 616648"/>
                <a:gd name="connsiteX21" fmla="*/ 433193 w 547112"/>
                <a:gd name="connsiteY21" fmla="*/ 273844 h 616648"/>
                <a:gd name="connsiteX22" fmla="*/ 428812 w 547112"/>
                <a:gd name="connsiteY22" fmla="*/ 280321 h 616648"/>
                <a:gd name="connsiteX23" fmla="*/ 425668 w 547112"/>
                <a:gd name="connsiteY23" fmla="*/ 289370 h 616648"/>
                <a:gd name="connsiteX24" fmla="*/ 424621 w 547112"/>
                <a:gd name="connsiteY24" fmla="*/ 300038 h 616648"/>
                <a:gd name="connsiteX25" fmla="*/ 424811 w 547112"/>
                <a:gd name="connsiteY25" fmla="*/ 304324 h 616648"/>
                <a:gd name="connsiteX26" fmla="*/ 425383 w 547112"/>
                <a:gd name="connsiteY26" fmla="*/ 308420 h 616648"/>
                <a:gd name="connsiteX27" fmla="*/ 427002 w 547112"/>
                <a:gd name="connsiteY27" fmla="*/ 311753 h 616648"/>
                <a:gd name="connsiteX28" fmla="*/ 429288 w 547112"/>
                <a:gd name="connsiteY28" fmla="*/ 314325 h 616648"/>
                <a:gd name="connsiteX29" fmla="*/ 443575 w 547112"/>
                <a:gd name="connsiteY29" fmla="*/ 323469 h 616648"/>
                <a:gd name="connsiteX30" fmla="*/ 467197 w 547112"/>
                <a:gd name="connsiteY30" fmla="*/ 341376 h 616648"/>
                <a:gd name="connsiteX31" fmla="*/ 469865 w 547112"/>
                <a:gd name="connsiteY31" fmla="*/ 345472 h 616648"/>
                <a:gd name="connsiteX32" fmla="*/ 473579 w 547112"/>
                <a:gd name="connsiteY32" fmla="*/ 352520 h 616648"/>
                <a:gd name="connsiteX33" fmla="*/ 479770 w 547112"/>
                <a:gd name="connsiteY33" fmla="*/ 377095 h 616648"/>
                <a:gd name="connsiteX34" fmla="*/ 489105 w 547112"/>
                <a:gd name="connsiteY34" fmla="*/ 391954 h 616648"/>
                <a:gd name="connsiteX35" fmla="*/ 510917 w 547112"/>
                <a:gd name="connsiteY35" fmla="*/ 407384 h 616648"/>
                <a:gd name="connsiteX36" fmla="*/ 514822 w 547112"/>
                <a:gd name="connsiteY36" fmla="*/ 415004 h 616648"/>
                <a:gd name="connsiteX37" fmla="*/ 515299 w 547112"/>
                <a:gd name="connsiteY37" fmla="*/ 423672 h 616648"/>
                <a:gd name="connsiteX38" fmla="*/ 507869 w 547112"/>
                <a:gd name="connsiteY38" fmla="*/ 446532 h 616648"/>
                <a:gd name="connsiteX39" fmla="*/ 504916 w 547112"/>
                <a:gd name="connsiteY39" fmla="*/ 455200 h 616648"/>
                <a:gd name="connsiteX40" fmla="*/ 547112 w 547112"/>
                <a:gd name="connsiteY40" fmla="*/ 488537 h 616648"/>
                <a:gd name="connsiteX41" fmla="*/ 521109 w 547112"/>
                <a:gd name="connsiteY41" fmla="*/ 514636 h 616648"/>
                <a:gd name="connsiteX42" fmla="*/ 503392 w 547112"/>
                <a:gd name="connsiteY42" fmla="*/ 540067 h 616648"/>
                <a:gd name="connsiteX43" fmla="*/ 485009 w 547112"/>
                <a:gd name="connsiteY43" fmla="*/ 558260 h 616648"/>
                <a:gd name="connsiteX44" fmla="*/ 470341 w 547112"/>
                <a:gd name="connsiteY44" fmla="*/ 562832 h 616648"/>
                <a:gd name="connsiteX45" fmla="*/ 463102 w 547112"/>
                <a:gd name="connsiteY45" fmla="*/ 564261 h 616648"/>
                <a:gd name="connsiteX46" fmla="*/ 454434 w 547112"/>
                <a:gd name="connsiteY46" fmla="*/ 564071 h 616648"/>
                <a:gd name="connsiteX47" fmla="*/ 450243 w 547112"/>
                <a:gd name="connsiteY47" fmla="*/ 563499 h 616648"/>
                <a:gd name="connsiteX48" fmla="*/ 429097 w 547112"/>
                <a:gd name="connsiteY48" fmla="*/ 556450 h 616648"/>
                <a:gd name="connsiteX49" fmla="*/ 419668 w 547112"/>
                <a:gd name="connsiteY49" fmla="*/ 554736 h 616648"/>
                <a:gd name="connsiteX50" fmla="*/ 401380 w 547112"/>
                <a:gd name="connsiteY50" fmla="*/ 554736 h 616648"/>
                <a:gd name="connsiteX51" fmla="*/ 373948 w 547112"/>
                <a:gd name="connsiteY51" fmla="*/ 566547 h 616648"/>
                <a:gd name="connsiteX52" fmla="*/ 364423 w 547112"/>
                <a:gd name="connsiteY52" fmla="*/ 565404 h 616648"/>
                <a:gd name="connsiteX53" fmla="*/ 356803 w 547112"/>
                <a:gd name="connsiteY53" fmla="*/ 561975 h 616648"/>
                <a:gd name="connsiteX54" fmla="*/ 344611 w 547112"/>
                <a:gd name="connsiteY54" fmla="*/ 558546 h 616648"/>
                <a:gd name="connsiteX55" fmla="*/ 313940 w 547112"/>
                <a:gd name="connsiteY55" fmla="*/ 553783 h 616648"/>
                <a:gd name="connsiteX56" fmla="*/ 298129 w 547112"/>
                <a:gd name="connsiteY56" fmla="*/ 556070 h 616648"/>
                <a:gd name="connsiteX57" fmla="*/ 286508 w 547112"/>
                <a:gd name="connsiteY57" fmla="*/ 559975 h 616648"/>
                <a:gd name="connsiteX58" fmla="*/ 225643 w 547112"/>
                <a:gd name="connsiteY58" fmla="*/ 611981 h 616648"/>
                <a:gd name="connsiteX59" fmla="*/ 220500 w 547112"/>
                <a:gd name="connsiteY59" fmla="*/ 616648 h 616648"/>
                <a:gd name="connsiteX60" fmla="*/ 194306 w 547112"/>
                <a:gd name="connsiteY60" fmla="*/ 570738 h 616648"/>
                <a:gd name="connsiteX61" fmla="*/ 179828 w 547112"/>
                <a:gd name="connsiteY61" fmla="*/ 557403 h 616648"/>
                <a:gd name="connsiteX62" fmla="*/ 175732 w 547112"/>
                <a:gd name="connsiteY62" fmla="*/ 516064 h 616648"/>
                <a:gd name="connsiteX63" fmla="*/ 164302 w 547112"/>
                <a:gd name="connsiteY63" fmla="*/ 489204 h 616648"/>
                <a:gd name="connsiteX64" fmla="*/ 136108 w 547112"/>
                <a:gd name="connsiteY64" fmla="*/ 490347 h 616648"/>
                <a:gd name="connsiteX65" fmla="*/ 110296 w 547112"/>
                <a:gd name="connsiteY65" fmla="*/ 493395 h 616648"/>
                <a:gd name="connsiteX66" fmla="*/ 101247 w 547112"/>
                <a:gd name="connsiteY66" fmla="*/ 490347 h 616648"/>
                <a:gd name="connsiteX67" fmla="*/ 99247 w 547112"/>
                <a:gd name="connsiteY67" fmla="*/ 487489 h 616648"/>
                <a:gd name="connsiteX68" fmla="*/ 97532 w 547112"/>
                <a:gd name="connsiteY68" fmla="*/ 484632 h 616648"/>
                <a:gd name="connsiteX69" fmla="*/ 76390 w 547112"/>
                <a:gd name="connsiteY69" fmla="*/ 459581 h 616648"/>
                <a:gd name="connsiteX70" fmla="*/ 73914 w 547112"/>
                <a:gd name="connsiteY70" fmla="*/ 450342 h 616648"/>
                <a:gd name="connsiteX71" fmla="*/ 74009 w 547112"/>
                <a:gd name="connsiteY71" fmla="*/ 441770 h 616648"/>
                <a:gd name="connsiteX72" fmla="*/ 76676 w 547112"/>
                <a:gd name="connsiteY72" fmla="*/ 434435 h 616648"/>
                <a:gd name="connsiteX73" fmla="*/ 77057 w 547112"/>
                <a:gd name="connsiteY73" fmla="*/ 418338 h 616648"/>
                <a:gd name="connsiteX74" fmla="*/ 54769 w 547112"/>
                <a:gd name="connsiteY74" fmla="*/ 398145 h 616648"/>
                <a:gd name="connsiteX75" fmla="*/ 44863 w 547112"/>
                <a:gd name="connsiteY75" fmla="*/ 384810 h 616648"/>
                <a:gd name="connsiteX76" fmla="*/ 39624 w 547112"/>
                <a:gd name="connsiteY76" fmla="*/ 364712 h 616648"/>
                <a:gd name="connsiteX77" fmla="*/ 6858 w 547112"/>
                <a:gd name="connsiteY77" fmla="*/ 239363 h 616648"/>
                <a:gd name="connsiteX78" fmla="*/ 0 w 547112"/>
                <a:gd name="connsiteY78" fmla="*/ 199549 h 616648"/>
                <a:gd name="connsiteX79" fmla="*/ 2667 w 547112"/>
                <a:gd name="connsiteY79" fmla="*/ 188214 h 616648"/>
                <a:gd name="connsiteX80" fmla="*/ 5620 w 547112"/>
                <a:gd name="connsiteY80" fmla="*/ 186309 h 616648"/>
                <a:gd name="connsiteX81" fmla="*/ 8572 w 547112"/>
                <a:gd name="connsiteY81" fmla="*/ 184785 h 616648"/>
                <a:gd name="connsiteX82" fmla="*/ 76676 w 547112"/>
                <a:gd name="connsiteY82" fmla="*/ 157924 h 616648"/>
                <a:gd name="connsiteX83" fmla="*/ 99913 w 547112"/>
                <a:gd name="connsiteY83" fmla="*/ 150304 h 616648"/>
                <a:gd name="connsiteX84" fmla="*/ 144776 w 547112"/>
                <a:gd name="connsiteY84" fmla="*/ 147923 h 616648"/>
                <a:gd name="connsiteX85" fmla="*/ 149729 w 547112"/>
                <a:gd name="connsiteY85" fmla="*/ 145637 h 616648"/>
                <a:gd name="connsiteX86" fmla="*/ 155539 w 547112"/>
                <a:gd name="connsiteY86" fmla="*/ 142304 h 616648"/>
                <a:gd name="connsiteX87" fmla="*/ 156397 w 547112"/>
                <a:gd name="connsiteY87" fmla="*/ 138017 h 616648"/>
                <a:gd name="connsiteX88" fmla="*/ 159349 w 547112"/>
                <a:gd name="connsiteY88" fmla="*/ 103346 h 616648"/>
                <a:gd name="connsiteX89" fmla="*/ 160302 w 547112"/>
                <a:gd name="connsiteY89" fmla="*/ 99727 h 616648"/>
                <a:gd name="connsiteX90" fmla="*/ 168208 w 547112"/>
                <a:gd name="connsiteY90" fmla="*/ 84201 h 616648"/>
                <a:gd name="connsiteX91" fmla="*/ 185734 w 547112"/>
                <a:gd name="connsiteY91" fmla="*/ 58293 h 616648"/>
                <a:gd name="connsiteX92" fmla="*/ 190496 w 547112"/>
                <a:gd name="connsiteY92" fmla="*/ 53149 h 616648"/>
                <a:gd name="connsiteX93" fmla="*/ 197164 w 547112"/>
                <a:gd name="connsiteY93" fmla="*/ 49816 h 616648"/>
                <a:gd name="connsiteX94" fmla="*/ 210499 w 547112"/>
                <a:gd name="connsiteY94" fmla="*/ 46101 h 616648"/>
                <a:gd name="connsiteX95" fmla="*/ 268220 w 547112"/>
                <a:gd name="connsiteY95" fmla="*/ 32671 h 616648"/>
                <a:gd name="connsiteX96" fmla="*/ 288889 w 547112"/>
                <a:gd name="connsiteY96" fmla="*/ 17336 h 616648"/>
                <a:gd name="connsiteX97" fmla="*/ 320989 w 547112"/>
                <a:gd name="connsiteY97" fmla="*/ 2857 h 616648"/>
                <a:gd name="connsiteX98" fmla="*/ 336610 w 547112"/>
                <a:gd name="connsiteY98" fmla="*/ 0 h 616648"/>
                <a:gd name="connsiteX99" fmla="*/ 370900 w 547112"/>
                <a:gd name="connsiteY99" fmla="*/ 2381 h 61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47112" h="616648">
                  <a:moveTo>
                    <a:pt x="370900" y="2381"/>
                  </a:moveTo>
                  <a:lnTo>
                    <a:pt x="370900" y="2381"/>
                  </a:lnTo>
                  <a:lnTo>
                    <a:pt x="364708" y="40957"/>
                  </a:lnTo>
                  <a:lnTo>
                    <a:pt x="364518" y="66008"/>
                  </a:lnTo>
                  <a:lnTo>
                    <a:pt x="371090" y="87344"/>
                  </a:lnTo>
                  <a:lnTo>
                    <a:pt x="389092" y="96298"/>
                  </a:lnTo>
                  <a:lnTo>
                    <a:pt x="393283" y="105823"/>
                  </a:lnTo>
                  <a:lnTo>
                    <a:pt x="430336" y="144113"/>
                  </a:lnTo>
                  <a:lnTo>
                    <a:pt x="439480" y="148114"/>
                  </a:lnTo>
                  <a:lnTo>
                    <a:pt x="446052" y="175070"/>
                  </a:lnTo>
                  <a:lnTo>
                    <a:pt x="459101" y="193643"/>
                  </a:lnTo>
                  <a:lnTo>
                    <a:pt x="460911" y="212788"/>
                  </a:lnTo>
                  <a:lnTo>
                    <a:pt x="470150" y="215837"/>
                  </a:lnTo>
                  <a:lnTo>
                    <a:pt x="478437" y="231362"/>
                  </a:lnTo>
                  <a:lnTo>
                    <a:pt x="478532" y="238506"/>
                  </a:lnTo>
                  <a:lnTo>
                    <a:pt x="477294" y="252413"/>
                  </a:lnTo>
                  <a:lnTo>
                    <a:pt x="474246" y="257842"/>
                  </a:lnTo>
                  <a:lnTo>
                    <a:pt x="470341" y="260699"/>
                  </a:lnTo>
                  <a:lnTo>
                    <a:pt x="456339" y="260985"/>
                  </a:lnTo>
                  <a:lnTo>
                    <a:pt x="450719" y="262414"/>
                  </a:lnTo>
                  <a:lnTo>
                    <a:pt x="443956" y="265366"/>
                  </a:lnTo>
                  <a:lnTo>
                    <a:pt x="433193" y="273844"/>
                  </a:lnTo>
                  <a:lnTo>
                    <a:pt x="428812" y="280321"/>
                  </a:lnTo>
                  <a:lnTo>
                    <a:pt x="425668" y="289370"/>
                  </a:lnTo>
                  <a:lnTo>
                    <a:pt x="424621" y="300038"/>
                  </a:lnTo>
                  <a:lnTo>
                    <a:pt x="424811" y="304324"/>
                  </a:lnTo>
                  <a:lnTo>
                    <a:pt x="425383" y="308420"/>
                  </a:lnTo>
                  <a:lnTo>
                    <a:pt x="427002" y="311753"/>
                  </a:lnTo>
                  <a:lnTo>
                    <a:pt x="429288" y="314325"/>
                  </a:lnTo>
                  <a:lnTo>
                    <a:pt x="443575" y="323469"/>
                  </a:lnTo>
                  <a:lnTo>
                    <a:pt x="467197" y="341376"/>
                  </a:lnTo>
                  <a:lnTo>
                    <a:pt x="469865" y="345472"/>
                  </a:lnTo>
                  <a:lnTo>
                    <a:pt x="473579" y="352520"/>
                  </a:lnTo>
                  <a:lnTo>
                    <a:pt x="479770" y="377095"/>
                  </a:lnTo>
                  <a:lnTo>
                    <a:pt x="489105" y="391954"/>
                  </a:lnTo>
                  <a:lnTo>
                    <a:pt x="510917" y="407384"/>
                  </a:lnTo>
                  <a:lnTo>
                    <a:pt x="514822" y="415004"/>
                  </a:lnTo>
                  <a:lnTo>
                    <a:pt x="515299" y="423672"/>
                  </a:lnTo>
                  <a:lnTo>
                    <a:pt x="507869" y="446532"/>
                  </a:lnTo>
                  <a:lnTo>
                    <a:pt x="504916" y="455200"/>
                  </a:lnTo>
                  <a:lnTo>
                    <a:pt x="547112" y="488537"/>
                  </a:lnTo>
                  <a:lnTo>
                    <a:pt x="521109" y="514636"/>
                  </a:lnTo>
                  <a:lnTo>
                    <a:pt x="503392" y="540067"/>
                  </a:lnTo>
                  <a:lnTo>
                    <a:pt x="485009" y="558260"/>
                  </a:lnTo>
                  <a:lnTo>
                    <a:pt x="470341" y="562832"/>
                  </a:lnTo>
                  <a:lnTo>
                    <a:pt x="463102" y="564261"/>
                  </a:lnTo>
                  <a:lnTo>
                    <a:pt x="454434" y="564071"/>
                  </a:lnTo>
                  <a:lnTo>
                    <a:pt x="450243" y="563499"/>
                  </a:lnTo>
                  <a:lnTo>
                    <a:pt x="429097" y="556450"/>
                  </a:lnTo>
                  <a:lnTo>
                    <a:pt x="419668" y="554736"/>
                  </a:lnTo>
                  <a:lnTo>
                    <a:pt x="401380" y="554736"/>
                  </a:lnTo>
                  <a:lnTo>
                    <a:pt x="373948" y="566547"/>
                  </a:lnTo>
                  <a:lnTo>
                    <a:pt x="364423" y="565404"/>
                  </a:lnTo>
                  <a:lnTo>
                    <a:pt x="356803" y="561975"/>
                  </a:lnTo>
                  <a:lnTo>
                    <a:pt x="344611" y="558546"/>
                  </a:lnTo>
                  <a:lnTo>
                    <a:pt x="313940" y="553783"/>
                  </a:lnTo>
                  <a:lnTo>
                    <a:pt x="298129" y="556070"/>
                  </a:lnTo>
                  <a:lnTo>
                    <a:pt x="286508" y="559975"/>
                  </a:lnTo>
                  <a:lnTo>
                    <a:pt x="225643" y="611981"/>
                  </a:lnTo>
                  <a:lnTo>
                    <a:pt x="220500" y="616648"/>
                  </a:lnTo>
                  <a:lnTo>
                    <a:pt x="194306" y="570738"/>
                  </a:lnTo>
                  <a:lnTo>
                    <a:pt x="179828" y="557403"/>
                  </a:lnTo>
                  <a:lnTo>
                    <a:pt x="175732" y="516064"/>
                  </a:lnTo>
                  <a:lnTo>
                    <a:pt x="164302" y="489204"/>
                  </a:lnTo>
                  <a:lnTo>
                    <a:pt x="136108" y="490347"/>
                  </a:lnTo>
                  <a:lnTo>
                    <a:pt x="110296" y="493395"/>
                  </a:lnTo>
                  <a:lnTo>
                    <a:pt x="101247" y="490347"/>
                  </a:lnTo>
                  <a:lnTo>
                    <a:pt x="99247" y="487489"/>
                  </a:lnTo>
                  <a:lnTo>
                    <a:pt x="97532" y="484632"/>
                  </a:lnTo>
                  <a:lnTo>
                    <a:pt x="76390" y="459581"/>
                  </a:lnTo>
                  <a:lnTo>
                    <a:pt x="73914" y="450342"/>
                  </a:lnTo>
                  <a:lnTo>
                    <a:pt x="74009" y="441770"/>
                  </a:lnTo>
                  <a:lnTo>
                    <a:pt x="76676" y="434435"/>
                  </a:lnTo>
                  <a:lnTo>
                    <a:pt x="77057" y="418338"/>
                  </a:lnTo>
                  <a:lnTo>
                    <a:pt x="54769" y="398145"/>
                  </a:lnTo>
                  <a:lnTo>
                    <a:pt x="44863" y="384810"/>
                  </a:lnTo>
                  <a:lnTo>
                    <a:pt x="39624" y="364712"/>
                  </a:lnTo>
                  <a:lnTo>
                    <a:pt x="6858" y="239363"/>
                  </a:lnTo>
                  <a:lnTo>
                    <a:pt x="0" y="199549"/>
                  </a:lnTo>
                  <a:lnTo>
                    <a:pt x="2667" y="188214"/>
                  </a:lnTo>
                  <a:lnTo>
                    <a:pt x="5620" y="186309"/>
                  </a:lnTo>
                  <a:lnTo>
                    <a:pt x="8572" y="184785"/>
                  </a:lnTo>
                  <a:lnTo>
                    <a:pt x="76676" y="157924"/>
                  </a:lnTo>
                  <a:lnTo>
                    <a:pt x="99913" y="150304"/>
                  </a:lnTo>
                  <a:lnTo>
                    <a:pt x="144776" y="147923"/>
                  </a:lnTo>
                  <a:lnTo>
                    <a:pt x="149729" y="145637"/>
                  </a:lnTo>
                  <a:lnTo>
                    <a:pt x="155539" y="142304"/>
                  </a:lnTo>
                  <a:lnTo>
                    <a:pt x="156397" y="138017"/>
                  </a:lnTo>
                  <a:lnTo>
                    <a:pt x="159349" y="103346"/>
                  </a:lnTo>
                  <a:lnTo>
                    <a:pt x="160302" y="99727"/>
                  </a:lnTo>
                  <a:lnTo>
                    <a:pt x="168208" y="84201"/>
                  </a:lnTo>
                  <a:lnTo>
                    <a:pt x="185734" y="58293"/>
                  </a:lnTo>
                  <a:lnTo>
                    <a:pt x="190496" y="53149"/>
                  </a:lnTo>
                  <a:lnTo>
                    <a:pt x="197164" y="49816"/>
                  </a:lnTo>
                  <a:lnTo>
                    <a:pt x="210499" y="46101"/>
                  </a:lnTo>
                  <a:lnTo>
                    <a:pt x="268220" y="32671"/>
                  </a:lnTo>
                  <a:lnTo>
                    <a:pt x="288889" y="17336"/>
                  </a:lnTo>
                  <a:lnTo>
                    <a:pt x="320989" y="2857"/>
                  </a:lnTo>
                  <a:lnTo>
                    <a:pt x="336610" y="0"/>
                  </a:lnTo>
                  <a:lnTo>
                    <a:pt x="370900" y="2381"/>
                  </a:lnTo>
                  <a:close/>
                </a:path>
              </a:pathLst>
            </a:custGeom>
            <a:grpFill/>
            <a:ln w="9525" cap="flat">
              <a:solidFill>
                <a:srgbClr val="84E291"/>
              </a:solidFill>
              <a:prstDash val="solid"/>
              <a:miter/>
            </a:ln>
          </p:spPr>
          <p:txBody>
            <a:bodyPr rtlCol="0" anchor="ctr"/>
            <a:lstStyle/>
            <a:p>
              <a:endParaRPr lang="es-HN"/>
            </a:p>
          </p:txBody>
        </p:sp>
        <p:sp>
          <p:nvSpPr>
            <p:cNvPr id="89" name="Forma libre: forma 88">
              <a:extLst>
                <a:ext uri="{FF2B5EF4-FFF2-40B4-BE49-F238E27FC236}">
                  <a16:creationId xmlns:a16="http://schemas.microsoft.com/office/drawing/2014/main" id="{28B255CF-0795-E845-CDF6-9DCA696E7A60}"/>
                </a:ext>
              </a:extLst>
            </p:cNvPr>
            <p:cNvSpPr/>
            <p:nvPr/>
          </p:nvSpPr>
          <p:spPr>
            <a:xfrm>
              <a:off x="4445669" y="4630197"/>
              <a:ext cx="542925" cy="523494"/>
            </a:xfrm>
            <a:custGeom>
              <a:avLst/>
              <a:gdLst>
                <a:gd name="connsiteX0" fmla="*/ 469297 w 542925"/>
                <a:gd name="connsiteY0" fmla="*/ 142685 h 523494"/>
                <a:gd name="connsiteX1" fmla="*/ 469297 w 542925"/>
                <a:gd name="connsiteY1" fmla="*/ 142685 h 523494"/>
                <a:gd name="connsiteX2" fmla="*/ 473297 w 542925"/>
                <a:gd name="connsiteY2" fmla="*/ 142494 h 523494"/>
                <a:gd name="connsiteX3" fmla="*/ 476726 w 542925"/>
                <a:gd name="connsiteY3" fmla="*/ 141256 h 523494"/>
                <a:gd name="connsiteX4" fmla="*/ 479488 w 542925"/>
                <a:gd name="connsiteY4" fmla="*/ 139351 h 523494"/>
                <a:gd name="connsiteX5" fmla="*/ 481489 w 542925"/>
                <a:gd name="connsiteY5" fmla="*/ 136779 h 523494"/>
                <a:gd name="connsiteX6" fmla="*/ 483394 w 542925"/>
                <a:gd name="connsiteY6" fmla="*/ 134017 h 523494"/>
                <a:gd name="connsiteX7" fmla="*/ 484822 w 542925"/>
                <a:gd name="connsiteY7" fmla="*/ 130874 h 523494"/>
                <a:gd name="connsiteX8" fmla="*/ 490061 w 542925"/>
                <a:gd name="connsiteY8" fmla="*/ 112205 h 523494"/>
                <a:gd name="connsiteX9" fmla="*/ 496253 w 542925"/>
                <a:gd name="connsiteY9" fmla="*/ 108395 h 523494"/>
                <a:gd name="connsiteX10" fmla="*/ 518160 w 542925"/>
                <a:gd name="connsiteY10" fmla="*/ 116300 h 523494"/>
                <a:gd name="connsiteX11" fmla="*/ 521494 w 542925"/>
                <a:gd name="connsiteY11" fmla="*/ 125159 h 523494"/>
                <a:gd name="connsiteX12" fmla="*/ 542925 w 542925"/>
                <a:gd name="connsiteY12" fmla="*/ 228410 h 523494"/>
                <a:gd name="connsiteX13" fmla="*/ 534162 w 542925"/>
                <a:gd name="connsiteY13" fmla="*/ 255175 h 523494"/>
                <a:gd name="connsiteX14" fmla="*/ 533209 w 542925"/>
                <a:gd name="connsiteY14" fmla="*/ 260033 h 523494"/>
                <a:gd name="connsiteX15" fmla="*/ 535876 w 542925"/>
                <a:gd name="connsiteY15" fmla="*/ 289560 h 523494"/>
                <a:gd name="connsiteX16" fmla="*/ 508540 w 542925"/>
                <a:gd name="connsiteY16" fmla="*/ 355283 h 523494"/>
                <a:gd name="connsiteX17" fmla="*/ 497776 w 542925"/>
                <a:gd name="connsiteY17" fmla="*/ 370427 h 523494"/>
                <a:gd name="connsiteX18" fmla="*/ 493776 w 542925"/>
                <a:gd name="connsiteY18" fmla="*/ 383096 h 523494"/>
                <a:gd name="connsiteX19" fmla="*/ 493681 w 542925"/>
                <a:gd name="connsiteY19" fmla="*/ 413861 h 523494"/>
                <a:gd name="connsiteX20" fmla="*/ 482632 w 542925"/>
                <a:gd name="connsiteY20" fmla="*/ 523494 h 523494"/>
                <a:gd name="connsiteX21" fmla="*/ 430721 w 542925"/>
                <a:gd name="connsiteY21" fmla="*/ 483489 h 523494"/>
                <a:gd name="connsiteX22" fmla="*/ 413004 w 542925"/>
                <a:gd name="connsiteY22" fmla="*/ 472345 h 523494"/>
                <a:gd name="connsiteX23" fmla="*/ 400145 w 542925"/>
                <a:gd name="connsiteY23" fmla="*/ 467583 h 523494"/>
                <a:gd name="connsiteX24" fmla="*/ 392335 w 542925"/>
                <a:gd name="connsiteY24" fmla="*/ 466154 h 523494"/>
                <a:gd name="connsiteX25" fmla="*/ 378619 w 542925"/>
                <a:gd name="connsiteY25" fmla="*/ 465773 h 523494"/>
                <a:gd name="connsiteX26" fmla="*/ 366903 w 542925"/>
                <a:gd name="connsiteY26" fmla="*/ 467297 h 523494"/>
                <a:gd name="connsiteX27" fmla="*/ 329946 w 542925"/>
                <a:gd name="connsiteY27" fmla="*/ 486823 h 523494"/>
                <a:gd name="connsiteX28" fmla="*/ 299847 w 542925"/>
                <a:gd name="connsiteY28" fmla="*/ 491109 h 523494"/>
                <a:gd name="connsiteX29" fmla="*/ 296132 w 542925"/>
                <a:gd name="connsiteY29" fmla="*/ 489109 h 523494"/>
                <a:gd name="connsiteX30" fmla="*/ 292132 w 542925"/>
                <a:gd name="connsiteY30" fmla="*/ 486347 h 523494"/>
                <a:gd name="connsiteX31" fmla="*/ 291465 w 542925"/>
                <a:gd name="connsiteY31" fmla="*/ 482441 h 523494"/>
                <a:gd name="connsiteX32" fmla="*/ 291560 w 542925"/>
                <a:gd name="connsiteY32" fmla="*/ 478250 h 523494"/>
                <a:gd name="connsiteX33" fmla="*/ 294704 w 542925"/>
                <a:gd name="connsiteY33" fmla="*/ 462725 h 523494"/>
                <a:gd name="connsiteX34" fmla="*/ 295180 w 542925"/>
                <a:gd name="connsiteY34" fmla="*/ 458534 h 523494"/>
                <a:gd name="connsiteX35" fmla="*/ 294799 w 542925"/>
                <a:gd name="connsiteY35" fmla="*/ 445770 h 523494"/>
                <a:gd name="connsiteX36" fmla="*/ 292703 w 542925"/>
                <a:gd name="connsiteY36" fmla="*/ 434531 h 523494"/>
                <a:gd name="connsiteX37" fmla="*/ 290227 w 542925"/>
                <a:gd name="connsiteY37" fmla="*/ 428816 h 523494"/>
                <a:gd name="connsiteX38" fmla="*/ 284226 w 542925"/>
                <a:gd name="connsiteY38" fmla="*/ 421577 h 523494"/>
                <a:gd name="connsiteX39" fmla="*/ 245554 w 542925"/>
                <a:gd name="connsiteY39" fmla="*/ 387096 h 523494"/>
                <a:gd name="connsiteX40" fmla="*/ 231648 w 542925"/>
                <a:gd name="connsiteY40" fmla="*/ 372047 h 523494"/>
                <a:gd name="connsiteX41" fmla="*/ 227743 w 542925"/>
                <a:gd name="connsiteY41" fmla="*/ 370904 h 523494"/>
                <a:gd name="connsiteX42" fmla="*/ 222790 w 542925"/>
                <a:gd name="connsiteY42" fmla="*/ 370046 h 523494"/>
                <a:gd name="connsiteX43" fmla="*/ 207740 w 542925"/>
                <a:gd name="connsiteY43" fmla="*/ 373380 h 523494"/>
                <a:gd name="connsiteX44" fmla="*/ 177927 w 542925"/>
                <a:gd name="connsiteY44" fmla="*/ 376047 h 523494"/>
                <a:gd name="connsiteX45" fmla="*/ 176784 w 542925"/>
                <a:gd name="connsiteY45" fmla="*/ 375285 h 523494"/>
                <a:gd name="connsiteX46" fmla="*/ 161639 w 542925"/>
                <a:gd name="connsiteY46" fmla="*/ 357283 h 523494"/>
                <a:gd name="connsiteX47" fmla="*/ 141732 w 542925"/>
                <a:gd name="connsiteY47" fmla="*/ 347853 h 523494"/>
                <a:gd name="connsiteX48" fmla="*/ 131445 w 542925"/>
                <a:gd name="connsiteY48" fmla="*/ 346901 h 523494"/>
                <a:gd name="connsiteX49" fmla="*/ 123349 w 542925"/>
                <a:gd name="connsiteY49" fmla="*/ 349568 h 523494"/>
                <a:gd name="connsiteX50" fmla="*/ 118681 w 542925"/>
                <a:gd name="connsiteY50" fmla="*/ 352139 h 523494"/>
                <a:gd name="connsiteX51" fmla="*/ 112204 w 542925"/>
                <a:gd name="connsiteY51" fmla="*/ 356711 h 523494"/>
                <a:gd name="connsiteX52" fmla="*/ 108585 w 542925"/>
                <a:gd name="connsiteY52" fmla="*/ 360331 h 523494"/>
                <a:gd name="connsiteX53" fmla="*/ 106490 w 542925"/>
                <a:gd name="connsiteY53" fmla="*/ 364141 h 523494"/>
                <a:gd name="connsiteX54" fmla="*/ 105251 w 542925"/>
                <a:gd name="connsiteY54" fmla="*/ 368046 h 523494"/>
                <a:gd name="connsiteX55" fmla="*/ 104870 w 542925"/>
                <a:gd name="connsiteY55" fmla="*/ 372047 h 523494"/>
                <a:gd name="connsiteX56" fmla="*/ 105823 w 542925"/>
                <a:gd name="connsiteY56" fmla="*/ 389382 h 523494"/>
                <a:gd name="connsiteX57" fmla="*/ 104680 w 542925"/>
                <a:gd name="connsiteY57" fmla="*/ 399955 h 523494"/>
                <a:gd name="connsiteX58" fmla="*/ 98012 w 542925"/>
                <a:gd name="connsiteY58" fmla="*/ 418814 h 523494"/>
                <a:gd name="connsiteX59" fmla="*/ 80200 w 542925"/>
                <a:gd name="connsiteY59" fmla="*/ 413861 h 523494"/>
                <a:gd name="connsiteX60" fmla="*/ 19526 w 542925"/>
                <a:gd name="connsiteY60" fmla="*/ 405479 h 523494"/>
                <a:gd name="connsiteX61" fmla="*/ 0 w 542925"/>
                <a:gd name="connsiteY61" fmla="*/ 386715 h 523494"/>
                <a:gd name="connsiteX62" fmla="*/ 31528 w 542925"/>
                <a:gd name="connsiteY62" fmla="*/ 325946 h 523494"/>
                <a:gd name="connsiteX63" fmla="*/ 37910 w 542925"/>
                <a:gd name="connsiteY63" fmla="*/ 306610 h 523494"/>
                <a:gd name="connsiteX64" fmla="*/ 37529 w 542925"/>
                <a:gd name="connsiteY64" fmla="*/ 301943 h 523494"/>
                <a:gd name="connsiteX65" fmla="*/ 36004 w 542925"/>
                <a:gd name="connsiteY65" fmla="*/ 294323 h 523494"/>
                <a:gd name="connsiteX66" fmla="*/ 19431 w 542925"/>
                <a:gd name="connsiteY66" fmla="*/ 250031 h 523494"/>
                <a:gd name="connsiteX67" fmla="*/ 15621 w 542925"/>
                <a:gd name="connsiteY67" fmla="*/ 243650 h 523494"/>
                <a:gd name="connsiteX68" fmla="*/ 9144 w 542925"/>
                <a:gd name="connsiteY68" fmla="*/ 235649 h 523494"/>
                <a:gd name="connsiteX69" fmla="*/ 48101 w 542925"/>
                <a:gd name="connsiteY69" fmla="*/ 182118 h 523494"/>
                <a:gd name="connsiteX70" fmla="*/ 64294 w 542925"/>
                <a:gd name="connsiteY70" fmla="*/ 128111 h 523494"/>
                <a:gd name="connsiteX71" fmla="*/ 69437 w 542925"/>
                <a:gd name="connsiteY71" fmla="*/ 123444 h 523494"/>
                <a:gd name="connsiteX72" fmla="*/ 130302 w 542925"/>
                <a:gd name="connsiteY72" fmla="*/ 71438 h 523494"/>
                <a:gd name="connsiteX73" fmla="*/ 141923 w 542925"/>
                <a:gd name="connsiteY73" fmla="*/ 67533 h 523494"/>
                <a:gd name="connsiteX74" fmla="*/ 157734 w 542925"/>
                <a:gd name="connsiteY74" fmla="*/ 65246 h 523494"/>
                <a:gd name="connsiteX75" fmla="*/ 188404 w 542925"/>
                <a:gd name="connsiteY75" fmla="*/ 70009 h 523494"/>
                <a:gd name="connsiteX76" fmla="*/ 200596 w 542925"/>
                <a:gd name="connsiteY76" fmla="*/ 73438 h 523494"/>
                <a:gd name="connsiteX77" fmla="*/ 208217 w 542925"/>
                <a:gd name="connsiteY77" fmla="*/ 76867 h 523494"/>
                <a:gd name="connsiteX78" fmla="*/ 217742 w 542925"/>
                <a:gd name="connsiteY78" fmla="*/ 78010 h 523494"/>
                <a:gd name="connsiteX79" fmla="*/ 245174 w 542925"/>
                <a:gd name="connsiteY79" fmla="*/ 66199 h 523494"/>
                <a:gd name="connsiteX80" fmla="*/ 263462 w 542925"/>
                <a:gd name="connsiteY80" fmla="*/ 66199 h 523494"/>
                <a:gd name="connsiteX81" fmla="*/ 272891 w 542925"/>
                <a:gd name="connsiteY81" fmla="*/ 67913 h 523494"/>
                <a:gd name="connsiteX82" fmla="*/ 294037 w 542925"/>
                <a:gd name="connsiteY82" fmla="*/ 74962 h 523494"/>
                <a:gd name="connsiteX83" fmla="*/ 298228 w 542925"/>
                <a:gd name="connsiteY83" fmla="*/ 75533 h 523494"/>
                <a:gd name="connsiteX84" fmla="*/ 306896 w 542925"/>
                <a:gd name="connsiteY84" fmla="*/ 75724 h 523494"/>
                <a:gd name="connsiteX85" fmla="*/ 314134 w 542925"/>
                <a:gd name="connsiteY85" fmla="*/ 74295 h 523494"/>
                <a:gd name="connsiteX86" fmla="*/ 328803 w 542925"/>
                <a:gd name="connsiteY86" fmla="*/ 69723 h 523494"/>
                <a:gd name="connsiteX87" fmla="*/ 347186 w 542925"/>
                <a:gd name="connsiteY87" fmla="*/ 51530 h 523494"/>
                <a:gd name="connsiteX88" fmla="*/ 364903 w 542925"/>
                <a:gd name="connsiteY88" fmla="*/ 26099 h 523494"/>
                <a:gd name="connsiteX89" fmla="*/ 390906 w 542925"/>
                <a:gd name="connsiteY89" fmla="*/ 0 h 523494"/>
                <a:gd name="connsiteX90" fmla="*/ 407194 w 542925"/>
                <a:gd name="connsiteY90" fmla="*/ 7620 h 523494"/>
                <a:gd name="connsiteX91" fmla="*/ 413957 w 542925"/>
                <a:gd name="connsiteY91" fmla="*/ 26003 h 523494"/>
                <a:gd name="connsiteX92" fmla="*/ 426530 w 542925"/>
                <a:gd name="connsiteY92" fmla="*/ 48673 h 523494"/>
                <a:gd name="connsiteX93" fmla="*/ 434721 w 542925"/>
                <a:gd name="connsiteY93" fmla="*/ 54864 h 523494"/>
                <a:gd name="connsiteX94" fmla="*/ 438531 w 542925"/>
                <a:gd name="connsiteY94" fmla="*/ 55531 h 523494"/>
                <a:gd name="connsiteX95" fmla="*/ 442246 w 542925"/>
                <a:gd name="connsiteY95" fmla="*/ 55626 h 523494"/>
                <a:gd name="connsiteX96" fmla="*/ 447961 w 542925"/>
                <a:gd name="connsiteY96" fmla="*/ 56674 h 523494"/>
                <a:gd name="connsiteX97" fmla="*/ 455200 w 542925"/>
                <a:gd name="connsiteY97" fmla="*/ 58579 h 523494"/>
                <a:gd name="connsiteX98" fmla="*/ 470725 w 542925"/>
                <a:gd name="connsiteY98" fmla="*/ 64484 h 523494"/>
                <a:gd name="connsiteX99" fmla="*/ 476726 w 542925"/>
                <a:gd name="connsiteY99" fmla="*/ 69056 h 523494"/>
                <a:gd name="connsiteX100" fmla="*/ 479203 w 542925"/>
                <a:gd name="connsiteY100" fmla="*/ 73438 h 523494"/>
                <a:gd name="connsiteX101" fmla="*/ 478441 w 542925"/>
                <a:gd name="connsiteY101" fmla="*/ 76867 h 523494"/>
                <a:gd name="connsiteX102" fmla="*/ 474917 w 542925"/>
                <a:gd name="connsiteY102" fmla="*/ 83439 h 523494"/>
                <a:gd name="connsiteX103" fmla="*/ 471011 w 542925"/>
                <a:gd name="connsiteY103" fmla="*/ 89154 h 523494"/>
                <a:gd name="connsiteX104" fmla="*/ 459962 w 542925"/>
                <a:gd name="connsiteY104" fmla="*/ 101346 h 523494"/>
                <a:gd name="connsiteX105" fmla="*/ 458248 w 542925"/>
                <a:gd name="connsiteY105" fmla="*/ 104394 h 523494"/>
                <a:gd name="connsiteX106" fmla="*/ 457105 w 542925"/>
                <a:gd name="connsiteY106" fmla="*/ 109824 h 523494"/>
                <a:gd name="connsiteX107" fmla="*/ 457105 w 542925"/>
                <a:gd name="connsiteY107" fmla="*/ 117158 h 523494"/>
                <a:gd name="connsiteX108" fmla="*/ 459010 w 542925"/>
                <a:gd name="connsiteY108" fmla="*/ 132017 h 523494"/>
                <a:gd name="connsiteX109" fmla="*/ 461772 w 542925"/>
                <a:gd name="connsiteY109" fmla="*/ 138399 h 523494"/>
                <a:gd name="connsiteX110" fmla="*/ 465392 w 542925"/>
                <a:gd name="connsiteY110" fmla="*/ 142208 h 523494"/>
                <a:gd name="connsiteX111" fmla="*/ 469297 w 542925"/>
                <a:gd name="connsiteY111" fmla="*/ 142685 h 52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42925" h="523494">
                  <a:moveTo>
                    <a:pt x="469297" y="142685"/>
                  </a:moveTo>
                  <a:lnTo>
                    <a:pt x="469297" y="142685"/>
                  </a:lnTo>
                  <a:lnTo>
                    <a:pt x="473297" y="142494"/>
                  </a:lnTo>
                  <a:lnTo>
                    <a:pt x="476726" y="141256"/>
                  </a:lnTo>
                  <a:lnTo>
                    <a:pt x="479488" y="139351"/>
                  </a:lnTo>
                  <a:lnTo>
                    <a:pt x="481489" y="136779"/>
                  </a:lnTo>
                  <a:lnTo>
                    <a:pt x="483394" y="134017"/>
                  </a:lnTo>
                  <a:lnTo>
                    <a:pt x="484822" y="130874"/>
                  </a:lnTo>
                  <a:lnTo>
                    <a:pt x="490061" y="112205"/>
                  </a:lnTo>
                  <a:lnTo>
                    <a:pt x="496253" y="108395"/>
                  </a:lnTo>
                  <a:lnTo>
                    <a:pt x="518160" y="116300"/>
                  </a:lnTo>
                  <a:lnTo>
                    <a:pt x="521494" y="125159"/>
                  </a:lnTo>
                  <a:lnTo>
                    <a:pt x="542925" y="228410"/>
                  </a:lnTo>
                  <a:lnTo>
                    <a:pt x="534162" y="255175"/>
                  </a:lnTo>
                  <a:lnTo>
                    <a:pt x="533209" y="260033"/>
                  </a:lnTo>
                  <a:lnTo>
                    <a:pt x="535876" y="289560"/>
                  </a:lnTo>
                  <a:lnTo>
                    <a:pt x="508540" y="355283"/>
                  </a:lnTo>
                  <a:lnTo>
                    <a:pt x="497776" y="370427"/>
                  </a:lnTo>
                  <a:lnTo>
                    <a:pt x="493776" y="383096"/>
                  </a:lnTo>
                  <a:lnTo>
                    <a:pt x="493681" y="413861"/>
                  </a:lnTo>
                  <a:lnTo>
                    <a:pt x="482632" y="523494"/>
                  </a:lnTo>
                  <a:lnTo>
                    <a:pt x="430721" y="483489"/>
                  </a:lnTo>
                  <a:lnTo>
                    <a:pt x="413004" y="472345"/>
                  </a:lnTo>
                  <a:lnTo>
                    <a:pt x="400145" y="467583"/>
                  </a:lnTo>
                  <a:lnTo>
                    <a:pt x="392335" y="466154"/>
                  </a:lnTo>
                  <a:lnTo>
                    <a:pt x="378619" y="465773"/>
                  </a:lnTo>
                  <a:lnTo>
                    <a:pt x="366903" y="467297"/>
                  </a:lnTo>
                  <a:lnTo>
                    <a:pt x="329946" y="486823"/>
                  </a:lnTo>
                  <a:lnTo>
                    <a:pt x="299847" y="491109"/>
                  </a:lnTo>
                  <a:lnTo>
                    <a:pt x="296132" y="489109"/>
                  </a:lnTo>
                  <a:lnTo>
                    <a:pt x="292132" y="486347"/>
                  </a:lnTo>
                  <a:lnTo>
                    <a:pt x="291465" y="482441"/>
                  </a:lnTo>
                  <a:lnTo>
                    <a:pt x="291560" y="478250"/>
                  </a:lnTo>
                  <a:lnTo>
                    <a:pt x="294704" y="462725"/>
                  </a:lnTo>
                  <a:lnTo>
                    <a:pt x="295180" y="458534"/>
                  </a:lnTo>
                  <a:lnTo>
                    <a:pt x="294799" y="445770"/>
                  </a:lnTo>
                  <a:lnTo>
                    <a:pt x="292703" y="434531"/>
                  </a:lnTo>
                  <a:lnTo>
                    <a:pt x="290227" y="428816"/>
                  </a:lnTo>
                  <a:lnTo>
                    <a:pt x="284226" y="421577"/>
                  </a:lnTo>
                  <a:lnTo>
                    <a:pt x="245554" y="387096"/>
                  </a:lnTo>
                  <a:lnTo>
                    <a:pt x="231648" y="372047"/>
                  </a:lnTo>
                  <a:lnTo>
                    <a:pt x="227743" y="370904"/>
                  </a:lnTo>
                  <a:lnTo>
                    <a:pt x="222790" y="370046"/>
                  </a:lnTo>
                  <a:lnTo>
                    <a:pt x="207740" y="373380"/>
                  </a:lnTo>
                  <a:lnTo>
                    <a:pt x="177927" y="376047"/>
                  </a:lnTo>
                  <a:lnTo>
                    <a:pt x="176784" y="375285"/>
                  </a:lnTo>
                  <a:lnTo>
                    <a:pt x="161639" y="357283"/>
                  </a:lnTo>
                  <a:lnTo>
                    <a:pt x="141732" y="347853"/>
                  </a:lnTo>
                  <a:lnTo>
                    <a:pt x="131445" y="346901"/>
                  </a:lnTo>
                  <a:lnTo>
                    <a:pt x="123349" y="349568"/>
                  </a:lnTo>
                  <a:lnTo>
                    <a:pt x="118681" y="352139"/>
                  </a:lnTo>
                  <a:lnTo>
                    <a:pt x="112204" y="356711"/>
                  </a:lnTo>
                  <a:lnTo>
                    <a:pt x="108585" y="360331"/>
                  </a:lnTo>
                  <a:lnTo>
                    <a:pt x="106490" y="364141"/>
                  </a:lnTo>
                  <a:lnTo>
                    <a:pt x="105251" y="368046"/>
                  </a:lnTo>
                  <a:lnTo>
                    <a:pt x="104870" y="372047"/>
                  </a:lnTo>
                  <a:lnTo>
                    <a:pt x="105823" y="389382"/>
                  </a:lnTo>
                  <a:lnTo>
                    <a:pt x="104680" y="399955"/>
                  </a:lnTo>
                  <a:lnTo>
                    <a:pt x="98012" y="418814"/>
                  </a:lnTo>
                  <a:lnTo>
                    <a:pt x="80200" y="413861"/>
                  </a:lnTo>
                  <a:lnTo>
                    <a:pt x="19526" y="405479"/>
                  </a:lnTo>
                  <a:lnTo>
                    <a:pt x="0" y="386715"/>
                  </a:lnTo>
                  <a:lnTo>
                    <a:pt x="31528" y="325946"/>
                  </a:lnTo>
                  <a:lnTo>
                    <a:pt x="37910" y="306610"/>
                  </a:lnTo>
                  <a:lnTo>
                    <a:pt x="37529" y="301943"/>
                  </a:lnTo>
                  <a:lnTo>
                    <a:pt x="36004" y="294323"/>
                  </a:lnTo>
                  <a:lnTo>
                    <a:pt x="19431" y="250031"/>
                  </a:lnTo>
                  <a:lnTo>
                    <a:pt x="15621" y="243650"/>
                  </a:lnTo>
                  <a:lnTo>
                    <a:pt x="9144" y="235649"/>
                  </a:lnTo>
                  <a:lnTo>
                    <a:pt x="48101" y="182118"/>
                  </a:lnTo>
                  <a:lnTo>
                    <a:pt x="64294" y="128111"/>
                  </a:lnTo>
                  <a:lnTo>
                    <a:pt x="69437" y="123444"/>
                  </a:lnTo>
                  <a:lnTo>
                    <a:pt x="130302" y="71438"/>
                  </a:lnTo>
                  <a:lnTo>
                    <a:pt x="141923" y="67533"/>
                  </a:lnTo>
                  <a:lnTo>
                    <a:pt x="157734" y="65246"/>
                  </a:lnTo>
                  <a:lnTo>
                    <a:pt x="188404" y="70009"/>
                  </a:lnTo>
                  <a:lnTo>
                    <a:pt x="200596" y="73438"/>
                  </a:lnTo>
                  <a:lnTo>
                    <a:pt x="208217" y="76867"/>
                  </a:lnTo>
                  <a:lnTo>
                    <a:pt x="217742" y="78010"/>
                  </a:lnTo>
                  <a:lnTo>
                    <a:pt x="245174" y="66199"/>
                  </a:lnTo>
                  <a:lnTo>
                    <a:pt x="263462" y="66199"/>
                  </a:lnTo>
                  <a:lnTo>
                    <a:pt x="272891" y="67913"/>
                  </a:lnTo>
                  <a:lnTo>
                    <a:pt x="294037" y="74962"/>
                  </a:lnTo>
                  <a:lnTo>
                    <a:pt x="298228" y="75533"/>
                  </a:lnTo>
                  <a:lnTo>
                    <a:pt x="306896" y="75724"/>
                  </a:lnTo>
                  <a:lnTo>
                    <a:pt x="314134" y="74295"/>
                  </a:lnTo>
                  <a:lnTo>
                    <a:pt x="328803" y="69723"/>
                  </a:lnTo>
                  <a:lnTo>
                    <a:pt x="347186" y="51530"/>
                  </a:lnTo>
                  <a:lnTo>
                    <a:pt x="364903" y="26099"/>
                  </a:lnTo>
                  <a:lnTo>
                    <a:pt x="390906" y="0"/>
                  </a:lnTo>
                  <a:lnTo>
                    <a:pt x="407194" y="7620"/>
                  </a:lnTo>
                  <a:lnTo>
                    <a:pt x="413957" y="26003"/>
                  </a:lnTo>
                  <a:lnTo>
                    <a:pt x="426530" y="48673"/>
                  </a:lnTo>
                  <a:lnTo>
                    <a:pt x="434721" y="54864"/>
                  </a:lnTo>
                  <a:lnTo>
                    <a:pt x="438531" y="55531"/>
                  </a:lnTo>
                  <a:lnTo>
                    <a:pt x="442246" y="55626"/>
                  </a:lnTo>
                  <a:lnTo>
                    <a:pt x="447961" y="56674"/>
                  </a:lnTo>
                  <a:lnTo>
                    <a:pt x="455200" y="58579"/>
                  </a:lnTo>
                  <a:lnTo>
                    <a:pt x="470725" y="64484"/>
                  </a:lnTo>
                  <a:lnTo>
                    <a:pt x="476726" y="69056"/>
                  </a:lnTo>
                  <a:lnTo>
                    <a:pt x="479203" y="73438"/>
                  </a:lnTo>
                  <a:lnTo>
                    <a:pt x="478441" y="76867"/>
                  </a:lnTo>
                  <a:lnTo>
                    <a:pt x="474917" y="83439"/>
                  </a:lnTo>
                  <a:lnTo>
                    <a:pt x="471011" y="89154"/>
                  </a:lnTo>
                  <a:lnTo>
                    <a:pt x="459962" y="101346"/>
                  </a:lnTo>
                  <a:lnTo>
                    <a:pt x="458248" y="104394"/>
                  </a:lnTo>
                  <a:lnTo>
                    <a:pt x="457105" y="109824"/>
                  </a:lnTo>
                  <a:lnTo>
                    <a:pt x="457105" y="117158"/>
                  </a:lnTo>
                  <a:lnTo>
                    <a:pt x="459010" y="132017"/>
                  </a:lnTo>
                  <a:lnTo>
                    <a:pt x="461772" y="138399"/>
                  </a:lnTo>
                  <a:lnTo>
                    <a:pt x="465392" y="142208"/>
                  </a:lnTo>
                  <a:lnTo>
                    <a:pt x="469297" y="142685"/>
                  </a:lnTo>
                  <a:close/>
                </a:path>
              </a:pathLst>
            </a:custGeom>
            <a:grpFill/>
            <a:ln w="9525" cap="flat">
              <a:solidFill>
                <a:srgbClr val="84E291"/>
              </a:solidFill>
              <a:prstDash val="solid"/>
              <a:miter/>
            </a:ln>
          </p:spPr>
          <p:txBody>
            <a:bodyPr rtlCol="0" anchor="ctr"/>
            <a:lstStyle/>
            <a:p>
              <a:endParaRPr lang="es-HN"/>
            </a:p>
          </p:txBody>
        </p:sp>
        <p:sp>
          <p:nvSpPr>
            <p:cNvPr id="90" name="Forma libre: forma 89">
              <a:extLst>
                <a:ext uri="{FF2B5EF4-FFF2-40B4-BE49-F238E27FC236}">
                  <a16:creationId xmlns:a16="http://schemas.microsoft.com/office/drawing/2014/main" id="{A4FEC4F8-02C1-FD21-9F7C-76514141853C}"/>
                </a:ext>
              </a:extLst>
            </p:cNvPr>
            <p:cNvSpPr/>
            <p:nvPr/>
          </p:nvSpPr>
          <p:spPr>
            <a:xfrm>
              <a:off x="5224814" y="4813077"/>
              <a:ext cx="364616" cy="513207"/>
            </a:xfrm>
            <a:custGeom>
              <a:avLst/>
              <a:gdLst>
                <a:gd name="connsiteX0" fmla="*/ 241935 w 364616"/>
                <a:gd name="connsiteY0" fmla="*/ 41910 h 513207"/>
                <a:gd name="connsiteX1" fmla="*/ 241935 w 364616"/>
                <a:gd name="connsiteY1" fmla="*/ 41910 h 513207"/>
                <a:gd name="connsiteX2" fmla="*/ 258127 w 364616"/>
                <a:gd name="connsiteY2" fmla="*/ 39148 h 513207"/>
                <a:gd name="connsiteX3" fmla="*/ 262223 w 364616"/>
                <a:gd name="connsiteY3" fmla="*/ 39243 h 513207"/>
                <a:gd name="connsiteX4" fmla="*/ 266129 w 364616"/>
                <a:gd name="connsiteY4" fmla="*/ 40100 h 513207"/>
                <a:gd name="connsiteX5" fmla="*/ 279559 w 364616"/>
                <a:gd name="connsiteY5" fmla="*/ 52864 h 513207"/>
                <a:gd name="connsiteX6" fmla="*/ 319754 w 364616"/>
                <a:gd name="connsiteY6" fmla="*/ 104489 h 513207"/>
                <a:gd name="connsiteX7" fmla="*/ 331470 w 364616"/>
                <a:gd name="connsiteY7" fmla="*/ 143828 h 513207"/>
                <a:gd name="connsiteX8" fmla="*/ 349282 w 364616"/>
                <a:gd name="connsiteY8" fmla="*/ 164402 h 513207"/>
                <a:gd name="connsiteX9" fmla="*/ 362141 w 364616"/>
                <a:gd name="connsiteY9" fmla="*/ 179451 h 513207"/>
                <a:gd name="connsiteX10" fmla="*/ 363855 w 364616"/>
                <a:gd name="connsiteY10" fmla="*/ 182499 h 513207"/>
                <a:gd name="connsiteX11" fmla="*/ 364617 w 364616"/>
                <a:gd name="connsiteY11" fmla="*/ 192881 h 513207"/>
                <a:gd name="connsiteX12" fmla="*/ 357378 w 364616"/>
                <a:gd name="connsiteY12" fmla="*/ 217932 h 513207"/>
                <a:gd name="connsiteX13" fmla="*/ 360045 w 364616"/>
                <a:gd name="connsiteY13" fmla="*/ 234029 h 513207"/>
                <a:gd name="connsiteX14" fmla="*/ 348901 w 364616"/>
                <a:gd name="connsiteY14" fmla="*/ 246602 h 513207"/>
                <a:gd name="connsiteX15" fmla="*/ 341947 w 364616"/>
                <a:gd name="connsiteY15" fmla="*/ 263366 h 513207"/>
                <a:gd name="connsiteX16" fmla="*/ 332327 w 364616"/>
                <a:gd name="connsiteY16" fmla="*/ 373856 h 513207"/>
                <a:gd name="connsiteX17" fmla="*/ 320802 w 364616"/>
                <a:gd name="connsiteY17" fmla="*/ 425482 h 513207"/>
                <a:gd name="connsiteX18" fmla="*/ 235363 w 364616"/>
                <a:gd name="connsiteY18" fmla="*/ 459391 h 513207"/>
                <a:gd name="connsiteX19" fmla="*/ 220599 w 364616"/>
                <a:gd name="connsiteY19" fmla="*/ 427482 h 513207"/>
                <a:gd name="connsiteX20" fmla="*/ 218599 w 364616"/>
                <a:gd name="connsiteY20" fmla="*/ 424434 h 513207"/>
                <a:gd name="connsiteX21" fmla="*/ 213550 w 364616"/>
                <a:gd name="connsiteY21" fmla="*/ 420814 h 513207"/>
                <a:gd name="connsiteX22" fmla="*/ 204597 w 364616"/>
                <a:gd name="connsiteY22" fmla="*/ 423481 h 513207"/>
                <a:gd name="connsiteX23" fmla="*/ 198025 w 364616"/>
                <a:gd name="connsiteY23" fmla="*/ 433673 h 513207"/>
                <a:gd name="connsiteX24" fmla="*/ 190309 w 364616"/>
                <a:gd name="connsiteY24" fmla="*/ 438436 h 513207"/>
                <a:gd name="connsiteX25" fmla="*/ 170974 w 364616"/>
                <a:gd name="connsiteY25" fmla="*/ 438436 h 513207"/>
                <a:gd name="connsiteX26" fmla="*/ 159448 w 364616"/>
                <a:gd name="connsiteY26" fmla="*/ 444913 h 513207"/>
                <a:gd name="connsiteX27" fmla="*/ 156972 w 364616"/>
                <a:gd name="connsiteY27" fmla="*/ 446722 h 513207"/>
                <a:gd name="connsiteX28" fmla="*/ 153924 w 364616"/>
                <a:gd name="connsiteY28" fmla="*/ 449580 h 513207"/>
                <a:gd name="connsiteX29" fmla="*/ 147638 w 364616"/>
                <a:gd name="connsiteY29" fmla="*/ 457771 h 513207"/>
                <a:gd name="connsiteX30" fmla="*/ 141065 w 364616"/>
                <a:gd name="connsiteY30" fmla="*/ 469868 h 513207"/>
                <a:gd name="connsiteX31" fmla="*/ 138970 w 364616"/>
                <a:gd name="connsiteY31" fmla="*/ 472630 h 513207"/>
                <a:gd name="connsiteX32" fmla="*/ 130016 w 364616"/>
                <a:gd name="connsiteY32" fmla="*/ 482918 h 513207"/>
                <a:gd name="connsiteX33" fmla="*/ 94869 w 364616"/>
                <a:gd name="connsiteY33" fmla="*/ 513207 h 513207"/>
                <a:gd name="connsiteX34" fmla="*/ 88487 w 364616"/>
                <a:gd name="connsiteY34" fmla="*/ 508921 h 513207"/>
                <a:gd name="connsiteX35" fmla="*/ 80105 w 364616"/>
                <a:gd name="connsiteY35" fmla="*/ 499205 h 513207"/>
                <a:gd name="connsiteX36" fmla="*/ 63532 w 364616"/>
                <a:gd name="connsiteY36" fmla="*/ 471583 h 513207"/>
                <a:gd name="connsiteX37" fmla="*/ 53340 w 364616"/>
                <a:gd name="connsiteY37" fmla="*/ 449961 h 513207"/>
                <a:gd name="connsiteX38" fmla="*/ 52483 w 364616"/>
                <a:gd name="connsiteY38" fmla="*/ 446151 h 513207"/>
                <a:gd name="connsiteX39" fmla="*/ 51149 w 364616"/>
                <a:gd name="connsiteY39" fmla="*/ 442817 h 513207"/>
                <a:gd name="connsiteX40" fmla="*/ 40386 w 364616"/>
                <a:gd name="connsiteY40" fmla="*/ 431292 h 513207"/>
                <a:gd name="connsiteX41" fmla="*/ 1238 w 364616"/>
                <a:gd name="connsiteY41" fmla="*/ 397193 h 513207"/>
                <a:gd name="connsiteX42" fmla="*/ 762 w 364616"/>
                <a:gd name="connsiteY42" fmla="*/ 395573 h 513207"/>
                <a:gd name="connsiteX43" fmla="*/ 0 w 364616"/>
                <a:gd name="connsiteY43" fmla="*/ 387668 h 513207"/>
                <a:gd name="connsiteX44" fmla="*/ 7144 w 364616"/>
                <a:gd name="connsiteY44" fmla="*/ 349853 h 513207"/>
                <a:gd name="connsiteX45" fmla="*/ 36004 w 364616"/>
                <a:gd name="connsiteY45" fmla="*/ 294132 h 513207"/>
                <a:gd name="connsiteX46" fmla="*/ 96012 w 364616"/>
                <a:gd name="connsiteY46" fmla="*/ 227171 h 513207"/>
                <a:gd name="connsiteX47" fmla="*/ 129635 w 364616"/>
                <a:gd name="connsiteY47" fmla="*/ 202692 h 513207"/>
                <a:gd name="connsiteX48" fmla="*/ 147352 w 364616"/>
                <a:gd name="connsiteY48" fmla="*/ 164116 h 513207"/>
                <a:gd name="connsiteX49" fmla="*/ 155353 w 364616"/>
                <a:gd name="connsiteY49" fmla="*/ 154019 h 513207"/>
                <a:gd name="connsiteX50" fmla="*/ 159258 w 364616"/>
                <a:gd name="connsiteY50" fmla="*/ 147256 h 513207"/>
                <a:gd name="connsiteX51" fmla="*/ 159639 w 364616"/>
                <a:gd name="connsiteY51" fmla="*/ 141065 h 513207"/>
                <a:gd name="connsiteX52" fmla="*/ 159258 w 364616"/>
                <a:gd name="connsiteY52" fmla="*/ 132683 h 513207"/>
                <a:gd name="connsiteX53" fmla="*/ 155162 w 364616"/>
                <a:gd name="connsiteY53" fmla="*/ 108204 h 513207"/>
                <a:gd name="connsiteX54" fmla="*/ 150781 w 364616"/>
                <a:gd name="connsiteY54" fmla="*/ 95155 h 513207"/>
                <a:gd name="connsiteX55" fmla="*/ 143351 w 364616"/>
                <a:gd name="connsiteY55" fmla="*/ 55340 h 513207"/>
                <a:gd name="connsiteX56" fmla="*/ 147256 w 364616"/>
                <a:gd name="connsiteY56" fmla="*/ 38100 h 513207"/>
                <a:gd name="connsiteX57" fmla="*/ 168021 w 364616"/>
                <a:gd name="connsiteY57" fmla="*/ 0 h 513207"/>
                <a:gd name="connsiteX58" fmla="*/ 199072 w 364616"/>
                <a:gd name="connsiteY58" fmla="*/ 28289 h 513207"/>
                <a:gd name="connsiteX59" fmla="*/ 216598 w 364616"/>
                <a:gd name="connsiteY59" fmla="*/ 38671 h 513207"/>
                <a:gd name="connsiteX60" fmla="*/ 229267 w 364616"/>
                <a:gd name="connsiteY60" fmla="*/ 41434 h 513207"/>
                <a:gd name="connsiteX61" fmla="*/ 241935 w 364616"/>
                <a:gd name="connsiteY61" fmla="*/ 41910 h 5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64616" h="513207">
                  <a:moveTo>
                    <a:pt x="241935" y="41910"/>
                  </a:moveTo>
                  <a:lnTo>
                    <a:pt x="241935" y="41910"/>
                  </a:lnTo>
                  <a:lnTo>
                    <a:pt x="258127" y="39148"/>
                  </a:lnTo>
                  <a:lnTo>
                    <a:pt x="262223" y="39243"/>
                  </a:lnTo>
                  <a:lnTo>
                    <a:pt x="266129" y="40100"/>
                  </a:lnTo>
                  <a:lnTo>
                    <a:pt x="279559" y="52864"/>
                  </a:lnTo>
                  <a:lnTo>
                    <a:pt x="319754" y="104489"/>
                  </a:lnTo>
                  <a:lnTo>
                    <a:pt x="331470" y="143828"/>
                  </a:lnTo>
                  <a:lnTo>
                    <a:pt x="349282" y="164402"/>
                  </a:lnTo>
                  <a:lnTo>
                    <a:pt x="362141" y="179451"/>
                  </a:lnTo>
                  <a:lnTo>
                    <a:pt x="363855" y="182499"/>
                  </a:lnTo>
                  <a:lnTo>
                    <a:pt x="364617" y="192881"/>
                  </a:lnTo>
                  <a:lnTo>
                    <a:pt x="357378" y="217932"/>
                  </a:lnTo>
                  <a:lnTo>
                    <a:pt x="360045" y="234029"/>
                  </a:lnTo>
                  <a:lnTo>
                    <a:pt x="348901" y="246602"/>
                  </a:lnTo>
                  <a:lnTo>
                    <a:pt x="341947" y="263366"/>
                  </a:lnTo>
                  <a:lnTo>
                    <a:pt x="332327" y="373856"/>
                  </a:lnTo>
                  <a:lnTo>
                    <a:pt x="320802" y="425482"/>
                  </a:lnTo>
                  <a:lnTo>
                    <a:pt x="235363" y="459391"/>
                  </a:lnTo>
                  <a:lnTo>
                    <a:pt x="220599" y="427482"/>
                  </a:lnTo>
                  <a:lnTo>
                    <a:pt x="218599" y="424434"/>
                  </a:lnTo>
                  <a:lnTo>
                    <a:pt x="213550" y="420814"/>
                  </a:lnTo>
                  <a:lnTo>
                    <a:pt x="204597" y="423481"/>
                  </a:lnTo>
                  <a:lnTo>
                    <a:pt x="198025" y="433673"/>
                  </a:lnTo>
                  <a:lnTo>
                    <a:pt x="190309" y="438436"/>
                  </a:lnTo>
                  <a:lnTo>
                    <a:pt x="170974" y="438436"/>
                  </a:lnTo>
                  <a:lnTo>
                    <a:pt x="159448" y="444913"/>
                  </a:lnTo>
                  <a:lnTo>
                    <a:pt x="156972" y="446722"/>
                  </a:lnTo>
                  <a:lnTo>
                    <a:pt x="153924" y="449580"/>
                  </a:lnTo>
                  <a:lnTo>
                    <a:pt x="147638" y="457771"/>
                  </a:lnTo>
                  <a:lnTo>
                    <a:pt x="141065" y="469868"/>
                  </a:lnTo>
                  <a:lnTo>
                    <a:pt x="138970" y="472630"/>
                  </a:lnTo>
                  <a:lnTo>
                    <a:pt x="130016" y="482918"/>
                  </a:lnTo>
                  <a:lnTo>
                    <a:pt x="94869" y="513207"/>
                  </a:lnTo>
                  <a:lnTo>
                    <a:pt x="88487" y="508921"/>
                  </a:lnTo>
                  <a:lnTo>
                    <a:pt x="80105" y="499205"/>
                  </a:lnTo>
                  <a:lnTo>
                    <a:pt x="63532" y="471583"/>
                  </a:lnTo>
                  <a:lnTo>
                    <a:pt x="53340" y="449961"/>
                  </a:lnTo>
                  <a:lnTo>
                    <a:pt x="52483" y="446151"/>
                  </a:lnTo>
                  <a:lnTo>
                    <a:pt x="51149" y="442817"/>
                  </a:lnTo>
                  <a:lnTo>
                    <a:pt x="40386" y="431292"/>
                  </a:lnTo>
                  <a:lnTo>
                    <a:pt x="1238" y="397193"/>
                  </a:lnTo>
                  <a:lnTo>
                    <a:pt x="762" y="395573"/>
                  </a:lnTo>
                  <a:lnTo>
                    <a:pt x="0" y="387668"/>
                  </a:lnTo>
                  <a:lnTo>
                    <a:pt x="7144" y="349853"/>
                  </a:lnTo>
                  <a:lnTo>
                    <a:pt x="36004" y="294132"/>
                  </a:lnTo>
                  <a:lnTo>
                    <a:pt x="96012" y="227171"/>
                  </a:lnTo>
                  <a:lnTo>
                    <a:pt x="129635" y="202692"/>
                  </a:lnTo>
                  <a:lnTo>
                    <a:pt x="147352" y="164116"/>
                  </a:lnTo>
                  <a:lnTo>
                    <a:pt x="155353" y="154019"/>
                  </a:lnTo>
                  <a:lnTo>
                    <a:pt x="159258" y="147256"/>
                  </a:lnTo>
                  <a:lnTo>
                    <a:pt x="159639" y="141065"/>
                  </a:lnTo>
                  <a:lnTo>
                    <a:pt x="159258" y="132683"/>
                  </a:lnTo>
                  <a:lnTo>
                    <a:pt x="155162" y="108204"/>
                  </a:lnTo>
                  <a:lnTo>
                    <a:pt x="150781" y="95155"/>
                  </a:lnTo>
                  <a:lnTo>
                    <a:pt x="143351" y="55340"/>
                  </a:lnTo>
                  <a:lnTo>
                    <a:pt x="147256" y="38100"/>
                  </a:lnTo>
                  <a:lnTo>
                    <a:pt x="168021" y="0"/>
                  </a:lnTo>
                  <a:lnTo>
                    <a:pt x="199072" y="28289"/>
                  </a:lnTo>
                  <a:lnTo>
                    <a:pt x="216598" y="38671"/>
                  </a:lnTo>
                  <a:lnTo>
                    <a:pt x="229267" y="41434"/>
                  </a:lnTo>
                  <a:lnTo>
                    <a:pt x="241935" y="41910"/>
                  </a:lnTo>
                  <a:close/>
                </a:path>
              </a:pathLst>
            </a:custGeom>
            <a:grpFill/>
            <a:ln w="9525" cap="flat">
              <a:solidFill>
                <a:srgbClr val="84E291"/>
              </a:solidFill>
              <a:prstDash val="solid"/>
              <a:miter/>
            </a:ln>
          </p:spPr>
          <p:txBody>
            <a:bodyPr rtlCol="0" anchor="ctr"/>
            <a:lstStyle/>
            <a:p>
              <a:endParaRPr lang="es-HN"/>
            </a:p>
          </p:txBody>
        </p:sp>
        <p:sp>
          <p:nvSpPr>
            <p:cNvPr id="91" name="Forma libre: forma 90">
              <a:extLst>
                <a:ext uri="{FF2B5EF4-FFF2-40B4-BE49-F238E27FC236}">
                  <a16:creationId xmlns:a16="http://schemas.microsoft.com/office/drawing/2014/main" id="{ADEB5755-AC96-9FE1-4794-DB794B009808}"/>
                </a:ext>
              </a:extLst>
            </p:cNvPr>
            <p:cNvSpPr/>
            <p:nvPr/>
          </p:nvSpPr>
          <p:spPr>
            <a:xfrm>
              <a:off x="4194498" y="4865845"/>
              <a:ext cx="758757" cy="951928"/>
            </a:xfrm>
            <a:custGeom>
              <a:avLst/>
              <a:gdLst>
                <a:gd name="connsiteX0" fmla="*/ 349183 w 758757"/>
                <a:gd name="connsiteY0" fmla="*/ 183166 h 951928"/>
                <a:gd name="connsiteX1" fmla="*/ 349183 w 758757"/>
                <a:gd name="connsiteY1" fmla="*/ 183166 h 951928"/>
                <a:gd name="connsiteX2" fmla="*/ 355850 w 758757"/>
                <a:gd name="connsiteY2" fmla="*/ 164306 h 951928"/>
                <a:gd name="connsiteX3" fmla="*/ 356993 w 758757"/>
                <a:gd name="connsiteY3" fmla="*/ 153733 h 951928"/>
                <a:gd name="connsiteX4" fmla="*/ 356041 w 758757"/>
                <a:gd name="connsiteY4" fmla="*/ 136398 h 951928"/>
                <a:gd name="connsiteX5" fmla="*/ 356422 w 758757"/>
                <a:gd name="connsiteY5" fmla="*/ 132397 h 951928"/>
                <a:gd name="connsiteX6" fmla="*/ 357660 w 758757"/>
                <a:gd name="connsiteY6" fmla="*/ 128492 h 951928"/>
                <a:gd name="connsiteX7" fmla="*/ 359755 w 758757"/>
                <a:gd name="connsiteY7" fmla="*/ 124682 h 951928"/>
                <a:gd name="connsiteX8" fmla="*/ 363375 w 758757"/>
                <a:gd name="connsiteY8" fmla="*/ 121063 h 951928"/>
                <a:gd name="connsiteX9" fmla="*/ 369852 w 758757"/>
                <a:gd name="connsiteY9" fmla="*/ 116491 h 951928"/>
                <a:gd name="connsiteX10" fmla="*/ 374519 w 758757"/>
                <a:gd name="connsiteY10" fmla="*/ 113919 h 951928"/>
                <a:gd name="connsiteX11" fmla="*/ 382615 w 758757"/>
                <a:gd name="connsiteY11" fmla="*/ 111252 h 951928"/>
                <a:gd name="connsiteX12" fmla="*/ 392902 w 758757"/>
                <a:gd name="connsiteY12" fmla="*/ 112204 h 951928"/>
                <a:gd name="connsiteX13" fmla="*/ 412810 w 758757"/>
                <a:gd name="connsiteY13" fmla="*/ 121634 h 951928"/>
                <a:gd name="connsiteX14" fmla="*/ 427954 w 758757"/>
                <a:gd name="connsiteY14" fmla="*/ 139637 h 951928"/>
                <a:gd name="connsiteX15" fmla="*/ 429097 w 758757"/>
                <a:gd name="connsiteY15" fmla="*/ 140398 h 951928"/>
                <a:gd name="connsiteX16" fmla="*/ 458911 w 758757"/>
                <a:gd name="connsiteY16" fmla="*/ 137731 h 951928"/>
                <a:gd name="connsiteX17" fmla="*/ 473960 w 758757"/>
                <a:gd name="connsiteY17" fmla="*/ 134398 h 951928"/>
                <a:gd name="connsiteX18" fmla="*/ 478913 w 758757"/>
                <a:gd name="connsiteY18" fmla="*/ 135255 h 951928"/>
                <a:gd name="connsiteX19" fmla="*/ 482819 w 758757"/>
                <a:gd name="connsiteY19" fmla="*/ 136398 h 951928"/>
                <a:gd name="connsiteX20" fmla="*/ 496725 w 758757"/>
                <a:gd name="connsiteY20" fmla="*/ 151447 h 951928"/>
                <a:gd name="connsiteX21" fmla="*/ 535396 w 758757"/>
                <a:gd name="connsiteY21" fmla="*/ 185928 h 951928"/>
                <a:gd name="connsiteX22" fmla="*/ 541397 w 758757"/>
                <a:gd name="connsiteY22" fmla="*/ 193167 h 951928"/>
                <a:gd name="connsiteX23" fmla="*/ 543874 w 758757"/>
                <a:gd name="connsiteY23" fmla="*/ 198882 h 951928"/>
                <a:gd name="connsiteX24" fmla="*/ 545969 w 758757"/>
                <a:gd name="connsiteY24" fmla="*/ 210121 h 951928"/>
                <a:gd name="connsiteX25" fmla="*/ 546350 w 758757"/>
                <a:gd name="connsiteY25" fmla="*/ 222885 h 951928"/>
                <a:gd name="connsiteX26" fmla="*/ 545874 w 758757"/>
                <a:gd name="connsiteY26" fmla="*/ 227076 h 951928"/>
                <a:gd name="connsiteX27" fmla="*/ 542731 w 758757"/>
                <a:gd name="connsiteY27" fmla="*/ 242602 h 951928"/>
                <a:gd name="connsiteX28" fmla="*/ 542636 w 758757"/>
                <a:gd name="connsiteY28" fmla="*/ 246793 h 951928"/>
                <a:gd name="connsiteX29" fmla="*/ 543302 w 758757"/>
                <a:gd name="connsiteY29" fmla="*/ 250698 h 951928"/>
                <a:gd name="connsiteX30" fmla="*/ 547303 w 758757"/>
                <a:gd name="connsiteY30" fmla="*/ 253460 h 951928"/>
                <a:gd name="connsiteX31" fmla="*/ 551017 w 758757"/>
                <a:gd name="connsiteY31" fmla="*/ 255461 h 951928"/>
                <a:gd name="connsiteX32" fmla="*/ 581116 w 758757"/>
                <a:gd name="connsiteY32" fmla="*/ 251174 h 951928"/>
                <a:gd name="connsiteX33" fmla="*/ 618073 w 758757"/>
                <a:gd name="connsiteY33" fmla="*/ 231648 h 951928"/>
                <a:gd name="connsiteX34" fmla="*/ 629789 w 758757"/>
                <a:gd name="connsiteY34" fmla="*/ 230124 h 951928"/>
                <a:gd name="connsiteX35" fmla="*/ 643505 w 758757"/>
                <a:gd name="connsiteY35" fmla="*/ 230505 h 951928"/>
                <a:gd name="connsiteX36" fmla="*/ 651316 w 758757"/>
                <a:gd name="connsiteY36" fmla="*/ 231934 h 951928"/>
                <a:gd name="connsiteX37" fmla="*/ 664174 w 758757"/>
                <a:gd name="connsiteY37" fmla="*/ 236696 h 951928"/>
                <a:gd name="connsiteX38" fmla="*/ 681891 w 758757"/>
                <a:gd name="connsiteY38" fmla="*/ 247840 h 951928"/>
                <a:gd name="connsiteX39" fmla="*/ 733802 w 758757"/>
                <a:gd name="connsiteY39" fmla="*/ 287846 h 951928"/>
                <a:gd name="connsiteX40" fmla="*/ 743041 w 758757"/>
                <a:gd name="connsiteY40" fmla="*/ 296323 h 951928"/>
                <a:gd name="connsiteX41" fmla="*/ 751519 w 758757"/>
                <a:gd name="connsiteY41" fmla="*/ 305562 h 951928"/>
                <a:gd name="connsiteX42" fmla="*/ 756281 w 758757"/>
                <a:gd name="connsiteY42" fmla="*/ 311848 h 951928"/>
                <a:gd name="connsiteX43" fmla="*/ 758758 w 758757"/>
                <a:gd name="connsiteY43" fmla="*/ 325279 h 951928"/>
                <a:gd name="connsiteX44" fmla="*/ 756376 w 758757"/>
                <a:gd name="connsiteY44" fmla="*/ 356235 h 951928"/>
                <a:gd name="connsiteX45" fmla="*/ 756376 w 758757"/>
                <a:gd name="connsiteY45" fmla="*/ 374237 h 951928"/>
                <a:gd name="connsiteX46" fmla="*/ 737517 w 758757"/>
                <a:gd name="connsiteY46" fmla="*/ 425387 h 951928"/>
                <a:gd name="connsiteX47" fmla="*/ 699893 w 758757"/>
                <a:gd name="connsiteY47" fmla="*/ 503015 h 951928"/>
                <a:gd name="connsiteX48" fmla="*/ 691130 w 758757"/>
                <a:gd name="connsiteY48" fmla="*/ 526447 h 951928"/>
                <a:gd name="connsiteX49" fmla="*/ 687320 w 758757"/>
                <a:gd name="connsiteY49" fmla="*/ 592264 h 951928"/>
                <a:gd name="connsiteX50" fmla="*/ 685891 w 758757"/>
                <a:gd name="connsiteY50" fmla="*/ 599980 h 951928"/>
                <a:gd name="connsiteX51" fmla="*/ 684082 w 758757"/>
                <a:gd name="connsiteY51" fmla="*/ 605409 h 951928"/>
                <a:gd name="connsiteX52" fmla="*/ 677986 w 758757"/>
                <a:gd name="connsiteY52" fmla="*/ 614362 h 951928"/>
                <a:gd name="connsiteX53" fmla="*/ 666175 w 758757"/>
                <a:gd name="connsiteY53" fmla="*/ 637699 h 951928"/>
                <a:gd name="connsiteX54" fmla="*/ 657983 w 758757"/>
                <a:gd name="connsiteY54" fmla="*/ 643033 h 951928"/>
                <a:gd name="connsiteX55" fmla="*/ 502630 w 758757"/>
                <a:gd name="connsiteY55" fmla="*/ 631508 h 951928"/>
                <a:gd name="connsiteX56" fmla="*/ 494153 w 758757"/>
                <a:gd name="connsiteY56" fmla="*/ 629412 h 951928"/>
                <a:gd name="connsiteX57" fmla="*/ 500821 w 758757"/>
                <a:gd name="connsiteY57" fmla="*/ 596455 h 951928"/>
                <a:gd name="connsiteX58" fmla="*/ 486343 w 758757"/>
                <a:gd name="connsiteY58" fmla="*/ 582168 h 951928"/>
                <a:gd name="connsiteX59" fmla="*/ 462054 w 758757"/>
                <a:gd name="connsiteY59" fmla="*/ 609219 h 951928"/>
                <a:gd name="connsiteX60" fmla="*/ 451291 w 758757"/>
                <a:gd name="connsiteY60" fmla="*/ 615791 h 951928"/>
                <a:gd name="connsiteX61" fmla="*/ 438051 w 758757"/>
                <a:gd name="connsiteY61" fmla="*/ 616172 h 951928"/>
                <a:gd name="connsiteX62" fmla="*/ 429383 w 758757"/>
                <a:gd name="connsiteY62" fmla="*/ 614744 h 951928"/>
                <a:gd name="connsiteX63" fmla="*/ 424240 w 758757"/>
                <a:gd name="connsiteY63" fmla="*/ 612552 h 951928"/>
                <a:gd name="connsiteX64" fmla="*/ 417572 w 758757"/>
                <a:gd name="connsiteY64" fmla="*/ 608457 h 951928"/>
                <a:gd name="connsiteX65" fmla="*/ 411857 w 758757"/>
                <a:gd name="connsiteY65" fmla="*/ 603028 h 951928"/>
                <a:gd name="connsiteX66" fmla="*/ 409095 w 758757"/>
                <a:gd name="connsiteY66" fmla="*/ 598646 h 951928"/>
                <a:gd name="connsiteX67" fmla="*/ 407761 w 758757"/>
                <a:gd name="connsiteY67" fmla="*/ 594646 h 951928"/>
                <a:gd name="connsiteX68" fmla="*/ 407380 w 758757"/>
                <a:gd name="connsiteY68" fmla="*/ 590645 h 951928"/>
                <a:gd name="connsiteX69" fmla="*/ 407761 w 758757"/>
                <a:gd name="connsiteY69" fmla="*/ 586549 h 951928"/>
                <a:gd name="connsiteX70" fmla="*/ 410524 w 758757"/>
                <a:gd name="connsiteY70" fmla="*/ 575120 h 951928"/>
                <a:gd name="connsiteX71" fmla="*/ 410333 w 758757"/>
                <a:gd name="connsiteY71" fmla="*/ 570738 h 951928"/>
                <a:gd name="connsiteX72" fmla="*/ 409000 w 758757"/>
                <a:gd name="connsiteY72" fmla="*/ 566356 h 951928"/>
                <a:gd name="connsiteX73" fmla="*/ 402523 w 758757"/>
                <a:gd name="connsiteY73" fmla="*/ 557403 h 951928"/>
                <a:gd name="connsiteX74" fmla="*/ 400618 w 758757"/>
                <a:gd name="connsiteY74" fmla="*/ 553974 h 951928"/>
                <a:gd name="connsiteX75" fmla="*/ 399379 w 758757"/>
                <a:gd name="connsiteY75" fmla="*/ 550736 h 951928"/>
                <a:gd name="connsiteX76" fmla="*/ 399379 w 758757"/>
                <a:gd name="connsiteY76" fmla="*/ 546925 h 951928"/>
                <a:gd name="connsiteX77" fmla="*/ 400332 w 758757"/>
                <a:gd name="connsiteY77" fmla="*/ 543306 h 951928"/>
                <a:gd name="connsiteX78" fmla="*/ 401665 w 758757"/>
                <a:gd name="connsiteY78" fmla="*/ 540067 h 951928"/>
                <a:gd name="connsiteX79" fmla="*/ 411381 w 758757"/>
                <a:gd name="connsiteY79" fmla="*/ 525685 h 951928"/>
                <a:gd name="connsiteX80" fmla="*/ 411190 w 758757"/>
                <a:gd name="connsiteY80" fmla="*/ 520446 h 951928"/>
                <a:gd name="connsiteX81" fmla="*/ 408714 w 758757"/>
                <a:gd name="connsiteY81" fmla="*/ 513683 h 951928"/>
                <a:gd name="connsiteX82" fmla="*/ 400141 w 758757"/>
                <a:gd name="connsiteY82" fmla="*/ 500253 h 951928"/>
                <a:gd name="connsiteX83" fmla="*/ 394331 w 758757"/>
                <a:gd name="connsiteY83" fmla="*/ 495776 h 951928"/>
                <a:gd name="connsiteX84" fmla="*/ 389188 w 758757"/>
                <a:gd name="connsiteY84" fmla="*/ 493681 h 951928"/>
                <a:gd name="connsiteX85" fmla="*/ 378329 w 758757"/>
                <a:gd name="connsiteY85" fmla="*/ 497205 h 951928"/>
                <a:gd name="connsiteX86" fmla="*/ 372138 w 758757"/>
                <a:gd name="connsiteY86" fmla="*/ 500539 h 951928"/>
                <a:gd name="connsiteX87" fmla="*/ 334228 w 758757"/>
                <a:gd name="connsiteY87" fmla="*/ 528542 h 951928"/>
                <a:gd name="connsiteX88" fmla="*/ 329466 w 758757"/>
                <a:gd name="connsiteY88" fmla="*/ 533400 h 951928"/>
                <a:gd name="connsiteX89" fmla="*/ 327656 w 758757"/>
                <a:gd name="connsiteY89" fmla="*/ 536257 h 951928"/>
                <a:gd name="connsiteX90" fmla="*/ 324894 w 758757"/>
                <a:gd name="connsiteY90" fmla="*/ 542734 h 951928"/>
                <a:gd name="connsiteX91" fmla="*/ 322036 w 758757"/>
                <a:gd name="connsiteY91" fmla="*/ 554260 h 951928"/>
                <a:gd name="connsiteX92" fmla="*/ 321655 w 758757"/>
                <a:gd name="connsiteY92" fmla="*/ 562832 h 951928"/>
                <a:gd name="connsiteX93" fmla="*/ 322417 w 758757"/>
                <a:gd name="connsiteY93" fmla="*/ 571500 h 951928"/>
                <a:gd name="connsiteX94" fmla="*/ 324703 w 758757"/>
                <a:gd name="connsiteY94" fmla="*/ 583501 h 951928"/>
                <a:gd name="connsiteX95" fmla="*/ 327275 w 758757"/>
                <a:gd name="connsiteY95" fmla="*/ 590359 h 951928"/>
                <a:gd name="connsiteX96" fmla="*/ 333657 w 758757"/>
                <a:gd name="connsiteY96" fmla="*/ 602551 h 951928"/>
                <a:gd name="connsiteX97" fmla="*/ 334895 w 758757"/>
                <a:gd name="connsiteY97" fmla="*/ 605885 h 951928"/>
                <a:gd name="connsiteX98" fmla="*/ 335276 w 758757"/>
                <a:gd name="connsiteY98" fmla="*/ 609410 h 951928"/>
                <a:gd name="connsiteX99" fmla="*/ 332609 w 758757"/>
                <a:gd name="connsiteY99" fmla="*/ 613410 h 951928"/>
                <a:gd name="connsiteX100" fmla="*/ 328132 w 758757"/>
                <a:gd name="connsiteY100" fmla="*/ 617315 h 951928"/>
                <a:gd name="connsiteX101" fmla="*/ 318798 w 758757"/>
                <a:gd name="connsiteY101" fmla="*/ 622935 h 951928"/>
                <a:gd name="connsiteX102" fmla="*/ 313273 w 758757"/>
                <a:gd name="connsiteY102" fmla="*/ 624269 h 951928"/>
                <a:gd name="connsiteX103" fmla="*/ 309654 w 758757"/>
                <a:gd name="connsiteY103" fmla="*/ 623126 h 951928"/>
                <a:gd name="connsiteX104" fmla="*/ 307844 w 758757"/>
                <a:gd name="connsiteY104" fmla="*/ 620173 h 951928"/>
                <a:gd name="connsiteX105" fmla="*/ 304415 w 758757"/>
                <a:gd name="connsiteY105" fmla="*/ 609600 h 951928"/>
                <a:gd name="connsiteX106" fmla="*/ 299748 w 758757"/>
                <a:gd name="connsiteY106" fmla="*/ 603218 h 951928"/>
                <a:gd name="connsiteX107" fmla="*/ 289270 w 758757"/>
                <a:gd name="connsiteY107" fmla="*/ 595694 h 951928"/>
                <a:gd name="connsiteX108" fmla="*/ 275459 w 758757"/>
                <a:gd name="connsiteY108" fmla="*/ 604266 h 951928"/>
                <a:gd name="connsiteX109" fmla="*/ 273459 w 758757"/>
                <a:gd name="connsiteY109" fmla="*/ 608838 h 951928"/>
                <a:gd name="connsiteX110" fmla="*/ 271078 w 758757"/>
                <a:gd name="connsiteY110" fmla="*/ 618268 h 951928"/>
                <a:gd name="connsiteX111" fmla="*/ 270316 w 758757"/>
                <a:gd name="connsiteY111" fmla="*/ 634937 h 951928"/>
                <a:gd name="connsiteX112" fmla="*/ 270982 w 758757"/>
                <a:gd name="connsiteY112" fmla="*/ 645985 h 951928"/>
                <a:gd name="connsiteX113" fmla="*/ 276031 w 758757"/>
                <a:gd name="connsiteY113" fmla="*/ 678466 h 951928"/>
                <a:gd name="connsiteX114" fmla="*/ 279079 w 758757"/>
                <a:gd name="connsiteY114" fmla="*/ 733806 h 951928"/>
                <a:gd name="connsiteX115" fmla="*/ 277364 w 758757"/>
                <a:gd name="connsiteY115" fmla="*/ 755904 h 951928"/>
                <a:gd name="connsiteX116" fmla="*/ 269173 w 758757"/>
                <a:gd name="connsiteY116" fmla="*/ 766858 h 951928"/>
                <a:gd name="connsiteX117" fmla="*/ 262219 w 758757"/>
                <a:gd name="connsiteY117" fmla="*/ 773906 h 951928"/>
                <a:gd name="connsiteX118" fmla="*/ 255838 w 758757"/>
                <a:gd name="connsiteY118" fmla="*/ 784288 h 951928"/>
                <a:gd name="connsiteX119" fmla="*/ 244979 w 758757"/>
                <a:gd name="connsiteY119" fmla="*/ 808101 h 951928"/>
                <a:gd name="connsiteX120" fmla="*/ 180304 w 758757"/>
                <a:gd name="connsiteY120" fmla="*/ 903827 h 951928"/>
                <a:gd name="connsiteX121" fmla="*/ 177447 w 758757"/>
                <a:gd name="connsiteY121" fmla="*/ 911447 h 951928"/>
                <a:gd name="connsiteX122" fmla="*/ 176209 w 758757"/>
                <a:gd name="connsiteY122" fmla="*/ 917829 h 951928"/>
                <a:gd name="connsiteX123" fmla="*/ 180685 w 758757"/>
                <a:gd name="connsiteY123" fmla="*/ 939070 h 951928"/>
                <a:gd name="connsiteX124" fmla="*/ 182019 w 758757"/>
                <a:gd name="connsiteY124" fmla="*/ 950309 h 951928"/>
                <a:gd name="connsiteX125" fmla="*/ 182209 w 758757"/>
                <a:gd name="connsiteY125" fmla="*/ 951928 h 951928"/>
                <a:gd name="connsiteX126" fmla="*/ 150876 w 758757"/>
                <a:gd name="connsiteY126" fmla="*/ 938022 h 951928"/>
                <a:gd name="connsiteX127" fmla="*/ 37433 w 758757"/>
                <a:gd name="connsiteY127" fmla="*/ 873252 h 951928"/>
                <a:gd name="connsiteX128" fmla="*/ 8954 w 758757"/>
                <a:gd name="connsiteY128" fmla="*/ 855535 h 951928"/>
                <a:gd name="connsiteX129" fmla="*/ 7906 w 758757"/>
                <a:gd name="connsiteY129" fmla="*/ 844391 h 951928"/>
                <a:gd name="connsiteX130" fmla="*/ 0 w 758757"/>
                <a:gd name="connsiteY130" fmla="*/ 789527 h 951928"/>
                <a:gd name="connsiteX131" fmla="*/ 38005 w 758757"/>
                <a:gd name="connsiteY131" fmla="*/ 732949 h 951928"/>
                <a:gd name="connsiteX132" fmla="*/ 39433 w 758757"/>
                <a:gd name="connsiteY132" fmla="*/ 729901 h 951928"/>
                <a:gd name="connsiteX133" fmla="*/ 40957 w 758757"/>
                <a:gd name="connsiteY133" fmla="*/ 721233 h 951928"/>
                <a:gd name="connsiteX134" fmla="*/ 43720 w 758757"/>
                <a:gd name="connsiteY134" fmla="*/ 676085 h 951928"/>
                <a:gd name="connsiteX135" fmla="*/ 49911 w 758757"/>
                <a:gd name="connsiteY135" fmla="*/ 635127 h 951928"/>
                <a:gd name="connsiteX136" fmla="*/ 66484 w 758757"/>
                <a:gd name="connsiteY136" fmla="*/ 584454 h 951928"/>
                <a:gd name="connsiteX137" fmla="*/ 81629 w 758757"/>
                <a:gd name="connsiteY137" fmla="*/ 561880 h 951928"/>
                <a:gd name="connsiteX138" fmla="*/ 82677 w 758757"/>
                <a:gd name="connsiteY138" fmla="*/ 555593 h 951928"/>
                <a:gd name="connsiteX139" fmla="*/ 83344 w 758757"/>
                <a:gd name="connsiteY139" fmla="*/ 546640 h 951928"/>
                <a:gd name="connsiteX140" fmla="*/ 82486 w 758757"/>
                <a:gd name="connsiteY140" fmla="*/ 528352 h 951928"/>
                <a:gd name="connsiteX141" fmla="*/ 88582 w 758757"/>
                <a:gd name="connsiteY141" fmla="*/ 438912 h 951928"/>
                <a:gd name="connsiteX142" fmla="*/ 87821 w 758757"/>
                <a:gd name="connsiteY142" fmla="*/ 428720 h 951928"/>
                <a:gd name="connsiteX143" fmla="*/ 70961 w 758757"/>
                <a:gd name="connsiteY143" fmla="*/ 398526 h 951928"/>
                <a:gd name="connsiteX144" fmla="*/ 68294 w 758757"/>
                <a:gd name="connsiteY144" fmla="*/ 391668 h 951928"/>
                <a:gd name="connsiteX145" fmla="*/ 66294 w 758757"/>
                <a:gd name="connsiteY145" fmla="*/ 384524 h 951928"/>
                <a:gd name="connsiteX146" fmla="*/ 65246 w 758757"/>
                <a:gd name="connsiteY146" fmla="*/ 376238 h 951928"/>
                <a:gd name="connsiteX147" fmla="*/ 75819 w 758757"/>
                <a:gd name="connsiteY147" fmla="*/ 295656 h 951928"/>
                <a:gd name="connsiteX148" fmla="*/ 75248 w 758757"/>
                <a:gd name="connsiteY148" fmla="*/ 291655 h 951928"/>
                <a:gd name="connsiteX149" fmla="*/ 75152 w 758757"/>
                <a:gd name="connsiteY149" fmla="*/ 287179 h 951928"/>
                <a:gd name="connsiteX150" fmla="*/ 75724 w 758757"/>
                <a:gd name="connsiteY150" fmla="*/ 278606 h 951928"/>
                <a:gd name="connsiteX151" fmla="*/ 128302 w 758757"/>
                <a:gd name="connsiteY151" fmla="*/ 170688 h 951928"/>
                <a:gd name="connsiteX152" fmla="*/ 127540 w 758757"/>
                <a:gd name="connsiteY152" fmla="*/ 157163 h 951928"/>
                <a:gd name="connsiteX153" fmla="*/ 126492 w 758757"/>
                <a:gd name="connsiteY153" fmla="*/ 139637 h 951928"/>
                <a:gd name="connsiteX154" fmla="*/ 127254 w 758757"/>
                <a:gd name="connsiteY154" fmla="*/ 124111 h 951928"/>
                <a:gd name="connsiteX155" fmla="*/ 128111 w 758757"/>
                <a:gd name="connsiteY155" fmla="*/ 120205 h 951928"/>
                <a:gd name="connsiteX156" fmla="*/ 132207 w 758757"/>
                <a:gd name="connsiteY156" fmla="*/ 111823 h 951928"/>
                <a:gd name="connsiteX157" fmla="*/ 135731 w 758757"/>
                <a:gd name="connsiteY157" fmla="*/ 106394 h 951928"/>
                <a:gd name="connsiteX158" fmla="*/ 165925 w 758757"/>
                <a:gd name="connsiteY158" fmla="*/ 72199 h 951928"/>
                <a:gd name="connsiteX159" fmla="*/ 206022 w 758757"/>
                <a:gd name="connsiteY159" fmla="*/ 36671 h 951928"/>
                <a:gd name="connsiteX160" fmla="*/ 260314 w 758757"/>
                <a:gd name="connsiteY160" fmla="*/ 0 h 951928"/>
                <a:gd name="connsiteX161" fmla="*/ 266791 w 758757"/>
                <a:gd name="connsiteY161" fmla="*/ 8001 h 951928"/>
                <a:gd name="connsiteX162" fmla="*/ 270601 w 758757"/>
                <a:gd name="connsiteY162" fmla="*/ 14383 h 951928"/>
                <a:gd name="connsiteX163" fmla="*/ 287175 w 758757"/>
                <a:gd name="connsiteY163" fmla="*/ 58674 h 951928"/>
                <a:gd name="connsiteX164" fmla="*/ 288699 w 758757"/>
                <a:gd name="connsiteY164" fmla="*/ 66294 h 951928"/>
                <a:gd name="connsiteX165" fmla="*/ 289080 w 758757"/>
                <a:gd name="connsiteY165" fmla="*/ 70961 h 951928"/>
                <a:gd name="connsiteX166" fmla="*/ 282698 w 758757"/>
                <a:gd name="connsiteY166" fmla="*/ 90297 h 951928"/>
                <a:gd name="connsiteX167" fmla="*/ 251170 w 758757"/>
                <a:gd name="connsiteY167" fmla="*/ 151066 h 951928"/>
                <a:gd name="connsiteX168" fmla="*/ 270697 w 758757"/>
                <a:gd name="connsiteY168" fmla="*/ 169831 h 951928"/>
                <a:gd name="connsiteX169" fmla="*/ 331371 w 758757"/>
                <a:gd name="connsiteY169" fmla="*/ 178213 h 951928"/>
                <a:gd name="connsiteX170" fmla="*/ 349183 w 758757"/>
                <a:gd name="connsiteY170" fmla="*/ 183166 h 9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758757" h="951928">
                  <a:moveTo>
                    <a:pt x="349183" y="183166"/>
                  </a:moveTo>
                  <a:lnTo>
                    <a:pt x="349183" y="183166"/>
                  </a:lnTo>
                  <a:lnTo>
                    <a:pt x="355850" y="164306"/>
                  </a:lnTo>
                  <a:lnTo>
                    <a:pt x="356993" y="153733"/>
                  </a:lnTo>
                  <a:lnTo>
                    <a:pt x="356041" y="136398"/>
                  </a:lnTo>
                  <a:lnTo>
                    <a:pt x="356422" y="132397"/>
                  </a:lnTo>
                  <a:lnTo>
                    <a:pt x="357660" y="128492"/>
                  </a:lnTo>
                  <a:lnTo>
                    <a:pt x="359755" y="124682"/>
                  </a:lnTo>
                  <a:lnTo>
                    <a:pt x="363375" y="121063"/>
                  </a:lnTo>
                  <a:lnTo>
                    <a:pt x="369852" y="116491"/>
                  </a:lnTo>
                  <a:lnTo>
                    <a:pt x="374519" y="113919"/>
                  </a:lnTo>
                  <a:lnTo>
                    <a:pt x="382615" y="111252"/>
                  </a:lnTo>
                  <a:lnTo>
                    <a:pt x="392902" y="112204"/>
                  </a:lnTo>
                  <a:lnTo>
                    <a:pt x="412810" y="121634"/>
                  </a:lnTo>
                  <a:lnTo>
                    <a:pt x="427954" y="139637"/>
                  </a:lnTo>
                  <a:lnTo>
                    <a:pt x="429097" y="140398"/>
                  </a:lnTo>
                  <a:lnTo>
                    <a:pt x="458911" y="137731"/>
                  </a:lnTo>
                  <a:lnTo>
                    <a:pt x="473960" y="134398"/>
                  </a:lnTo>
                  <a:lnTo>
                    <a:pt x="478913" y="135255"/>
                  </a:lnTo>
                  <a:lnTo>
                    <a:pt x="482819" y="136398"/>
                  </a:lnTo>
                  <a:lnTo>
                    <a:pt x="496725" y="151447"/>
                  </a:lnTo>
                  <a:lnTo>
                    <a:pt x="535396" y="185928"/>
                  </a:lnTo>
                  <a:lnTo>
                    <a:pt x="541397" y="193167"/>
                  </a:lnTo>
                  <a:lnTo>
                    <a:pt x="543874" y="198882"/>
                  </a:lnTo>
                  <a:lnTo>
                    <a:pt x="545969" y="210121"/>
                  </a:lnTo>
                  <a:lnTo>
                    <a:pt x="546350" y="222885"/>
                  </a:lnTo>
                  <a:lnTo>
                    <a:pt x="545874" y="227076"/>
                  </a:lnTo>
                  <a:lnTo>
                    <a:pt x="542731" y="242602"/>
                  </a:lnTo>
                  <a:lnTo>
                    <a:pt x="542636" y="246793"/>
                  </a:lnTo>
                  <a:lnTo>
                    <a:pt x="543302" y="250698"/>
                  </a:lnTo>
                  <a:lnTo>
                    <a:pt x="547303" y="253460"/>
                  </a:lnTo>
                  <a:lnTo>
                    <a:pt x="551017" y="255461"/>
                  </a:lnTo>
                  <a:lnTo>
                    <a:pt x="581116" y="251174"/>
                  </a:lnTo>
                  <a:lnTo>
                    <a:pt x="618073" y="231648"/>
                  </a:lnTo>
                  <a:lnTo>
                    <a:pt x="629789" y="230124"/>
                  </a:lnTo>
                  <a:lnTo>
                    <a:pt x="643505" y="230505"/>
                  </a:lnTo>
                  <a:lnTo>
                    <a:pt x="651316" y="231934"/>
                  </a:lnTo>
                  <a:lnTo>
                    <a:pt x="664174" y="236696"/>
                  </a:lnTo>
                  <a:lnTo>
                    <a:pt x="681891" y="247840"/>
                  </a:lnTo>
                  <a:lnTo>
                    <a:pt x="733802" y="287846"/>
                  </a:lnTo>
                  <a:lnTo>
                    <a:pt x="743041" y="296323"/>
                  </a:lnTo>
                  <a:lnTo>
                    <a:pt x="751519" y="305562"/>
                  </a:lnTo>
                  <a:lnTo>
                    <a:pt x="756281" y="311848"/>
                  </a:lnTo>
                  <a:lnTo>
                    <a:pt x="758758" y="325279"/>
                  </a:lnTo>
                  <a:lnTo>
                    <a:pt x="756376" y="356235"/>
                  </a:lnTo>
                  <a:lnTo>
                    <a:pt x="756376" y="374237"/>
                  </a:lnTo>
                  <a:lnTo>
                    <a:pt x="737517" y="425387"/>
                  </a:lnTo>
                  <a:lnTo>
                    <a:pt x="699893" y="503015"/>
                  </a:lnTo>
                  <a:lnTo>
                    <a:pt x="691130" y="526447"/>
                  </a:lnTo>
                  <a:lnTo>
                    <a:pt x="687320" y="592264"/>
                  </a:lnTo>
                  <a:lnTo>
                    <a:pt x="685891" y="599980"/>
                  </a:lnTo>
                  <a:lnTo>
                    <a:pt x="684082" y="605409"/>
                  </a:lnTo>
                  <a:lnTo>
                    <a:pt x="677986" y="614362"/>
                  </a:lnTo>
                  <a:lnTo>
                    <a:pt x="666175" y="637699"/>
                  </a:lnTo>
                  <a:lnTo>
                    <a:pt x="657983" y="643033"/>
                  </a:lnTo>
                  <a:lnTo>
                    <a:pt x="502630" y="631508"/>
                  </a:lnTo>
                  <a:lnTo>
                    <a:pt x="494153" y="629412"/>
                  </a:lnTo>
                  <a:lnTo>
                    <a:pt x="500821" y="596455"/>
                  </a:lnTo>
                  <a:lnTo>
                    <a:pt x="486343" y="582168"/>
                  </a:lnTo>
                  <a:lnTo>
                    <a:pt x="462054" y="609219"/>
                  </a:lnTo>
                  <a:lnTo>
                    <a:pt x="451291" y="615791"/>
                  </a:lnTo>
                  <a:lnTo>
                    <a:pt x="438051" y="616172"/>
                  </a:lnTo>
                  <a:lnTo>
                    <a:pt x="429383" y="614744"/>
                  </a:lnTo>
                  <a:lnTo>
                    <a:pt x="424240" y="612552"/>
                  </a:lnTo>
                  <a:lnTo>
                    <a:pt x="417572" y="608457"/>
                  </a:lnTo>
                  <a:lnTo>
                    <a:pt x="411857" y="603028"/>
                  </a:lnTo>
                  <a:lnTo>
                    <a:pt x="409095" y="598646"/>
                  </a:lnTo>
                  <a:lnTo>
                    <a:pt x="407761" y="594646"/>
                  </a:lnTo>
                  <a:lnTo>
                    <a:pt x="407380" y="590645"/>
                  </a:lnTo>
                  <a:lnTo>
                    <a:pt x="407761" y="586549"/>
                  </a:lnTo>
                  <a:lnTo>
                    <a:pt x="410524" y="575120"/>
                  </a:lnTo>
                  <a:lnTo>
                    <a:pt x="410333" y="570738"/>
                  </a:lnTo>
                  <a:lnTo>
                    <a:pt x="409000" y="566356"/>
                  </a:lnTo>
                  <a:lnTo>
                    <a:pt x="402523" y="557403"/>
                  </a:lnTo>
                  <a:lnTo>
                    <a:pt x="400618" y="553974"/>
                  </a:lnTo>
                  <a:lnTo>
                    <a:pt x="399379" y="550736"/>
                  </a:lnTo>
                  <a:lnTo>
                    <a:pt x="399379" y="546925"/>
                  </a:lnTo>
                  <a:lnTo>
                    <a:pt x="400332" y="543306"/>
                  </a:lnTo>
                  <a:lnTo>
                    <a:pt x="401665" y="540067"/>
                  </a:lnTo>
                  <a:lnTo>
                    <a:pt x="411381" y="525685"/>
                  </a:lnTo>
                  <a:lnTo>
                    <a:pt x="411190" y="520446"/>
                  </a:lnTo>
                  <a:lnTo>
                    <a:pt x="408714" y="513683"/>
                  </a:lnTo>
                  <a:lnTo>
                    <a:pt x="400141" y="500253"/>
                  </a:lnTo>
                  <a:lnTo>
                    <a:pt x="394331" y="495776"/>
                  </a:lnTo>
                  <a:lnTo>
                    <a:pt x="389188" y="493681"/>
                  </a:lnTo>
                  <a:lnTo>
                    <a:pt x="378329" y="497205"/>
                  </a:lnTo>
                  <a:lnTo>
                    <a:pt x="372138" y="500539"/>
                  </a:lnTo>
                  <a:lnTo>
                    <a:pt x="334228" y="528542"/>
                  </a:lnTo>
                  <a:lnTo>
                    <a:pt x="329466" y="533400"/>
                  </a:lnTo>
                  <a:lnTo>
                    <a:pt x="327656" y="536257"/>
                  </a:lnTo>
                  <a:lnTo>
                    <a:pt x="324894" y="542734"/>
                  </a:lnTo>
                  <a:lnTo>
                    <a:pt x="322036" y="554260"/>
                  </a:lnTo>
                  <a:lnTo>
                    <a:pt x="321655" y="562832"/>
                  </a:lnTo>
                  <a:lnTo>
                    <a:pt x="322417" y="571500"/>
                  </a:lnTo>
                  <a:lnTo>
                    <a:pt x="324703" y="583501"/>
                  </a:lnTo>
                  <a:lnTo>
                    <a:pt x="327275" y="590359"/>
                  </a:lnTo>
                  <a:lnTo>
                    <a:pt x="333657" y="602551"/>
                  </a:lnTo>
                  <a:lnTo>
                    <a:pt x="334895" y="605885"/>
                  </a:lnTo>
                  <a:lnTo>
                    <a:pt x="335276" y="609410"/>
                  </a:lnTo>
                  <a:lnTo>
                    <a:pt x="332609" y="613410"/>
                  </a:lnTo>
                  <a:lnTo>
                    <a:pt x="328132" y="617315"/>
                  </a:lnTo>
                  <a:lnTo>
                    <a:pt x="318798" y="622935"/>
                  </a:lnTo>
                  <a:lnTo>
                    <a:pt x="313273" y="624269"/>
                  </a:lnTo>
                  <a:lnTo>
                    <a:pt x="309654" y="623126"/>
                  </a:lnTo>
                  <a:lnTo>
                    <a:pt x="307844" y="620173"/>
                  </a:lnTo>
                  <a:lnTo>
                    <a:pt x="304415" y="609600"/>
                  </a:lnTo>
                  <a:lnTo>
                    <a:pt x="299748" y="603218"/>
                  </a:lnTo>
                  <a:lnTo>
                    <a:pt x="289270" y="595694"/>
                  </a:lnTo>
                  <a:lnTo>
                    <a:pt x="275459" y="604266"/>
                  </a:lnTo>
                  <a:lnTo>
                    <a:pt x="273459" y="608838"/>
                  </a:lnTo>
                  <a:lnTo>
                    <a:pt x="271078" y="618268"/>
                  </a:lnTo>
                  <a:lnTo>
                    <a:pt x="270316" y="634937"/>
                  </a:lnTo>
                  <a:lnTo>
                    <a:pt x="270982" y="645985"/>
                  </a:lnTo>
                  <a:lnTo>
                    <a:pt x="276031" y="678466"/>
                  </a:lnTo>
                  <a:lnTo>
                    <a:pt x="279079" y="733806"/>
                  </a:lnTo>
                  <a:lnTo>
                    <a:pt x="277364" y="755904"/>
                  </a:lnTo>
                  <a:lnTo>
                    <a:pt x="269173" y="766858"/>
                  </a:lnTo>
                  <a:lnTo>
                    <a:pt x="262219" y="773906"/>
                  </a:lnTo>
                  <a:lnTo>
                    <a:pt x="255838" y="784288"/>
                  </a:lnTo>
                  <a:lnTo>
                    <a:pt x="244979" y="808101"/>
                  </a:lnTo>
                  <a:lnTo>
                    <a:pt x="180304" y="903827"/>
                  </a:lnTo>
                  <a:lnTo>
                    <a:pt x="177447" y="911447"/>
                  </a:lnTo>
                  <a:lnTo>
                    <a:pt x="176209" y="917829"/>
                  </a:lnTo>
                  <a:lnTo>
                    <a:pt x="180685" y="939070"/>
                  </a:lnTo>
                  <a:lnTo>
                    <a:pt x="182019" y="950309"/>
                  </a:lnTo>
                  <a:lnTo>
                    <a:pt x="182209" y="951928"/>
                  </a:lnTo>
                  <a:lnTo>
                    <a:pt x="150876" y="938022"/>
                  </a:lnTo>
                  <a:lnTo>
                    <a:pt x="37433" y="873252"/>
                  </a:lnTo>
                  <a:lnTo>
                    <a:pt x="8954" y="855535"/>
                  </a:lnTo>
                  <a:lnTo>
                    <a:pt x="7906" y="844391"/>
                  </a:lnTo>
                  <a:lnTo>
                    <a:pt x="0" y="789527"/>
                  </a:lnTo>
                  <a:lnTo>
                    <a:pt x="38005" y="732949"/>
                  </a:lnTo>
                  <a:lnTo>
                    <a:pt x="39433" y="729901"/>
                  </a:lnTo>
                  <a:lnTo>
                    <a:pt x="40957" y="721233"/>
                  </a:lnTo>
                  <a:lnTo>
                    <a:pt x="43720" y="676085"/>
                  </a:lnTo>
                  <a:lnTo>
                    <a:pt x="49911" y="635127"/>
                  </a:lnTo>
                  <a:lnTo>
                    <a:pt x="66484" y="584454"/>
                  </a:lnTo>
                  <a:lnTo>
                    <a:pt x="81629" y="561880"/>
                  </a:lnTo>
                  <a:lnTo>
                    <a:pt x="82677" y="555593"/>
                  </a:lnTo>
                  <a:lnTo>
                    <a:pt x="83344" y="546640"/>
                  </a:lnTo>
                  <a:lnTo>
                    <a:pt x="82486" y="528352"/>
                  </a:lnTo>
                  <a:lnTo>
                    <a:pt x="88582" y="438912"/>
                  </a:lnTo>
                  <a:lnTo>
                    <a:pt x="87821" y="428720"/>
                  </a:lnTo>
                  <a:lnTo>
                    <a:pt x="70961" y="398526"/>
                  </a:lnTo>
                  <a:lnTo>
                    <a:pt x="68294" y="391668"/>
                  </a:lnTo>
                  <a:lnTo>
                    <a:pt x="66294" y="384524"/>
                  </a:lnTo>
                  <a:lnTo>
                    <a:pt x="65246" y="376238"/>
                  </a:lnTo>
                  <a:lnTo>
                    <a:pt x="75819" y="295656"/>
                  </a:lnTo>
                  <a:lnTo>
                    <a:pt x="75248" y="291655"/>
                  </a:lnTo>
                  <a:lnTo>
                    <a:pt x="75152" y="287179"/>
                  </a:lnTo>
                  <a:lnTo>
                    <a:pt x="75724" y="278606"/>
                  </a:lnTo>
                  <a:lnTo>
                    <a:pt x="128302" y="170688"/>
                  </a:lnTo>
                  <a:lnTo>
                    <a:pt x="127540" y="157163"/>
                  </a:lnTo>
                  <a:lnTo>
                    <a:pt x="126492" y="139637"/>
                  </a:lnTo>
                  <a:lnTo>
                    <a:pt x="127254" y="124111"/>
                  </a:lnTo>
                  <a:lnTo>
                    <a:pt x="128111" y="120205"/>
                  </a:lnTo>
                  <a:lnTo>
                    <a:pt x="132207" y="111823"/>
                  </a:lnTo>
                  <a:lnTo>
                    <a:pt x="135731" y="106394"/>
                  </a:lnTo>
                  <a:lnTo>
                    <a:pt x="165925" y="72199"/>
                  </a:lnTo>
                  <a:lnTo>
                    <a:pt x="206022" y="36671"/>
                  </a:lnTo>
                  <a:lnTo>
                    <a:pt x="260314" y="0"/>
                  </a:lnTo>
                  <a:lnTo>
                    <a:pt x="266791" y="8001"/>
                  </a:lnTo>
                  <a:lnTo>
                    <a:pt x="270601" y="14383"/>
                  </a:lnTo>
                  <a:lnTo>
                    <a:pt x="287175" y="58674"/>
                  </a:lnTo>
                  <a:lnTo>
                    <a:pt x="288699" y="66294"/>
                  </a:lnTo>
                  <a:lnTo>
                    <a:pt x="289080" y="70961"/>
                  </a:lnTo>
                  <a:lnTo>
                    <a:pt x="282698" y="90297"/>
                  </a:lnTo>
                  <a:lnTo>
                    <a:pt x="251170" y="151066"/>
                  </a:lnTo>
                  <a:lnTo>
                    <a:pt x="270697" y="169831"/>
                  </a:lnTo>
                  <a:lnTo>
                    <a:pt x="331371" y="178213"/>
                  </a:lnTo>
                  <a:lnTo>
                    <a:pt x="349183" y="183166"/>
                  </a:lnTo>
                  <a:close/>
                </a:path>
              </a:pathLst>
            </a:custGeom>
            <a:grpFill/>
            <a:ln w="9525" cap="flat">
              <a:solidFill>
                <a:srgbClr val="84E291"/>
              </a:solidFill>
              <a:prstDash val="solid"/>
              <a:miter/>
            </a:ln>
          </p:spPr>
          <p:txBody>
            <a:bodyPr rtlCol="0" anchor="ctr"/>
            <a:lstStyle/>
            <a:p>
              <a:endParaRPr lang="es-HN"/>
            </a:p>
          </p:txBody>
        </p:sp>
        <p:sp>
          <p:nvSpPr>
            <p:cNvPr id="92" name="Forma libre: forma 91">
              <a:extLst>
                <a:ext uri="{FF2B5EF4-FFF2-40B4-BE49-F238E27FC236}">
                  <a16:creationId xmlns:a16="http://schemas.microsoft.com/office/drawing/2014/main" id="{30CF8150-FD2F-F924-AA41-506EF0B3845F}"/>
                </a:ext>
              </a:extLst>
            </p:cNvPr>
            <p:cNvSpPr/>
            <p:nvPr/>
          </p:nvSpPr>
          <p:spPr>
            <a:xfrm>
              <a:off x="5392835" y="4621434"/>
              <a:ext cx="740568" cy="909161"/>
            </a:xfrm>
            <a:custGeom>
              <a:avLst/>
              <a:gdLst>
                <a:gd name="connsiteX0" fmla="*/ 486442 w 740568"/>
                <a:gd name="connsiteY0" fmla="*/ 24765 h 909161"/>
                <a:gd name="connsiteX1" fmla="*/ 486442 w 740568"/>
                <a:gd name="connsiteY1" fmla="*/ 24765 h 909161"/>
                <a:gd name="connsiteX2" fmla="*/ 470059 w 740568"/>
                <a:gd name="connsiteY2" fmla="*/ 54293 h 909161"/>
                <a:gd name="connsiteX3" fmla="*/ 466725 w 740568"/>
                <a:gd name="connsiteY3" fmla="*/ 57817 h 909161"/>
                <a:gd name="connsiteX4" fmla="*/ 462915 w 740568"/>
                <a:gd name="connsiteY4" fmla="*/ 63627 h 909161"/>
                <a:gd name="connsiteX5" fmla="*/ 462915 w 740568"/>
                <a:gd name="connsiteY5" fmla="*/ 68961 h 909161"/>
                <a:gd name="connsiteX6" fmla="*/ 464248 w 740568"/>
                <a:gd name="connsiteY6" fmla="*/ 76581 h 909161"/>
                <a:gd name="connsiteX7" fmla="*/ 466249 w 740568"/>
                <a:gd name="connsiteY7" fmla="*/ 81058 h 909161"/>
                <a:gd name="connsiteX8" fmla="*/ 468630 w 740568"/>
                <a:gd name="connsiteY8" fmla="*/ 84201 h 909161"/>
                <a:gd name="connsiteX9" fmla="*/ 471106 w 740568"/>
                <a:gd name="connsiteY9" fmla="*/ 86296 h 909161"/>
                <a:gd name="connsiteX10" fmla="*/ 473964 w 740568"/>
                <a:gd name="connsiteY10" fmla="*/ 88106 h 909161"/>
                <a:gd name="connsiteX11" fmla="*/ 477393 w 740568"/>
                <a:gd name="connsiteY11" fmla="*/ 89440 h 909161"/>
                <a:gd name="connsiteX12" fmla="*/ 485585 w 740568"/>
                <a:gd name="connsiteY12" fmla="*/ 90678 h 909161"/>
                <a:gd name="connsiteX13" fmla="*/ 493966 w 740568"/>
                <a:gd name="connsiteY13" fmla="*/ 89821 h 909161"/>
                <a:gd name="connsiteX14" fmla="*/ 512636 w 740568"/>
                <a:gd name="connsiteY14" fmla="*/ 84487 h 909161"/>
                <a:gd name="connsiteX15" fmla="*/ 543115 w 740568"/>
                <a:gd name="connsiteY15" fmla="*/ 82201 h 909161"/>
                <a:gd name="connsiteX16" fmla="*/ 552736 w 740568"/>
                <a:gd name="connsiteY16" fmla="*/ 85630 h 909161"/>
                <a:gd name="connsiteX17" fmla="*/ 554831 w 740568"/>
                <a:gd name="connsiteY17" fmla="*/ 88678 h 909161"/>
                <a:gd name="connsiteX18" fmla="*/ 560927 w 740568"/>
                <a:gd name="connsiteY18" fmla="*/ 101155 h 909161"/>
                <a:gd name="connsiteX19" fmla="*/ 573024 w 740568"/>
                <a:gd name="connsiteY19" fmla="*/ 135731 h 909161"/>
                <a:gd name="connsiteX20" fmla="*/ 578072 w 740568"/>
                <a:gd name="connsiteY20" fmla="*/ 169354 h 909161"/>
                <a:gd name="connsiteX21" fmla="*/ 576072 w 740568"/>
                <a:gd name="connsiteY21" fmla="*/ 180594 h 909161"/>
                <a:gd name="connsiteX22" fmla="*/ 574453 w 740568"/>
                <a:gd name="connsiteY22" fmla="*/ 182975 h 909161"/>
                <a:gd name="connsiteX23" fmla="*/ 572548 w 740568"/>
                <a:gd name="connsiteY23" fmla="*/ 184880 h 909161"/>
                <a:gd name="connsiteX24" fmla="*/ 567119 w 740568"/>
                <a:gd name="connsiteY24" fmla="*/ 192310 h 909161"/>
                <a:gd name="connsiteX25" fmla="*/ 561689 w 740568"/>
                <a:gd name="connsiteY25" fmla="*/ 201930 h 909161"/>
                <a:gd name="connsiteX26" fmla="*/ 560070 w 740568"/>
                <a:gd name="connsiteY26" fmla="*/ 208312 h 909161"/>
                <a:gd name="connsiteX27" fmla="*/ 560546 w 740568"/>
                <a:gd name="connsiteY27" fmla="*/ 214217 h 909161"/>
                <a:gd name="connsiteX28" fmla="*/ 561880 w 740568"/>
                <a:gd name="connsiteY28" fmla="*/ 217361 h 909161"/>
                <a:gd name="connsiteX29" fmla="*/ 567785 w 740568"/>
                <a:gd name="connsiteY29" fmla="*/ 228695 h 909161"/>
                <a:gd name="connsiteX30" fmla="*/ 595694 w 740568"/>
                <a:gd name="connsiteY30" fmla="*/ 258604 h 909161"/>
                <a:gd name="connsiteX31" fmla="*/ 608171 w 740568"/>
                <a:gd name="connsiteY31" fmla="*/ 268224 h 909161"/>
                <a:gd name="connsiteX32" fmla="*/ 685800 w 740568"/>
                <a:gd name="connsiteY32" fmla="*/ 296608 h 909161"/>
                <a:gd name="connsiteX33" fmla="*/ 703802 w 740568"/>
                <a:gd name="connsiteY33" fmla="*/ 305657 h 909161"/>
                <a:gd name="connsiteX34" fmla="*/ 711803 w 740568"/>
                <a:gd name="connsiteY34" fmla="*/ 312515 h 909161"/>
                <a:gd name="connsiteX35" fmla="*/ 726377 w 740568"/>
                <a:gd name="connsiteY35" fmla="*/ 329565 h 909161"/>
                <a:gd name="connsiteX36" fmla="*/ 740569 w 740568"/>
                <a:gd name="connsiteY36" fmla="*/ 334328 h 909161"/>
                <a:gd name="connsiteX37" fmla="*/ 728472 w 740568"/>
                <a:gd name="connsiteY37" fmla="*/ 364998 h 909161"/>
                <a:gd name="connsiteX38" fmla="*/ 722281 w 740568"/>
                <a:gd name="connsiteY38" fmla="*/ 374809 h 909161"/>
                <a:gd name="connsiteX39" fmla="*/ 719709 w 740568"/>
                <a:gd name="connsiteY39" fmla="*/ 376999 h 909161"/>
                <a:gd name="connsiteX40" fmla="*/ 708374 w 740568"/>
                <a:gd name="connsiteY40" fmla="*/ 384238 h 909161"/>
                <a:gd name="connsiteX41" fmla="*/ 665036 w 740568"/>
                <a:gd name="connsiteY41" fmla="*/ 420719 h 909161"/>
                <a:gd name="connsiteX42" fmla="*/ 657320 w 740568"/>
                <a:gd name="connsiteY42" fmla="*/ 453295 h 909161"/>
                <a:gd name="connsiteX43" fmla="*/ 656654 w 740568"/>
                <a:gd name="connsiteY43" fmla="*/ 474916 h 909161"/>
                <a:gd name="connsiteX44" fmla="*/ 653224 w 740568"/>
                <a:gd name="connsiteY44" fmla="*/ 486156 h 909161"/>
                <a:gd name="connsiteX45" fmla="*/ 649986 w 740568"/>
                <a:gd name="connsiteY45" fmla="*/ 492443 h 909161"/>
                <a:gd name="connsiteX46" fmla="*/ 644747 w 740568"/>
                <a:gd name="connsiteY46" fmla="*/ 496633 h 909161"/>
                <a:gd name="connsiteX47" fmla="*/ 642556 w 740568"/>
                <a:gd name="connsiteY47" fmla="*/ 505111 h 909161"/>
                <a:gd name="connsiteX48" fmla="*/ 641413 w 740568"/>
                <a:gd name="connsiteY48" fmla="*/ 511873 h 909161"/>
                <a:gd name="connsiteX49" fmla="*/ 639223 w 740568"/>
                <a:gd name="connsiteY49" fmla="*/ 554450 h 909161"/>
                <a:gd name="connsiteX50" fmla="*/ 623316 w 740568"/>
                <a:gd name="connsiteY50" fmla="*/ 561975 h 909161"/>
                <a:gd name="connsiteX51" fmla="*/ 611600 w 740568"/>
                <a:gd name="connsiteY51" fmla="*/ 561975 h 909161"/>
                <a:gd name="connsiteX52" fmla="*/ 600647 w 740568"/>
                <a:gd name="connsiteY52" fmla="*/ 565975 h 909161"/>
                <a:gd name="connsiteX53" fmla="*/ 593312 w 740568"/>
                <a:gd name="connsiteY53" fmla="*/ 573977 h 909161"/>
                <a:gd name="connsiteX54" fmla="*/ 567880 w 740568"/>
                <a:gd name="connsiteY54" fmla="*/ 597218 h 909161"/>
                <a:gd name="connsiteX55" fmla="*/ 559213 w 740568"/>
                <a:gd name="connsiteY55" fmla="*/ 602647 h 909161"/>
                <a:gd name="connsiteX56" fmla="*/ 553212 w 740568"/>
                <a:gd name="connsiteY56" fmla="*/ 604171 h 909161"/>
                <a:gd name="connsiteX57" fmla="*/ 550926 w 740568"/>
                <a:gd name="connsiteY57" fmla="*/ 601599 h 909161"/>
                <a:gd name="connsiteX58" fmla="*/ 549402 w 740568"/>
                <a:gd name="connsiteY58" fmla="*/ 598646 h 909161"/>
                <a:gd name="connsiteX59" fmla="*/ 548259 w 740568"/>
                <a:gd name="connsiteY59" fmla="*/ 595122 h 909161"/>
                <a:gd name="connsiteX60" fmla="*/ 546163 w 740568"/>
                <a:gd name="connsiteY60" fmla="*/ 578548 h 909161"/>
                <a:gd name="connsiteX61" fmla="*/ 543592 w 740568"/>
                <a:gd name="connsiteY61" fmla="*/ 574357 h 909161"/>
                <a:gd name="connsiteX62" fmla="*/ 540068 w 740568"/>
                <a:gd name="connsiteY62" fmla="*/ 570738 h 909161"/>
                <a:gd name="connsiteX63" fmla="*/ 529971 w 740568"/>
                <a:gd name="connsiteY63" fmla="*/ 567976 h 909161"/>
                <a:gd name="connsiteX64" fmla="*/ 524542 w 740568"/>
                <a:gd name="connsiteY64" fmla="*/ 568452 h 909161"/>
                <a:gd name="connsiteX65" fmla="*/ 501968 w 740568"/>
                <a:gd name="connsiteY65" fmla="*/ 578834 h 909161"/>
                <a:gd name="connsiteX66" fmla="*/ 447199 w 740568"/>
                <a:gd name="connsiteY66" fmla="*/ 665607 h 909161"/>
                <a:gd name="connsiteX67" fmla="*/ 422815 w 740568"/>
                <a:gd name="connsiteY67" fmla="*/ 728186 h 909161"/>
                <a:gd name="connsiteX68" fmla="*/ 429863 w 740568"/>
                <a:gd name="connsiteY68" fmla="*/ 792671 h 909161"/>
                <a:gd name="connsiteX69" fmla="*/ 427958 w 740568"/>
                <a:gd name="connsiteY69" fmla="*/ 809815 h 909161"/>
                <a:gd name="connsiteX70" fmla="*/ 421386 w 740568"/>
                <a:gd name="connsiteY70" fmla="*/ 817340 h 909161"/>
                <a:gd name="connsiteX71" fmla="*/ 419005 w 740568"/>
                <a:gd name="connsiteY71" fmla="*/ 819531 h 909161"/>
                <a:gd name="connsiteX72" fmla="*/ 416242 w 740568"/>
                <a:gd name="connsiteY72" fmla="*/ 821531 h 909161"/>
                <a:gd name="connsiteX73" fmla="*/ 413195 w 740568"/>
                <a:gd name="connsiteY73" fmla="*/ 823150 h 909161"/>
                <a:gd name="connsiteX74" fmla="*/ 409575 w 740568"/>
                <a:gd name="connsiteY74" fmla="*/ 824389 h 909161"/>
                <a:gd name="connsiteX75" fmla="*/ 405384 w 740568"/>
                <a:gd name="connsiteY75" fmla="*/ 826961 h 909161"/>
                <a:gd name="connsiteX76" fmla="*/ 401288 w 740568"/>
                <a:gd name="connsiteY76" fmla="*/ 830485 h 909161"/>
                <a:gd name="connsiteX77" fmla="*/ 390239 w 740568"/>
                <a:gd name="connsiteY77" fmla="*/ 844010 h 909161"/>
                <a:gd name="connsiteX78" fmla="*/ 387858 w 740568"/>
                <a:gd name="connsiteY78" fmla="*/ 845725 h 909161"/>
                <a:gd name="connsiteX79" fmla="*/ 384429 w 740568"/>
                <a:gd name="connsiteY79" fmla="*/ 846963 h 909161"/>
                <a:gd name="connsiteX80" fmla="*/ 376618 w 740568"/>
                <a:gd name="connsiteY80" fmla="*/ 848678 h 909161"/>
                <a:gd name="connsiteX81" fmla="*/ 366046 w 740568"/>
                <a:gd name="connsiteY81" fmla="*/ 852678 h 909161"/>
                <a:gd name="connsiteX82" fmla="*/ 340328 w 740568"/>
                <a:gd name="connsiteY82" fmla="*/ 864965 h 909161"/>
                <a:gd name="connsiteX83" fmla="*/ 315087 w 740568"/>
                <a:gd name="connsiteY83" fmla="*/ 888492 h 909161"/>
                <a:gd name="connsiteX84" fmla="*/ 304800 w 740568"/>
                <a:gd name="connsiteY84" fmla="*/ 895445 h 909161"/>
                <a:gd name="connsiteX85" fmla="*/ 266700 w 740568"/>
                <a:gd name="connsiteY85" fmla="*/ 909161 h 909161"/>
                <a:gd name="connsiteX86" fmla="*/ 258604 w 740568"/>
                <a:gd name="connsiteY86" fmla="*/ 879443 h 909161"/>
                <a:gd name="connsiteX87" fmla="*/ 242411 w 740568"/>
                <a:gd name="connsiteY87" fmla="*/ 841724 h 909161"/>
                <a:gd name="connsiteX88" fmla="*/ 238220 w 740568"/>
                <a:gd name="connsiteY88" fmla="*/ 825341 h 909161"/>
                <a:gd name="connsiteX89" fmla="*/ 239268 w 740568"/>
                <a:gd name="connsiteY89" fmla="*/ 779812 h 909161"/>
                <a:gd name="connsiteX90" fmla="*/ 230505 w 740568"/>
                <a:gd name="connsiteY90" fmla="*/ 709136 h 909161"/>
                <a:gd name="connsiteX91" fmla="*/ 224885 w 740568"/>
                <a:gd name="connsiteY91" fmla="*/ 690848 h 909161"/>
                <a:gd name="connsiteX92" fmla="*/ 221647 w 740568"/>
                <a:gd name="connsiteY92" fmla="*/ 689420 h 909161"/>
                <a:gd name="connsiteX93" fmla="*/ 217646 w 740568"/>
                <a:gd name="connsiteY93" fmla="*/ 688848 h 909161"/>
                <a:gd name="connsiteX94" fmla="*/ 200311 w 740568"/>
                <a:gd name="connsiteY94" fmla="*/ 689324 h 909161"/>
                <a:gd name="connsiteX95" fmla="*/ 189357 w 740568"/>
                <a:gd name="connsiteY95" fmla="*/ 685610 h 909161"/>
                <a:gd name="connsiteX96" fmla="*/ 169831 w 740568"/>
                <a:gd name="connsiteY96" fmla="*/ 668274 h 909161"/>
                <a:gd name="connsiteX97" fmla="*/ 152781 w 740568"/>
                <a:gd name="connsiteY97" fmla="*/ 617125 h 909161"/>
                <a:gd name="connsiteX98" fmla="*/ 164306 w 740568"/>
                <a:gd name="connsiteY98" fmla="*/ 565499 h 909161"/>
                <a:gd name="connsiteX99" fmla="*/ 173926 w 740568"/>
                <a:gd name="connsiteY99" fmla="*/ 455009 h 909161"/>
                <a:gd name="connsiteX100" fmla="*/ 180880 w 740568"/>
                <a:gd name="connsiteY100" fmla="*/ 438245 h 909161"/>
                <a:gd name="connsiteX101" fmla="*/ 192024 w 740568"/>
                <a:gd name="connsiteY101" fmla="*/ 425672 h 909161"/>
                <a:gd name="connsiteX102" fmla="*/ 189357 w 740568"/>
                <a:gd name="connsiteY102" fmla="*/ 409575 h 909161"/>
                <a:gd name="connsiteX103" fmla="*/ 196596 w 740568"/>
                <a:gd name="connsiteY103" fmla="*/ 384524 h 909161"/>
                <a:gd name="connsiteX104" fmla="*/ 195834 w 740568"/>
                <a:gd name="connsiteY104" fmla="*/ 374142 h 909161"/>
                <a:gd name="connsiteX105" fmla="*/ 194120 w 740568"/>
                <a:gd name="connsiteY105" fmla="*/ 371094 h 909161"/>
                <a:gd name="connsiteX106" fmla="*/ 181261 w 740568"/>
                <a:gd name="connsiteY106" fmla="*/ 356045 h 909161"/>
                <a:gd name="connsiteX107" fmla="*/ 163449 w 740568"/>
                <a:gd name="connsiteY107" fmla="*/ 335471 h 909161"/>
                <a:gd name="connsiteX108" fmla="*/ 151733 w 740568"/>
                <a:gd name="connsiteY108" fmla="*/ 296132 h 909161"/>
                <a:gd name="connsiteX109" fmla="*/ 111538 w 740568"/>
                <a:gd name="connsiteY109" fmla="*/ 244507 h 909161"/>
                <a:gd name="connsiteX110" fmla="*/ 98108 w 740568"/>
                <a:gd name="connsiteY110" fmla="*/ 231743 h 909161"/>
                <a:gd name="connsiteX111" fmla="*/ 94202 w 740568"/>
                <a:gd name="connsiteY111" fmla="*/ 230886 h 909161"/>
                <a:gd name="connsiteX112" fmla="*/ 90106 w 740568"/>
                <a:gd name="connsiteY112" fmla="*/ 230791 h 909161"/>
                <a:gd name="connsiteX113" fmla="*/ 73914 w 740568"/>
                <a:gd name="connsiteY113" fmla="*/ 233553 h 909161"/>
                <a:gd name="connsiteX114" fmla="*/ 61246 w 740568"/>
                <a:gd name="connsiteY114" fmla="*/ 233077 h 909161"/>
                <a:gd name="connsiteX115" fmla="*/ 48577 w 740568"/>
                <a:gd name="connsiteY115" fmla="*/ 230314 h 909161"/>
                <a:gd name="connsiteX116" fmla="*/ 31051 w 740568"/>
                <a:gd name="connsiteY116" fmla="*/ 219932 h 909161"/>
                <a:gd name="connsiteX117" fmla="*/ 0 w 740568"/>
                <a:gd name="connsiteY117" fmla="*/ 191643 h 909161"/>
                <a:gd name="connsiteX118" fmla="*/ 24384 w 740568"/>
                <a:gd name="connsiteY118" fmla="*/ 154114 h 909161"/>
                <a:gd name="connsiteX119" fmla="*/ 36767 w 740568"/>
                <a:gd name="connsiteY119" fmla="*/ 112871 h 909161"/>
                <a:gd name="connsiteX120" fmla="*/ 44482 w 740568"/>
                <a:gd name="connsiteY120" fmla="*/ 99346 h 909161"/>
                <a:gd name="connsiteX121" fmla="*/ 50101 w 740568"/>
                <a:gd name="connsiteY121" fmla="*/ 94488 h 909161"/>
                <a:gd name="connsiteX122" fmla="*/ 55721 w 740568"/>
                <a:gd name="connsiteY122" fmla="*/ 90583 h 909161"/>
                <a:gd name="connsiteX123" fmla="*/ 58864 w 740568"/>
                <a:gd name="connsiteY123" fmla="*/ 89059 h 909161"/>
                <a:gd name="connsiteX124" fmla="*/ 62389 w 740568"/>
                <a:gd name="connsiteY124" fmla="*/ 88487 h 909161"/>
                <a:gd name="connsiteX125" fmla="*/ 66294 w 740568"/>
                <a:gd name="connsiteY125" fmla="*/ 88773 h 909161"/>
                <a:gd name="connsiteX126" fmla="*/ 69628 w 740568"/>
                <a:gd name="connsiteY126" fmla="*/ 90202 h 909161"/>
                <a:gd name="connsiteX127" fmla="*/ 74867 w 740568"/>
                <a:gd name="connsiteY127" fmla="*/ 89630 h 909161"/>
                <a:gd name="connsiteX128" fmla="*/ 81439 w 740568"/>
                <a:gd name="connsiteY128" fmla="*/ 86963 h 909161"/>
                <a:gd name="connsiteX129" fmla="*/ 101727 w 740568"/>
                <a:gd name="connsiteY129" fmla="*/ 70961 h 909161"/>
                <a:gd name="connsiteX130" fmla="*/ 108109 w 740568"/>
                <a:gd name="connsiteY130" fmla="*/ 67151 h 909161"/>
                <a:gd name="connsiteX131" fmla="*/ 122872 w 740568"/>
                <a:gd name="connsiteY131" fmla="*/ 62198 h 909161"/>
                <a:gd name="connsiteX132" fmla="*/ 128873 w 740568"/>
                <a:gd name="connsiteY132" fmla="*/ 57912 h 909161"/>
                <a:gd name="connsiteX133" fmla="*/ 133541 w 740568"/>
                <a:gd name="connsiteY133" fmla="*/ 53721 h 909161"/>
                <a:gd name="connsiteX134" fmla="*/ 136017 w 740568"/>
                <a:gd name="connsiteY134" fmla="*/ 50006 h 909161"/>
                <a:gd name="connsiteX135" fmla="*/ 137731 w 740568"/>
                <a:gd name="connsiteY135" fmla="*/ 46768 h 909161"/>
                <a:gd name="connsiteX136" fmla="*/ 139065 w 740568"/>
                <a:gd name="connsiteY136" fmla="*/ 42767 h 909161"/>
                <a:gd name="connsiteX137" fmla="*/ 139827 w 740568"/>
                <a:gd name="connsiteY137" fmla="*/ 39338 h 909161"/>
                <a:gd name="connsiteX138" fmla="*/ 143351 w 740568"/>
                <a:gd name="connsiteY138" fmla="*/ 18002 h 909161"/>
                <a:gd name="connsiteX139" fmla="*/ 190786 w 740568"/>
                <a:gd name="connsiteY139" fmla="*/ 35433 h 909161"/>
                <a:gd name="connsiteX140" fmla="*/ 210598 w 740568"/>
                <a:gd name="connsiteY140" fmla="*/ 31623 h 909161"/>
                <a:gd name="connsiteX141" fmla="*/ 220789 w 740568"/>
                <a:gd name="connsiteY141" fmla="*/ 43053 h 909161"/>
                <a:gd name="connsiteX142" fmla="*/ 227838 w 740568"/>
                <a:gd name="connsiteY142" fmla="*/ 46101 h 909161"/>
                <a:gd name="connsiteX143" fmla="*/ 233458 w 740568"/>
                <a:gd name="connsiteY143" fmla="*/ 44387 h 909161"/>
                <a:gd name="connsiteX144" fmla="*/ 239459 w 740568"/>
                <a:gd name="connsiteY144" fmla="*/ 41053 h 909161"/>
                <a:gd name="connsiteX145" fmla="*/ 247745 w 740568"/>
                <a:gd name="connsiteY145" fmla="*/ 41053 h 909161"/>
                <a:gd name="connsiteX146" fmla="*/ 268034 w 740568"/>
                <a:gd name="connsiteY146" fmla="*/ 44196 h 909161"/>
                <a:gd name="connsiteX147" fmla="*/ 301466 w 740568"/>
                <a:gd name="connsiteY147" fmla="*/ 37243 h 909161"/>
                <a:gd name="connsiteX148" fmla="*/ 335375 w 740568"/>
                <a:gd name="connsiteY148" fmla="*/ 25146 h 909161"/>
                <a:gd name="connsiteX149" fmla="*/ 356902 w 740568"/>
                <a:gd name="connsiteY149" fmla="*/ 12763 h 909161"/>
                <a:gd name="connsiteX150" fmla="*/ 366808 w 740568"/>
                <a:gd name="connsiteY150" fmla="*/ 12763 h 909161"/>
                <a:gd name="connsiteX151" fmla="*/ 373189 w 740568"/>
                <a:gd name="connsiteY151" fmla="*/ 25432 h 909161"/>
                <a:gd name="connsiteX152" fmla="*/ 383191 w 740568"/>
                <a:gd name="connsiteY152" fmla="*/ 31432 h 909161"/>
                <a:gd name="connsiteX153" fmla="*/ 396050 w 740568"/>
                <a:gd name="connsiteY153" fmla="*/ 32861 h 909161"/>
                <a:gd name="connsiteX154" fmla="*/ 411385 w 740568"/>
                <a:gd name="connsiteY154" fmla="*/ 31623 h 909161"/>
                <a:gd name="connsiteX155" fmla="*/ 429006 w 740568"/>
                <a:gd name="connsiteY155" fmla="*/ 26956 h 909161"/>
                <a:gd name="connsiteX156" fmla="*/ 434435 w 740568"/>
                <a:gd name="connsiteY156" fmla="*/ 20098 h 909161"/>
                <a:gd name="connsiteX157" fmla="*/ 437579 w 740568"/>
                <a:gd name="connsiteY157" fmla="*/ 12192 h 909161"/>
                <a:gd name="connsiteX158" fmla="*/ 448627 w 740568"/>
                <a:gd name="connsiteY158" fmla="*/ 4191 h 909161"/>
                <a:gd name="connsiteX159" fmla="*/ 470249 w 740568"/>
                <a:gd name="connsiteY159" fmla="*/ 0 h 909161"/>
                <a:gd name="connsiteX160" fmla="*/ 480631 w 740568"/>
                <a:gd name="connsiteY160" fmla="*/ 8572 h 909161"/>
                <a:gd name="connsiteX161" fmla="*/ 486442 w 740568"/>
                <a:gd name="connsiteY161" fmla="*/ 24765 h 90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740568" h="909161">
                  <a:moveTo>
                    <a:pt x="486442" y="24765"/>
                  </a:moveTo>
                  <a:lnTo>
                    <a:pt x="486442" y="24765"/>
                  </a:lnTo>
                  <a:lnTo>
                    <a:pt x="470059" y="54293"/>
                  </a:lnTo>
                  <a:lnTo>
                    <a:pt x="466725" y="57817"/>
                  </a:lnTo>
                  <a:lnTo>
                    <a:pt x="462915" y="63627"/>
                  </a:lnTo>
                  <a:lnTo>
                    <a:pt x="462915" y="68961"/>
                  </a:lnTo>
                  <a:lnTo>
                    <a:pt x="464248" y="76581"/>
                  </a:lnTo>
                  <a:lnTo>
                    <a:pt x="466249" y="81058"/>
                  </a:lnTo>
                  <a:lnTo>
                    <a:pt x="468630" y="84201"/>
                  </a:lnTo>
                  <a:lnTo>
                    <a:pt x="471106" y="86296"/>
                  </a:lnTo>
                  <a:lnTo>
                    <a:pt x="473964" y="88106"/>
                  </a:lnTo>
                  <a:lnTo>
                    <a:pt x="477393" y="89440"/>
                  </a:lnTo>
                  <a:lnTo>
                    <a:pt x="485585" y="90678"/>
                  </a:lnTo>
                  <a:lnTo>
                    <a:pt x="493966" y="89821"/>
                  </a:lnTo>
                  <a:lnTo>
                    <a:pt x="512636" y="84487"/>
                  </a:lnTo>
                  <a:lnTo>
                    <a:pt x="543115" y="82201"/>
                  </a:lnTo>
                  <a:lnTo>
                    <a:pt x="552736" y="85630"/>
                  </a:lnTo>
                  <a:lnTo>
                    <a:pt x="554831" y="88678"/>
                  </a:lnTo>
                  <a:lnTo>
                    <a:pt x="560927" y="101155"/>
                  </a:lnTo>
                  <a:lnTo>
                    <a:pt x="573024" y="135731"/>
                  </a:lnTo>
                  <a:lnTo>
                    <a:pt x="578072" y="169354"/>
                  </a:lnTo>
                  <a:lnTo>
                    <a:pt x="576072" y="180594"/>
                  </a:lnTo>
                  <a:lnTo>
                    <a:pt x="574453" y="182975"/>
                  </a:lnTo>
                  <a:lnTo>
                    <a:pt x="572548" y="184880"/>
                  </a:lnTo>
                  <a:lnTo>
                    <a:pt x="567119" y="192310"/>
                  </a:lnTo>
                  <a:lnTo>
                    <a:pt x="561689" y="201930"/>
                  </a:lnTo>
                  <a:lnTo>
                    <a:pt x="560070" y="208312"/>
                  </a:lnTo>
                  <a:lnTo>
                    <a:pt x="560546" y="214217"/>
                  </a:lnTo>
                  <a:lnTo>
                    <a:pt x="561880" y="217361"/>
                  </a:lnTo>
                  <a:lnTo>
                    <a:pt x="567785" y="228695"/>
                  </a:lnTo>
                  <a:lnTo>
                    <a:pt x="595694" y="258604"/>
                  </a:lnTo>
                  <a:lnTo>
                    <a:pt x="608171" y="268224"/>
                  </a:lnTo>
                  <a:lnTo>
                    <a:pt x="685800" y="296608"/>
                  </a:lnTo>
                  <a:lnTo>
                    <a:pt x="703802" y="305657"/>
                  </a:lnTo>
                  <a:lnTo>
                    <a:pt x="711803" y="312515"/>
                  </a:lnTo>
                  <a:lnTo>
                    <a:pt x="726377" y="329565"/>
                  </a:lnTo>
                  <a:lnTo>
                    <a:pt x="740569" y="334328"/>
                  </a:lnTo>
                  <a:lnTo>
                    <a:pt x="728472" y="364998"/>
                  </a:lnTo>
                  <a:lnTo>
                    <a:pt x="722281" y="374809"/>
                  </a:lnTo>
                  <a:lnTo>
                    <a:pt x="719709" y="376999"/>
                  </a:lnTo>
                  <a:lnTo>
                    <a:pt x="708374" y="384238"/>
                  </a:lnTo>
                  <a:lnTo>
                    <a:pt x="665036" y="420719"/>
                  </a:lnTo>
                  <a:lnTo>
                    <a:pt x="657320" y="453295"/>
                  </a:lnTo>
                  <a:lnTo>
                    <a:pt x="656654" y="474916"/>
                  </a:lnTo>
                  <a:lnTo>
                    <a:pt x="653224" y="486156"/>
                  </a:lnTo>
                  <a:lnTo>
                    <a:pt x="649986" y="492443"/>
                  </a:lnTo>
                  <a:lnTo>
                    <a:pt x="644747" y="496633"/>
                  </a:lnTo>
                  <a:lnTo>
                    <a:pt x="642556" y="505111"/>
                  </a:lnTo>
                  <a:lnTo>
                    <a:pt x="641413" y="511873"/>
                  </a:lnTo>
                  <a:lnTo>
                    <a:pt x="639223" y="554450"/>
                  </a:lnTo>
                  <a:lnTo>
                    <a:pt x="623316" y="561975"/>
                  </a:lnTo>
                  <a:lnTo>
                    <a:pt x="611600" y="561975"/>
                  </a:lnTo>
                  <a:lnTo>
                    <a:pt x="600647" y="565975"/>
                  </a:lnTo>
                  <a:lnTo>
                    <a:pt x="593312" y="573977"/>
                  </a:lnTo>
                  <a:lnTo>
                    <a:pt x="567880" y="597218"/>
                  </a:lnTo>
                  <a:lnTo>
                    <a:pt x="559213" y="602647"/>
                  </a:lnTo>
                  <a:lnTo>
                    <a:pt x="553212" y="604171"/>
                  </a:lnTo>
                  <a:lnTo>
                    <a:pt x="550926" y="601599"/>
                  </a:lnTo>
                  <a:lnTo>
                    <a:pt x="549402" y="598646"/>
                  </a:lnTo>
                  <a:lnTo>
                    <a:pt x="548259" y="595122"/>
                  </a:lnTo>
                  <a:lnTo>
                    <a:pt x="546163" y="578548"/>
                  </a:lnTo>
                  <a:lnTo>
                    <a:pt x="543592" y="574357"/>
                  </a:lnTo>
                  <a:lnTo>
                    <a:pt x="540068" y="570738"/>
                  </a:lnTo>
                  <a:lnTo>
                    <a:pt x="529971" y="567976"/>
                  </a:lnTo>
                  <a:lnTo>
                    <a:pt x="524542" y="568452"/>
                  </a:lnTo>
                  <a:lnTo>
                    <a:pt x="501968" y="578834"/>
                  </a:lnTo>
                  <a:lnTo>
                    <a:pt x="447199" y="665607"/>
                  </a:lnTo>
                  <a:lnTo>
                    <a:pt x="422815" y="728186"/>
                  </a:lnTo>
                  <a:lnTo>
                    <a:pt x="429863" y="792671"/>
                  </a:lnTo>
                  <a:lnTo>
                    <a:pt x="427958" y="809815"/>
                  </a:lnTo>
                  <a:lnTo>
                    <a:pt x="421386" y="817340"/>
                  </a:lnTo>
                  <a:lnTo>
                    <a:pt x="419005" y="819531"/>
                  </a:lnTo>
                  <a:lnTo>
                    <a:pt x="416242" y="821531"/>
                  </a:lnTo>
                  <a:lnTo>
                    <a:pt x="413195" y="823150"/>
                  </a:lnTo>
                  <a:lnTo>
                    <a:pt x="409575" y="824389"/>
                  </a:lnTo>
                  <a:lnTo>
                    <a:pt x="405384" y="826961"/>
                  </a:lnTo>
                  <a:lnTo>
                    <a:pt x="401288" y="830485"/>
                  </a:lnTo>
                  <a:lnTo>
                    <a:pt x="390239" y="844010"/>
                  </a:lnTo>
                  <a:lnTo>
                    <a:pt x="387858" y="845725"/>
                  </a:lnTo>
                  <a:lnTo>
                    <a:pt x="384429" y="846963"/>
                  </a:lnTo>
                  <a:lnTo>
                    <a:pt x="376618" y="848678"/>
                  </a:lnTo>
                  <a:lnTo>
                    <a:pt x="366046" y="852678"/>
                  </a:lnTo>
                  <a:lnTo>
                    <a:pt x="340328" y="864965"/>
                  </a:lnTo>
                  <a:lnTo>
                    <a:pt x="315087" y="888492"/>
                  </a:lnTo>
                  <a:lnTo>
                    <a:pt x="304800" y="895445"/>
                  </a:lnTo>
                  <a:lnTo>
                    <a:pt x="266700" y="909161"/>
                  </a:lnTo>
                  <a:lnTo>
                    <a:pt x="258604" y="879443"/>
                  </a:lnTo>
                  <a:lnTo>
                    <a:pt x="242411" y="841724"/>
                  </a:lnTo>
                  <a:lnTo>
                    <a:pt x="238220" y="825341"/>
                  </a:lnTo>
                  <a:lnTo>
                    <a:pt x="239268" y="779812"/>
                  </a:lnTo>
                  <a:lnTo>
                    <a:pt x="230505" y="709136"/>
                  </a:lnTo>
                  <a:lnTo>
                    <a:pt x="224885" y="690848"/>
                  </a:lnTo>
                  <a:lnTo>
                    <a:pt x="221647" y="689420"/>
                  </a:lnTo>
                  <a:lnTo>
                    <a:pt x="217646" y="688848"/>
                  </a:lnTo>
                  <a:lnTo>
                    <a:pt x="200311" y="689324"/>
                  </a:lnTo>
                  <a:lnTo>
                    <a:pt x="189357" y="685610"/>
                  </a:lnTo>
                  <a:lnTo>
                    <a:pt x="169831" y="668274"/>
                  </a:lnTo>
                  <a:lnTo>
                    <a:pt x="152781" y="617125"/>
                  </a:lnTo>
                  <a:lnTo>
                    <a:pt x="164306" y="565499"/>
                  </a:lnTo>
                  <a:lnTo>
                    <a:pt x="173926" y="455009"/>
                  </a:lnTo>
                  <a:lnTo>
                    <a:pt x="180880" y="438245"/>
                  </a:lnTo>
                  <a:lnTo>
                    <a:pt x="192024" y="425672"/>
                  </a:lnTo>
                  <a:lnTo>
                    <a:pt x="189357" y="409575"/>
                  </a:lnTo>
                  <a:lnTo>
                    <a:pt x="196596" y="384524"/>
                  </a:lnTo>
                  <a:lnTo>
                    <a:pt x="195834" y="374142"/>
                  </a:lnTo>
                  <a:lnTo>
                    <a:pt x="194120" y="371094"/>
                  </a:lnTo>
                  <a:lnTo>
                    <a:pt x="181261" y="356045"/>
                  </a:lnTo>
                  <a:lnTo>
                    <a:pt x="163449" y="335471"/>
                  </a:lnTo>
                  <a:lnTo>
                    <a:pt x="151733" y="296132"/>
                  </a:lnTo>
                  <a:lnTo>
                    <a:pt x="111538" y="244507"/>
                  </a:lnTo>
                  <a:lnTo>
                    <a:pt x="98108" y="231743"/>
                  </a:lnTo>
                  <a:lnTo>
                    <a:pt x="94202" y="230886"/>
                  </a:lnTo>
                  <a:lnTo>
                    <a:pt x="90106" y="230791"/>
                  </a:lnTo>
                  <a:lnTo>
                    <a:pt x="73914" y="233553"/>
                  </a:lnTo>
                  <a:lnTo>
                    <a:pt x="61246" y="233077"/>
                  </a:lnTo>
                  <a:lnTo>
                    <a:pt x="48577" y="230314"/>
                  </a:lnTo>
                  <a:lnTo>
                    <a:pt x="31051" y="219932"/>
                  </a:lnTo>
                  <a:lnTo>
                    <a:pt x="0" y="191643"/>
                  </a:lnTo>
                  <a:lnTo>
                    <a:pt x="24384" y="154114"/>
                  </a:lnTo>
                  <a:lnTo>
                    <a:pt x="36767" y="112871"/>
                  </a:lnTo>
                  <a:lnTo>
                    <a:pt x="44482" y="99346"/>
                  </a:lnTo>
                  <a:lnTo>
                    <a:pt x="50101" y="94488"/>
                  </a:lnTo>
                  <a:lnTo>
                    <a:pt x="55721" y="90583"/>
                  </a:lnTo>
                  <a:lnTo>
                    <a:pt x="58864" y="89059"/>
                  </a:lnTo>
                  <a:lnTo>
                    <a:pt x="62389" y="88487"/>
                  </a:lnTo>
                  <a:lnTo>
                    <a:pt x="66294" y="88773"/>
                  </a:lnTo>
                  <a:lnTo>
                    <a:pt x="69628" y="90202"/>
                  </a:lnTo>
                  <a:lnTo>
                    <a:pt x="74867" y="89630"/>
                  </a:lnTo>
                  <a:lnTo>
                    <a:pt x="81439" y="86963"/>
                  </a:lnTo>
                  <a:lnTo>
                    <a:pt x="101727" y="70961"/>
                  </a:lnTo>
                  <a:lnTo>
                    <a:pt x="108109" y="67151"/>
                  </a:lnTo>
                  <a:lnTo>
                    <a:pt x="122872" y="62198"/>
                  </a:lnTo>
                  <a:lnTo>
                    <a:pt x="128873" y="57912"/>
                  </a:lnTo>
                  <a:lnTo>
                    <a:pt x="133541" y="53721"/>
                  </a:lnTo>
                  <a:lnTo>
                    <a:pt x="136017" y="50006"/>
                  </a:lnTo>
                  <a:lnTo>
                    <a:pt x="137731" y="46768"/>
                  </a:lnTo>
                  <a:lnTo>
                    <a:pt x="139065" y="42767"/>
                  </a:lnTo>
                  <a:lnTo>
                    <a:pt x="139827" y="39338"/>
                  </a:lnTo>
                  <a:lnTo>
                    <a:pt x="143351" y="18002"/>
                  </a:lnTo>
                  <a:lnTo>
                    <a:pt x="190786" y="35433"/>
                  </a:lnTo>
                  <a:lnTo>
                    <a:pt x="210598" y="31623"/>
                  </a:lnTo>
                  <a:lnTo>
                    <a:pt x="220789" y="43053"/>
                  </a:lnTo>
                  <a:lnTo>
                    <a:pt x="227838" y="46101"/>
                  </a:lnTo>
                  <a:lnTo>
                    <a:pt x="233458" y="44387"/>
                  </a:lnTo>
                  <a:lnTo>
                    <a:pt x="239459" y="41053"/>
                  </a:lnTo>
                  <a:lnTo>
                    <a:pt x="247745" y="41053"/>
                  </a:lnTo>
                  <a:lnTo>
                    <a:pt x="268034" y="44196"/>
                  </a:lnTo>
                  <a:lnTo>
                    <a:pt x="301466" y="37243"/>
                  </a:lnTo>
                  <a:lnTo>
                    <a:pt x="335375" y="25146"/>
                  </a:lnTo>
                  <a:lnTo>
                    <a:pt x="356902" y="12763"/>
                  </a:lnTo>
                  <a:lnTo>
                    <a:pt x="366808" y="12763"/>
                  </a:lnTo>
                  <a:lnTo>
                    <a:pt x="373189" y="25432"/>
                  </a:lnTo>
                  <a:lnTo>
                    <a:pt x="383191" y="31432"/>
                  </a:lnTo>
                  <a:lnTo>
                    <a:pt x="396050" y="32861"/>
                  </a:lnTo>
                  <a:lnTo>
                    <a:pt x="411385" y="31623"/>
                  </a:lnTo>
                  <a:lnTo>
                    <a:pt x="429006" y="26956"/>
                  </a:lnTo>
                  <a:lnTo>
                    <a:pt x="434435" y="20098"/>
                  </a:lnTo>
                  <a:lnTo>
                    <a:pt x="437579" y="12192"/>
                  </a:lnTo>
                  <a:lnTo>
                    <a:pt x="448627" y="4191"/>
                  </a:lnTo>
                  <a:lnTo>
                    <a:pt x="470249" y="0"/>
                  </a:lnTo>
                  <a:lnTo>
                    <a:pt x="480631" y="8572"/>
                  </a:lnTo>
                  <a:lnTo>
                    <a:pt x="486442" y="24765"/>
                  </a:lnTo>
                  <a:close/>
                </a:path>
              </a:pathLst>
            </a:custGeom>
            <a:grpFill/>
            <a:ln w="9525" cap="flat">
              <a:solidFill>
                <a:srgbClr val="84E291"/>
              </a:solidFill>
              <a:prstDash val="solid"/>
              <a:miter/>
            </a:ln>
          </p:spPr>
          <p:txBody>
            <a:bodyPr rtlCol="0" anchor="ctr"/>
            <a:lstStyle/>
            <a:p>
              <a:endParaRPr lang="es-HN"/>
            </a:p>
          </p:txBody>
        </p:sp>
        <p:sp>
          <p:nvSpPr>
            <p:cNvPr id="93" name="Forma libre: forma 92">
              <a:extLst>
                <a:ext uri="{FF2B5EF4-FFF2-40B4-BE49-F238E27FC236}">
                  <a16:creationId xmlns:a16="http://schemas.microsoft.com/office/drawing/2014/main" id="{40B5E08E-13F4-E785-2D76-5099E6025E98}"/>
                </a:ext>
              </a:extLst>
            </p:cNvPr>
            <p:cNvSpPr/>
            <p:nvPr/>
          </p:nvSpPr>
          <p:spPr>
            <a:xfrm>
              <a:off x="4370707" y="5210269"/>
              <a:ext cx="1354455" cy="794099"/>
            </a:xfrm>
            <a:custGeom>
              <a:avLst/>
              <a:gdLst>
                <a:gd name="connsiteX0" fmla="*/ 948976 w 1354455"/>
                <a:gd name="connsiteY0" fmla="*/ 116014 h 794099"/>
                <a:gd name="connsiteX1" fmla="*/ 948976 w 1354455"/>
                <a:gd name="connsiteY1" fmla="*/ 116014 h 794099"/>
                <a:gd name="connsiteX2" fmla="*/ 984123 w 1354455"/>
                <a:gd name="connsiteY2" fmla="*/ 85725 h 794099"/>
                <a:gd name="connsiteX3" fmla="*/ 993077 w 1354455"/>
                <a:gd name="connsiteY3" fmla="*/ 75438 h 794099"/>
                <a:gd name="connsiteX4" fmla="*/ 995172 w 1354455"/>
                <a:gd name="connsiteY4" fmla="*/ 72676 h 794099"/>
                <a:gd name="connsiteX5" fmla="*/ 1001744 w 1354455"/>
                <a:gd name="connsiteY5" fmla="*/ 60579 h 794099"/>
                <a:gd name="connsiteX6" fmla="*/ 1008031 w 1354455"/>
                <a:gd name="connsiteY6" fmla="*/ 52388 h 794099"/>
                <a:gd name="connsiteX7" fmla="*/ 1011079 w 1354455"/>
                <a:gd name="connsiteY7" fmla="*/ 49530 h 794099"/>
                <a:gd name="connsiteX8" fmla="*/ 1013555 w 1354455"/>
                <a:gd name="connsiteY8" fmla="*/ 47720 h 794099"/>
                <a:gd name="connsiteX9" fmla="*/ 1025081 w 1354455"/>
                <a:gd name="connsiteY9" fmla="*/ 41243 h 794099"/>
                <a:gd name="connsiteX10" fmla="*/ 1044416 w 1354455"/>
                <a:gd name="connsiteY10" fmla="*/ 41243 h 794099"/>
                <a:gd name="connsiteX11" fmla="*/ 1052132 w 1354455"/>
                <a:gd name="connsiteY11" fmla="*/ 36481 h 794099"/>
                <a:gd name="connsiteX12" fmla="*/ 1058704 w 1354455"/>
                <a:gd name="connsiteY12" fmla="*/ 26289 h 794099"/>
                <a:gd name="connsiteX13" fmla="*/ 1067657 w 1354455"/>
                <a:gd name="connsiteY13" fmla="*/ 23622 h 794099"/>
                <a:gd name="connsiteX14" fmla="*/ 1072706 w 1354455"/>
                <a:gd name="connsiteY14" fmla="*/ 27241 h 794099"/>
                <a:gd name="connsiteX15" fmla="*/ 1074706 w 1354455"/>
                <a:gd name="connsiteY15" fmla="*/ 30289 h 794099"/>
                <a:gd name="connsiteX16" fmla="*/ 1089470 w 1354455"/>
                <a:gd name="connsiteY16" fmla="*/ 62198 h 794099"/>
                <a:gd name="connsiteX17" fmla="*/ 1174909 w 1354455"/>
                <a:gd name="connsiteY17" fmla="*/ 28289 h 794099"/>
                <a:gd name="connsiteX18" fmla="*/ 1191959 w 1354455"/>
                <a:gd name="connsiteY18" fmla="*/ 79438 h 794099"/>
                <a:gd name="connsiteX19" fmla="*/ 1211485 w 1354455"/>
                <a:gd name="connsiteY19" fmla="*/ 96774 h 794099"/>
                <a:gd name="connsiteX20" fmla="*/ 1222439 w 1354455"/>
                <a:gd name="connsiteY20" fmla="*/ 100489 h 794099"/>
                <a:gd name="connsiteX21" fmla="*/ 1239774 w 1354455"/>
                <a:gd name="connsiteY21" fmla="*/ 100013 h 794099"/>
                <a:gd name="connsiteX22" fmla="*/ 1243775 w 1354455"/>
                <a:gd name="connsiteY22" fmla="*/ 100584 h 794099"/>
                <a:gd name="connsiteX23" fmla="*/ 1247013 w 1354455"/>
                <a:gd name="connsiteY23" fmla="*/ 102013 h 794099"/>
                <a:gd name="connsiteX24" fmla="*/ 1252633 w 1354455"/>
                <a:gd name="connsiteY24" fmla="*/ 120301 h 794099"/>
                <a:gd name="connsiteX25" fmla="*/ 1261396 w 1354455"/>
                <a:gd name="connsiteY25" fmla="*/ 190976 h 794099"/>
                <a:gd name="connsiteX26" fmla="*/ 1260348 w 1354455"/>
                <a:gd name="connsiteY26" fmla="*/ 236506 h 794099"/>
                <a:gd name="connsiteX27" fmla="*/ 1264539 w 1354455"/>
                <a:gd name="connsiteY27" fmla="*/ 252889 h 794099"/>
                <a:gd name="connsiteX28" fmla="*/ 1280732 w 1354455"/>
                <a:gd name="connsiteY28" fmla="*/ 290608 h 794099"/>
                <a:gd name="connsiteX29" fmla="*/ 1288828 w 1354455"/>
                <a:gd name="connsiteY29" fmla="*/ 320326 h 794099"/>
                <a:gd name="connsiteX30" fmla="*/ 1269302 w 1354455"/>
                <a:gd name="connsiteY30" fmla="*/ 339376 h 794099"/>
                <a:gd name="connsiteX31" fmla="*/ 1261205 w 1354455"/>
                <a:gd name="connsiteY31" fmla="*/ 354806 h 794099"/>
                <a:gd name="connsiteX32" fmla="*/ 1257014 w 1354455"/>
                <a:gd name="connsiteY32" fmla="*/ 369665 h 794099"/>
                <a:gd name="connsiteX33" fmla="*/ 1257300 w 1354455"/>
                <a:gd name="connsiteY33" fmla="*/ 376333 h 794099"/>
                <a:gd name="connsiteX34" fmla="*/ 1259205 w 1354455"/>
                <a:gd name="connsiteY34" fmla="*/ 380524 h 794099"/>
                <a:gd name="connsiteX35" fmla="*/ 1262253 w 1354455"/>
                <a:gd name="connsiteY35" fmla="*/ 381952 h 794099"/>
                <a:gd name="connsiteX36" fmla="*/ 1267778 w 1354455"/>
                <a:gd name="connsiteY36" fmla="*/ 383762 h 794099"/>
                <a:gd name="connsiteX37" fmla="*/ 1285875 w 1354455"/>
                <a:gd name="connsiteY37" fmla="*/ 387191 h 794099"/>
                <a:gd name="connsiteX38" fmla="*/ 1294448 w 1354455"/>
                <a:gd name="connsiteY38" fmla="*/ 387762 h 794099"/>
                <a:gd name="connsiteX39" fmla="*/ 1303020 w 1354455"/>
                <a:gd name="connsiteY39" fmla="*/ 387477 h 794099"/>
                <a:gd name="connsiteX40" fmla="*/ 1306925 w 1354455"/>
                <a:gd name="connsiteY40" fmla="*/ 386810 h 794099"/>
                <a:gd name="connsiteX41" fmla="*/ 1327499 w 1354455"/>
                <a:gd name="connsiteY41" fmla="*/ 379095 h 794099"/>
                <a:gd name="connsiteX42" fmla="*/ 1332738 w 1354455"/>
                <a:gd name="connsiteY42" fmla="*/ 378714 h 794099"/>
                <a:gd name="connsiteX43" fmla="*/ 1338739 w 1354455"/>
                <a:gd name="connsiteY43" fmla="*/ 379857 h 794099"/>
                <a:gd name="connsiteX44" fmla="*/ 1350359 w 1354455"/>
                <a:gd name="connsiteY44" fmla="*/ 385476 h 794099"/>
                <a:gd name="connsiteX45" fmla="*/ 1353598 w 1354455"/>
                <a:gd name="connsiteY45" fmla="*/ 390144 h 794099"/>
                <a:gd name="connsiteX46" fmla="*/ 1354455 w 1354455"/>
                <a:gd name="connsiteY46" fmla="*/ 394145 h 794099"/>
                <a:gd name="connsiteX47" fmla="*/ 1337977 w 1354455"/>
                <a:gd name="connsiteY47" fmla="*/ 415290 h 794099"/>
                <a:gd name="connsiteX48" fmla="*/ 1316260 w 1354455"/>
                <a:gd name="connsiteY48" fmla="*/ 435769 h 794099"/>
                <a:gd name="connsiteX49" fmla="*/ 1307687 w 1354455"/>
                <a:gd name="connsiteY49" fmla="*/ 441293 h 794099"/>
                <a:gd name="connsiteX50" fmla="*/ 1304258 w 1354455"/>
                <a:gd name="connsiteY50" fmla="*/ 442817 h 794099"/>
                <a:gd name="connsiteX51" fmla="*/ 1279684 w 1354455"/>
                <a:gd name="connsiteY51" fmla="*/ 446627 h 794099"/>
                <a:gd name="connsiteX52" fmla="*/ 1270730 w 1354455"/>
                <a:gd name="connsiteY52" fmla="*/ 450818 h 794099"/>
                <a:gd name="connsiteX53" fmla="*/ 1270921 w 1354455"/>
                <a:gd name="connsiteY53" fmla="*/ 469868 h 794099"/>
                <a:gd name="connsiteX54" fmla="*/ 1275683 w 1354455"/>
                <a:gd name="connsiteY54" fmla="*/ 478917 h 794099"/>
                <a:gd name="connsiteX55" fmla="*/ 1278160 w 1354455"/>
                <a:gd name="connsiteY55" fmla="*/ 481775 h 794099"/>
                <a:gd name="connsiteX56" fmla="*/ 1297400 w 1354455"/>
                <a:gd name="connsiteY56" fmla="*/ 499776 h 794099"/>
                <a:gd name="connsiteX57" fmla="*/ 1299972 w 1354455"/>
                <a:gd name="connsiteY57" fmla="*/ 505492 h 794099"/>
                <a:gd name="connsiteX58" fmla="*/ 1300544 w 1354455"/>
                <a:gd name="connsiteY58" fmla="*/ 509968 h 794099"/>
                <a:gd name="connsiteX59" fmla="*/ 1298829 w 1354455"/>
                <a:gd name="connsiteY59" fmla="*/ 512921 h 794099"/>
                <a:gd name="connsiteX60" fmla="*/ 1294829 w 1354455"/>
                <a:gd name="connsiteY60" fmla="*/ 518350 h 794099"/>
                <a:gd name="connsiteX61" fmla="*/ 1289876 w 1354455"/>
                <a:gd name="connsiteY61" fmla="*/ 522732 h 794099"/>
                <a:gd name="connsiteX62" fmla="*/ 1272254 w 1354455"/>
                <a:gd name="connsiteY62" fmla="*/ 533114 h 794099"/>
                <a:gd name="connsiteX63" fmla="*/ 1265587 w 1354455"/>
                <a:gd name="connsiteY63" fmla="*/ 539782 h 794099"/>
                <a:gd name="connsiteX64" fmla="*/ 1255490 w 1354455"/>
                <a:gd name="connsiteY64" fmla="*/ 559118 h 794099"/>
                <a:gd name="connsiteX65" fmla="*/ 1251490 w 1354455"/>
                <a:gd name="connsiteY65" fmla="*/ 572548 h 794099"/>
                <a:gd name="connsiteX66" fmla="*/ 1248347 w 1354455"/>
                <a:gd name="connsiteY66" fmla="*/ 574548 h 794099"/>
                <a:gd name="connsiteX67" fmla="*/ 1244251 w 1354455"/>
                <a:gd name="connsiteY67" fmla="*/ 576548 h 794099"/>
                <a:gd name="connsiteX68" fmla="*/ 1229392 w 1354455"/>
                <a:gd name="connsiteY68" fmla="*/ 578834 h 794099"/>
                <a:gd name="connsiteX69" fmla="*/ 1214438 w 1354455"/>
                <a:gd name="connsiteY69" fmla="*/ 582739 h 794099"/>
                <a:gd name="connsiteX70" fmla="*/ 1208818 w 1354455"/>
                <a:gd name="connsiteY70" fmla="*/ 588645 h 794099"/>
                <a:gd name="connsiteX71" fmla="*/ 1206056 w 1354455"/>
                <a:gd name="connsiteY71" fmla="*/ 595503 h 794099"/>
                <a:gd name="connsiteX72" fmla="*/ 1205675 w 1354455"/>
                <a:gd name="connsiteY72" fmla="*/ 765905 h 794099"/>
                <a:gd name="connsiteX73" fmla="*/ 1205770 w 1354455"/>
                <a:gd name="connsiteY73" fmla="*/ 781050 h 794099"/>
                <a:gd name="connsiteX74" fmla="*/ 1191578 w 1354455"/>
                <a:gd name="connsiteY74" fmla="*/ 778764 h 794099"/>
                <a:gd name="connsiteX75" fmla="*/ 1099376 w 1354455"/>
                <a:gd name="connsiteY75" fmla="*/ 769715 h 794099"/>
                <a:gd name="connsiteX76" fmla="*/ 996315 w 1354455"/>
                <a:gd name="connsiteY76" fmla="*/ 779812 h 794099"/>
                <a:gd name="connsiteX77" fmla="*/ 980885 w 1354455"/>
                <a:gd name="connsiteY77" fmla="*/ 784479 h 794099"/>
                <a:gd name="connsiteX78" fmla="*/ 828961 w 1354455"/>
                <a:gd name="connsiteY78" fmla="*/ 794099 h 794099"/>
                <a:gd name="connsiteX79" fmla="*/ 651320 w 1354455"/>
                <a:gd name="connsiteY79" fmla="*/ 790766 h 794099"/>
                <a:gd name="connsiteX80" fmla="*/ 488823 w 1354455"/>
                <a:gd name="connsiteY80" fmla="*/ 772763 h 794099"/>
                <a:gd name="connsiteX81" fmla="*/ 288131 w 1354455"/>
                <a:gd name="connsiteY81" fmla="*/ 733044 h 794099"/>
                <a:gd name="connsiteX82" fmla="*/ 6001 w 1354455"/>
                <a:gd name="connsiteY82" fmla="*/ 607504 h 794099"/>
                <a:gd name="connsiteX83" fmla="*/ 5810 w 1354455"/>
                <a:gd name="connsiteY83" fmla="*/ 605885 h 794099"/>
                <a:gd name="connsiteX84" fmla="*/ 4477 w 1354455"/>
                <a:gd name="connsiteY84" fmla="*/ 594646 h 794099"/>
                <a:gd name="connsiteX85" fmla="*/ 0 w 1354455"/>
                <a:gd name="connsiteY85" fmla="*/ 573405 h 794099"/>
                <a:gd name="connsiteX86" fmla="*/ 1238 w 1354455"/>
                <a:gd name="connsiteY86" fmla="*/ 567023 h 794099"/>
                <a:gd name="connsiteX87" fmla="*/ 4096 w 1354455"/>
                <a:gd name="connsiteY87" fmla="*/ 559403 h 794099"/>
                <a:gd name="connsiteX88" fmla="*/ 68771 w 1354455"/>
                <a:gd name="connsiteY88" fmla="*/ 463677 h 794099"/>
                <a:gd name="connsiteX89" fmla="*/ 79629 w 1354455"/>
                <a:gd name="connsiteY89" fmla="*/ 439864 h 794099"/>
                <a:gd name="connsiteX90" fmla="*/ 86011 w 1354455"/>
                <a:gd name="connsiteY90" fmla="*/ 429482 h 794099"/>
                <a:gd name="connsiteX91" fmla="*/ 92964 w 1354455"/>
                <a:gd name="connsiteY91" fmla="*/ 422434 h 794099"/>
                <a:gd name="connsiteX92" fmla="*/ 101156 w 1354455"/>
                <a:gd name="connsiteY92" fmla="*/ 411480 h 794099"/>
                <a:gd name="connsiteX93" fmla="*/ 102870 w 1354455"/>
                <a:gd name="connsiteY93" fmla="*/ 389382 h 794099"/>
                <a:gd name="connsiteX94" fmla="*/ 99822 w 1354455"/>
                <a:gd name="connsiteY94" fmla="*/ 334042 h 794099"/>
                <a:gd name="connsiteX95" fmla="*/ 94774 w 1354455"/>
                <a:gd name="connsiteY95" fmla="*/ 301561 h 794099"/>
                <a:gd name="connsiteX96" fmla="*/ 94107 w 1354455"/>
                <a:gd name="connsiteY96" fmla="*/ 290513 h 794099"/>
                <a:gd name="connsiteX97" fmla="*/ 94869 w 1354455"/>
                <a:gd name="connsiteY97" fmla="*/ 273844 h 794099"/>
                <a:gd name="connsiteX98" fmla="*/ 97250 w 1354455"/>
                <a:gd name="connsiteY98" fmla="*/ 264414 h 794099"/>
                <a:gd name="connsiteX99" fmla="*/ 99251 w 1354455"/>
                <a:gd name="connsiteY99" fmla="*/ 259842 h 794099"/>
                <a:gd name="connsiteX100" fmla="*/ 113062 w 1354455"/>
                <a:gd name="connsiteY100" fmla="*/ 251270 h 794099"/>
                <a:gd name="connsiteX101" fmla="*/ 123539 w 1354455"/>
                <a:gd name="connsiteY101" fmla="*/ 258794 h 794099"/>
                <a:gd name="connsiteX102" fmla="*/ 128207 w 1354455"/>
                <a:gd name="connsiteY102" fmla="*/ 265176 h 794099"/>
                <a:gd name="connsiteX103" fmla="*/ 131636 w 1354455"/>
                <a:gd name="connsiteY103" fmla="*/ 275749 h 794099"/>
                <a:gd name="connsiteX104" fmla="*/ 133445 w 1354455"/>
                <a:gd name="connsiteY104" fmla="*/ 278702 h 794099"/>
                <a:gd name="connsiteX105" fmla="*/ 137065 w 1354455"/>
                <a:gd name="connsiteY105" fmla="*/ 279845 h 794099"/>
                <a:gd name="connsiteX106" fmla="*/ 142589 w 1354455"/>
                <a:gd name="connsiteY106" fmla="*/ 278511 h 794099"/>
                <a:gd name="connsiteX107" fmla="*/ 151924 w 1354455"/>
                <a:gd name="connsiteY107" fmla="*/ 272891 h 794099"/>
                <a:gd name="connsiteX108" fmla="*/ 156401 w 1354455"/>
                <a:gd name="connsiteY108" fmla="*/ 268986 h 794099"/>
                <a:gd name="connsiteX109" fmla="*/ 159068 w 1354455"/>
                <a:gd name="connsiteY109" fmla="*/ 264986 h 794099"/>
                <a:gd name="connsiteX110" fmla="*/ 158687 w 1354455"/>
                <a:gd name="connsiteY110" fmla="*/ 261461 h 794099"/>
                <a:gd name="connsiteX111" fmla="*/ 157448 w 1354455"/>
                <a:gd name="connsiteY111" fmla="*/ 258127 h 794099"/>
                <a:gd name="connsiteX112" fmla="*/ 151067 w 1354455"/>
                <a:gd name="connsiteY112" fmla="*/ 245935 h 794099"/>
                <a:gd name="connsiteX113" fmla="*/ 148495 w 1354455"/>
                <a:gd name="connsiteY113" fmla="*/ 239077 h 794099"/>
                <a:gd name="connsiteX114" fmla="*/ 146209 w 1354455"/>
                <a:gd name="connsiteY114" fmla="*/ 227076 h 794099"/>
                <a:gd name="connsiteX115" fmla="*/ 145447 w 1354455"/>
                <a:gd name="connsiteY115" fmla="*/ 218408 h 794099"/>
                <a:gd name="connsiteX116" fmla="*/ 145828 w 1354455"/>
                <a:gd name="connsiteY116" fmla="*/ 209836 h 794099"/>
                <a:gd name="connsiteX117" fmla="*/ 148685 w 1354455"/>
                <a:gd name="connsiteY117" fmla="*/ 198310 h 794099"/>
                <a:gd name="connsiteX118" fmla="*/ 151448 w 1354455"/>
                <a:gd name="connsiteY118" fmla="*/ 191833 h 794099"/>
                <a:gd name="connsiteX119" fmla="*/ 153257 w 1354455"/>
                <a:gd name="connsiteY119" fmla="*/ 188976 h 794099"/>
                <a:gd name="connsiteX120" fmla="*/ 158020 w 1354455"/>
                <a:gd name="connsiteY120" fmla="*/ 184118 h 794099"/>
                <a:gd name="connsiteX121" fmla="*/ 195929 w 1354455"/>
                <a:gd name="connsiteY121" fmla="*/ 156115 h 794099"/>
                <a:gd name="connsiteX122" fmla="*/ 202121 w 1354455"/>
                <a:gd name="connsiteY122" fmla="*/ 152781 h 794099"/>
                <a:gd name="connsiteX123" fmla="*/ 212979 w 1354455"/>
                <a:gd name="connsiteY123" fmla="*/ 149257 h 794099"/>
                <a:gd name="connsiteX124" fmla="*/ 218123 w 1354455"/>
                <a:gd name="connsiteY124" fmla="*/ 151352 h 794099"/>
                <a:gd name="connsiteX125" fmla="*/ 223933 w 1354455"/>
                <a:gd name="connsiteY125" fmla="*/ 155829 h 794099"/>
                <a:gd name="connsiteX126" fmla="*/ 232505 w 1354455"/>
                <a:gd name="connsiteY126" fmla="*/ 169259 h 794099"/>
                <a:gd name="connsiteX127" fmla="*/ 234982 w 1354455"/>
                <a:gd name="connsiteY127" fmla="*/ 176022 h 794099"/>
                <a:gd name="connsiteX128" fmla="*/ 235172 w 1354455"/>
                <a:gd name="connsiteY128" fmla="*/ 181261 h 794099"/>
                <a:gd name="connsiteX129" fmla="*/ 225457 w 1354455"/>
                <a:gd name="connsiteY129" fmla="*/ 195643 h 794099"/>
                <a:gd name="connsiteX130" fmla="*/ 224123 w 1354455"/>
                <a:gd name="connsiteY130" fmla="*/ 198882 h 794099"/>
                <a:gd name="connsiteX131" fmla="*/ 223171 w 1354455"/>
                <a:gd name="connsiteY131" fmla="*/ 202501 h 794099"/>
                <a:gd name="connsiteX132" fmla="*/ 223171 w 1354455"/>
                <a:gd name="connsiteY132" fmla="*/ 206312 h 794099"/>
                <a:gd name="connsiteX133" fmla="*/ 224409 w 1354455"/>
                <a:gd name="connsiteY133" fmla="*/ 209550 h 794099"/>
                <a:gd name="connsiteX134" fmla="*/ 226314 w 1354455"/>
                <a:gd name="connsiteY134" fmla="*/ 212979 h 794099"/>
                <a:gd name="connsiteX135" fmla="*/ 232791 w 1354455"/>
                <a:gd name="connsiteY135" fmla="*/ 221932 h 794099"/>
                <a:gd name="connsiteX136" fmla="*/ 234125 w 1354455"/>
                <a:gd name="connsiteY136" fmla="*/ 226314 h 794099"/>
                <a:gd name="connsiteX137" fmla="*/ 234315 w 1354455"/>
                <a:gd name="connsiteY137" fmla="*/ 230696 h 794099"/>
                <a:gd name="connsiteX138" fmla="*/ 231553 w 1354455"/>
                <a:gd name="connsiteY138" fmla="*/ 242125 h 794099"/>
                <a:gd name="connsiteX139" fmla="*/ 231172 w 1354455"/>
                <a:gd name="connsiteY139" fmla="*/ 246221 h 794099"/>
                <a:gd name="connsiteX140" fmla="*/ 231553 w 1354455"/>
                <a:gd name="connsiteY140" fmla="*/ 250222 h 794099"/>
                <a:gd name="connsiteX141" fmla="*/ 232886 w 1354455"/>
                <a:gd name="connsiteY141" fmla="*/ 254222 h 794099"/>
                <a:gd name="connsiteX142" fmla="*/ 235649 w 1354455"/>
                <a:gd name="connsiteY142" fmla="*/ 258604 h 794099"/>
                <a:gd name="connsiteX143" fmla="*/ 241364 w 1354455"/>
                <a:gd name="connsiteY143" fmla="*/ 264033 h 794099"/>
                <a:gd name="connsiteX144" fmla="*/ 248031 w 1354455"/>
                <a:gd name="connsiteY144" fmla="*/ 268128 h 794099"/>
                <a:gd name="connsiteX145" fmla="*/ 253175 w 1354455"/>
                <a:gd name="connsiteY145" fmla="*/ 270320 h 794099"/>
                <a:gd name="connsiteX146" fmla="*/ 261842 w 1354455"/>
                <a:gd name="connsiteY146" fmla="*/ 271748 h 794099"/>
                <a:gd name="connsiteX147" fmla="*/ 275082 w 1354455"/>
                <a:gd name="connsiteY147" fmla="*/ 271367 h 794099"/>
                <a:gd name="connsiteX148" fmla="*/ 285845 w 1354455"/>
                <a:gd name="connsiteY148" fmla="*/ 264795 h 794099"/>
                <a:gd name="connsiteX149" fmla="*/ 310134 w 1354455"/>
                <a:gd name="connsiteY149" fmla="*/ 237744 h 794099"/>
                <a:gd name="connsiteX150" fmla="*/ 324612 w 1354455"/>
                <a:gd name="connsiteY150" fmla="*/ 252031 h 794099"/>
                <a:gd name="connsiteX151" fmla="*/ 317944 w 1354455"/>
                <a:gd name="connsiteY151" fmla="*/ 284988 h 794099"/>
                <a:gd name="connsiteX152" fmla="*/ 326422 w 1354455"/>
                <a:gd name="connsiteY152" fmla="*/ 287084 h 794099"/>
                <a:gd name="connsiteX153" fmla="*/ 481775 w 1354455"/>
                <a:gd name="connsiteY153" fmla="*/ 298609 h 794099"/>
                <a:gd name="connsiteX154" fmla="*/ 489966 w 1354455"/>
                <a:gd name="connsiteY154" fmla="*/ 293275 h 794099"/>
                <a:gd name="connsiteX155" fmla="*/ 501777 w 1354455"/>
                <a:gd name="connsiteY155" fmla="*/ 269938 h 794099"/>
                <a:gd name="connsiteX156" fmla="*/ 507873 w 1354455"/>
                <a:gd name="connsiteY156" fmla="*/ 260985 h 794099"/>
                <a:gd name="connsiteX157" fmla="*/ 509683 w 1354455"/>
                <a:gd name="connsiteY157" fmla="*/ 255556 h 794099"/>
                <a:gd name="connsiteX158" fmla="*/ 511111 w 1354455"/>
                <a:gd name="connsiteY158" fmla="*/ 247840 h 794099"/>
                <a:gd name="connsiteX159" fmla="*/ 514922 w 1354455"/>
                <a:gd name="connsiteY159" fmla="*/ 182023 h 794099"/>
                <a:gd name="connsiteX160" fmla="*/ 523685 w 1354455"/>
                <a:gd name="connsiteY160" fmla="*/ 158591 h 794099"/>
                <a:gd name="connsiteX161" fmla="*/ 561308 w 1354455"/>
                <a:gd name="connsiteY161" fmla="*/ 80963 h 794099"/>
                <a:gd name="connsiteX162" fmla="*/ 579882 w 1354455"/>
                <a:gd name="connsiteY162" fmla="*/ 94679 h 794099"/>
                <a:gd name="connsiteX163" fmla="*/ 583216 w 1354455"/>
                <a:gd name="connsiteY163" fmla="*/ 97822 h 794099"/>
                <a:gd name="connsiteX164" fmla="*/ 589407 w 1354455"/>
                <a:gd name="connsiteY164" fmla="*/ 100870 h 794099"/>
                <a:gd name="connsiteX165" fmla="*/ 595408 w 1354455"/>
                <a:gd name="connsiteY165" fmla="*/ 101727 h 794099"/>
                <a:gd name="connsiteX166" fmla="*/ 607505 w 1354455"/>
                <a:gd name="connsiteY166" fmla="*/ 100489 h 794099"/>
                <a:gd name="connsiteX167" fmla="*/ 613601 w 1354455"/>
                <a:gd name="connsiteY167" fmla="*/ 98774 h 794099"/>
                <a:gd name="connsiteX168" fmla="*/ 618363 w 1354455"/>
                <a:gd name="connsiteY168" fmla="*/ 96869 h 794099"/>
                <a:gd name="connsiteX169" fmla="*/ 635984 w 1354455"/>
                <a:gd name="connsiteY169" fmla="*/ 86677 h 794099"/>
                <a:gd name="connsiteX170" fmla="*/ 639318 w 1354455"/>
                <a:gd name="connsiteY170" fmla="*/ 85344 h 794099"/>
                <a:gd name="connsiteX171" fmla="*/ 643128 w 1354455"/>
                <a:gd name="connsiteY171" fmla="*/ 84296 h 794099"/>
                <a:gd name="connsiteX172" fmla="*/ 647129 w 1354455"/>
                <a:gd name="connsiteY172" fmla="*/ 83725 h 794099"/>
                <a:gd name="connsiteX173" fmla="*/ 653034 w 1354455"/>
                <a:gd name="connsiteY173" fmla="*/ 86011 h 794099"/>
                <a:gd name="connsiteX174" fmla="*/ 660083 w 1354455"/>
                <a:gd name="connsiteY174" fmla="*/ 90392 h 794099"/>
                <a:gd name="connsiteX175" fmla="*/ 673227 w 1354455"/>
                <a:gd name="connsiteY175" fmla="*/ 102203 h 794099"/>
                <a:gd name="connsiteX176" fmla="*/ 681038 w 1354455"/>
                <a:gd name="connsiteY176" fmla="*/ 107537 h 794099"/>
                <a:gd name="connsiteX177" fmla="*/ 688277 w 1354455"/>
                <a:gd name="connsiteY177" fmla="*/ 110776 h 794099"/>
                <a:gd name="connsiteX178" fmla="*/ 697992 w 1354455"/>
                <a:gd name="connsiteY178" fmla="*/ 109918 h 794099"/>
                <a:gd name="connsiteX179" fmla="*/ 702945 w 1354455"/>
                <a:gd name="connsiteY179" fmla="*/ 108204 h 794099"/>
                <a:gd name="connsiteX180" fmla="*/ 706660 w 1354455"/>
                <a:gd name="connsiteY180" fmla="*/ 105823 h 794099"/>
                <a:gd name="connsiteX181" fmla="*/ 713518 w 1354455"/>
                <a:gd name="connsiteY181" fmla="*/ 98203 h 794099"/>
                <a:gd name="connsiteX182" fmla="*/ 718566 w 1354455"/>
                <a:gd name="connsiteY182" fmla="*/ 94107 h 794099"/>
                <a:gd name="connsiteX183" fmla="*/ 721900 w 1354455"/>
                <a:gd name="connsiteY183" fmla="*/ 93059 h 794099"/>
                <a:gd name="connsiteX184" fmla="*/ 725424 w 1354455"/>
                <a:gd name="connsiteY184" fmla="*/ 95536 h 794099"/>
                <a:gd name="connsiteX185" fmla="*/ 728758 w 1354455"/>
                <a:gd name="connsiteY185" fmla="*/ 100870 h 794099"/>
                <a:gd name="connsiteX186" fmla="*/ 731520 w 1354455"/>
                <a:gd name="connsiteY186" fmla="*/ 123158 h 794099"/>
                <a:gd name="connsiteX187" fmla="*/ 731615 w 1354455"/>
                <a:gd name="connsiteY187" fmla="*/ 134302 h 794099"/>
                <a:gd name="connsiteX188" fmla="*/ 732473 w 1354455"/>
                <a:gd name="connsiteY188" fmla="*/ 138874 h 794099"/>
                <a:gd name="connsiteX189" fmla="*/ 734568 w 1354455"/>
                <a:gd name="connsiteY189" fmla="*/ 142494 h 794099"/>
                <a:gd name="connsiteX190" fmla="*/ 738188 w 1354455"/>
                <a:gd name="connsiteY190" fmla="*/ 146399 h 794099"/>
                <a:gd name="connsiteX191" fmla="*/ 747713 w 1354455"/>
                <a:gd name="connsiteY191" fmla="*/ 141637 h 794099"/>
                <a:gd name="connsiteX192" fmla="*/ 773144 w 1354455"/>
                <a:gd name="connsiteY192" fmla="*/ 90011 h 794099"/>
                <a:gd name="connsiteX193" fmla="*/ 780955 w 1354455"/>
                <a:gd name="connsiteY193" fmla="*/ 70104 h 794099"/>
                <a:gd name="connsiteX194" fmla="*/ 782765 w 1354455"/>
                <a:gd name="connsiteY194" fmla="*/ 66484 h 794099"/>
                <a:gd name="connsiteX195" fmla="*/ 792004 w 1354455"/>
                <a:gd name="connsiteY195" fmla="*/ 54864 h 794099"/>
                <a:gd name="connsiteX196" fmla="*/ 819817 w 1354455"/>
                <a:gd name="connsiteY196" fmla="*/ 28289 h 794099"/>
                <a:gd name="connsiteX197" fmla="*/ 855345 w 1354455"/>
                <a:gd name="connsiteY197" fmla="*/ 0 h 794099"/>
                <a:gd name="connsiteX198" fmla="*/ 894493 w 1354455"/>
                <a:gd name="connsiteY198" fmla="*/ 34099 h 794099"/>
                <a:gd name="connsiteX199" fmla="*/ 905256 w 1354455"/>
                <a:gd name="connsiteY199" fmla="*/ 45625 h 794099"/>
                <a:gd name="connsiteX200" fmla="*/ 906590 w 1354455"/>
                <a:gd name="connsiteY200" fmla="*/ 48958 h 794099"/>
                <a:gd name="connsiteX201" fmla="*/ 907447 w 1354455"/>
                <a:gd name="connsiteY201" fmla="*/ 52768 h 794099"/>
                <a:gd name="connsiteX202" fmla="*/ 917639 w 1354455"/>
                <a:gd name="connsiteY202" fmla="*/ 74390 h 794099"/>
                <a:gd name="connsiteX203" fmla="*/ 934212 w 1354455"/>
                <a:gd name="connsiteY203" fmla="*/ 102013 h 794099"/>
                <a:gd name="connsiteX204" fmla="*/ 942594 w 1354455"/>
                <a:gd name="connsiteY204" fmla="*/ 111728 h 794099"/>
                <a:gd name="connsiteX205" fmla="*/ 948976 w 1354455"/>
                <a:gd name="connsiteY205" fmla="*/ 116014 h 79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354455" h="794099">
                  <a:moveTo>
                    <a:pt x="948976" y="116014"/>
                  </a:moveTo>
                  <a:lnTo>
                    <a:pt x="948976" y="116014"/>
                  </a:lnTo>
                  <a:lnTo>
                    <a:pt x="984123" y="85725"/>
                  </a:lnTo>
                  <a:lnTo>
                    <a:pt x="993077" y="75438"/>
                  </a:lnTo>
                  <a:lnTo>
                    <a:pt x="995172" y="72676"/>
                  </a:lnTo>
                  <a:lnTo>
                    <a:pt x="1001744" y="60579"/>
                  </a:lnTo>
                  <a:lnTo>
                    <a:pt x="1008031" y="52388"/>
                  </a:lnTo>
                  <a:lnTo>
                    <a:pt x="1011079" y="49530"/>
                  </a:lnTo>
                  <a:lnTo>
                    <a:pt x="1013555" y="47720"/>
                  </a:lnTo>
                  <a:lnTo>
                    <a:pt x="1025081" y="41243"/>
                  </a:lnTo>
                  <a:lnTo>
                    <a:pt x="1044416" y="41243"/>
                  </a:lnTo>
                  <a:lnTo>
                    <a:pt x="1052132" y="36481"/>
                  </a:lnTo>
                  <a:lnTo>
                    <a:pt x="1058704" y="26289"/>
                  </a:lnTo>
                  <a:lnTo>
                    <a:pt x="1067657" y="23622"/>
                  </a:lnTo>
                  <a:lnTo>
                    <a:pt x="1072706" y="27241"/>
                  </a:lnTo>
                  <a:lnTo>
                    <a:pt x="1074706" y="30289"/>
                  </a:lnTo>
                  <a:lnTo>
                    <a:pt x="1089470" y="62198"/>
                  </a:lnTo>
                  <a:lnTo>
                    <a:pt x="1174909" y="28289"/>
                  </a:lnTo>
                  <a:lnTo>
                    <a:pt x="1191959" y="79438"/>
                  </a:lnTo>
                  <a:lnTo>
                    <a:pt x="1211485" y="96774"/>
                  </a:lnTo>
                  <a:lnTo>
                    <a:pt x="1222439" y="100489"/>
                  </a:lnTo>
                  <a:lnTo>
                    <a:pt x="1239774" y="100013"/>
                  </a:lnTo>
                  <a:lnTo>
                    <a:pt x="1243775" y="100584"/>
                  </a:lnTo>
                  <a:lnTo>
                    <a:pt x="1247013" y="102013"/>
                  </a:lnTo>
                  <a:lnTo>
                    <a:pt x="1252633" y="120301"/>
                  </a:lnTo>
                  <a:lnTo>
                    <a:pt x="1261396" y="190976"/>
                  </a:lnTo>
                  <a:lnTo>
                    <a:pt x="1260348" y="236506"/>
                  </a:lnTo>
                  <a:lnTo>
                    <a:pt x="1264539" y="252889"/>
                  </a:lnTo>
                  <a:lnTo>
                    <a:pt x="1280732" y="290608"/>
                  </a:lnTo>
                  <a:lnTo>
                    <a:pt x="1288828" y="320326"/>
                  </a:lnTo>
                  <a:lnTo>
                    <a:pt x="1269302" y="339376"/>
                  </a:lnTo>
                  <a:lnTo>
                    <a:pt x="1261205" y="354806"/>
                  </a:lnTo>
                  <a:lnTo>
                    <a:pt x="1257014" y="369665"/>
                  </a:lnTo>
                  <a:lnTo>
                    <a:pt x="1257300" y="376333"/>
                  </a:lnTo>
                  <a:lnTo>
                    <a:pt x="1259205" y="380524"/>
                  </a:lnTo>
                  <a:lnTo>
                    <a:pt x="1262253" y="381952"/>
                  </a:lnTo>
                  <a:lnTo>
                    <a:pt x="1267778" y="383762"/>
                  </a:lnTo>
                  <a:lnTo>
                    <a:pt x="1285875" y="387191"/>
                  </a:lnTo>
                  <a:lnTo>
                    <a:pt x="1294448" y="387762"/>
                  </a:lnTo>
                  <a:lnTo>
                    <a:pt x="1303020" y="387477"/>
                  </a:lnTo>
                  <a:lnTo>
                    <a:pt x="1306925" y="386810"/>
                  </a:lnTo>
                  <a:lnTo>
                    <a:pt x="1327499" y="379095"/>
                  </a:lnTo>
                  <a:lnTo>
                    <a:pt x="1332738" y="378714"/>
                  </a:lnTo>
                  <a:lnTo>
                    <a:pt x="1338739" y="379857"/>
                  </a:lnTo>
                  <a:lnTo>
                    <a:pt x="1350359" y="385476"/>
                  </a:lnTo>
                  <a:lnTo>
                    <a:pt x="1353598" y="390144"/>
                  </a:lnTo>
                  <a:lnTo>
                    <a:pt x="1354455" y="394145"/>
                  </a:lnTo>
                  <a:lnTo>
                    <a:pt x="1337977" y="415290"/>
                  </a:lnTo>
                  <a:lnTo>
                    <a:pt x="1316260" y="435769"/>
                  </a:lnTo>
                  <a:lnTo>
                    <a:pt x="1307687" y="441293"/>
                  </a:lnTo>
                  <a:lnTo>
                    <a:pt x="1304258" y="442817"/>
                  </a:lnTo>
                  <a:lnTo>
                    <a:pt x="1279684" y="446627"/>
                  </a:lnTo>
                  <a:lnTo>
                    <a:pt x="1270730" y="450818"/>
                  </a:lnTo>
                  <a:lnTo>
                    <a:pt x="1270921" y="469868"/>
                  </a:lnTo>
                  <a:lnTo>
                    <a:pt x="1275683" y="478917"/>
                  </a:lnTo>
                  <a:lnTo>
                    <a:pt x="1278160" y="481775"/>
                  </a:lnTo>
                  <a:lnTo>
                    <a:pt x="1297400" y="499776"/>
                  </a:lnTo>
                  <a:lnTo>
                    <a:pt x="1299972" y="505492"/>
                  </a:lnTo>
                  <a:lnTo>
                    <a:pt x="1300544" y="509968"/>
                  </a:lnTo>
                  <a:lnTo>
                    <a:pt x="1298829" y="512921"/>
                  </a:lnTo>
                  <a:lnTo>
                    <a:pt x="1294829" y="518350"/>
                  </a:lnTo>
                  <a:lnTo>
                    <a:pt x="1289876" y="522732"/>
                  </a:lnTo>
                  <a:lnTo>
                    <a:pt x="1272254" y="533114"/>
                  </a:lnTo>
                  <a:lnTo>
                    <a:pt x="1265587" y="539782"/>
                  </a:lnTo>
                  <a:lnTo>
                    <a:pt x="1255490" y="559118"/>
                  </a:lnTo>
                  <a:lnTo>
                    <a:pt x="1251490" y="572548"/>
                  </a:lnTo>
                  <a:lnTo>
                    <a:pt x="1248347" y="574548"/>
                  </a:lnTo>
                  <a:lnTo>
                    <a:pt x="1244251" y="576548"/>
                  </a:lnTo>
                  <a:lnTo>
                    <a:pt x="1229392" y="578834"/>
                  </a:lnTo>
                  <a:lnTo>
                    <a:pt x="1214438" y="582739"/>
                  </a:lnTo>
                  <a:lnTo>
                    <a:pt x="1208818" y="588645"/>
                  </a:lnTo>
                  <a:lnTo>
                    <a:pt x="1206056" y="595503"/>
                  </a:lnTo>
                  <a:lnTo>
                    <a:pt x="1205675" y="765905"/>
                  </a:lnTo>
                  <a:lnTo>
                    <a:pt x="1205770" y="781050"/>
                  </a:lnTo>
                  <a:lnTo>
                    <a:pt x="1191578" y="778764"/>
                  </a:lnTo>
                  <a:lnTo>
                    <a:pt x="1099376" y="769715"/>
                  </a:lnTo>
                  <a:lnTo>
                    <a:pt x="996315" y="779812"/>
                  </a:lnTo>
                  <a:lnTo>
                    <a:pt x="980885" y="784479"/>
                  </a:lnTo>
                  <a:lnTo>
                    <a:pt x="828961" y="794099"/>
                  </a:lnTo>
                  <a:lnTo>
                    <a:pt x="651320" y="790766"/>
                  </a:lnTo>
                  <a:lnTo>
                    <a:pt x="488823" y="772763"/>
                  </a:lnTo>
                  <a:lnTo>
                    <a:pt x="288131" y="733044"/>
                  </a:lnTo>
                  <a:lnTo>
                    <a:pt x="6001" y="607504"/>
                  </a:lnTo>
                  <a:lnTo>
                    <a:pt x="5810" y="605885"/>
                  </a:lnTo>
                  <a:lnTo>
                    <a:pt x="4477" y="594646"/>
                  </a:lnTo>
                  <a:lnTo>
                    <a:pt x="0" y="573405"/>
                  </a:lnTo>
                  <a:lnTo>
                    <a:pt x="1238" y="567023"/>
                  </a:lnTo>
                  <a:lnTo>
                    <a:pt x="4096" y="559403"/>
                  </a:lnTo>
                  <a:lnTo>
                    <a:pt x="68771" y="463677"/>
                  </a:lnTo>
                  <a:lnTo>
                    <a:pt x="79629" y="439864"/>
                  </a:lnTo>
                  <a:lnTo>
                    <a:pt x="86011" y="429482"/>
                  </a:lnTo>
                  <a:lnTo>
                    <a:pt x="92964" y="422434"/>
                  </a:lnTo>
                  <a:lnTo>
                    <a:pt x="101156" y="411480"/>
                  </a:lnTo>
                  <a:lnTo>
                    <a:pt x="102870" y="389382"/>
                  </a:lnTo>
                  <a:lnTo>
                    <a:pt x="99822" y="334042"/>
                  </a:lnTo>
                  <a:lnTo>
                    <a:pt x="94774" y="301561"/>
                  </a:lnTo>
                  <a:lnTo>
                    <a:pt x="94107" y="290513"/>
                  </a:lnTo>
                  <a:lnTo>
                    <a:pt x="94869" y="273844"/>
                  </a:lnTo>
                  <a:lnTo>
                    <a:pt x="97250" y="264414"/>
                  </a:lnTo>
                  <a:lnTo>
                    <a:pt x="99251" y="259842"/>
                  </a:lnTo>
                  <a:lnTo>
                    <a:pt x="113062" y="251270"/>
                  </a:lnTo>
                  <a:lnTo>
                    <a:pt x="123539" y="258794"/>
                  </a:lnTo>
                  <a:lnTo>
                    <a:pt x="128207" y="265176"/>
                  </a:lnTo>
                  <a:lnTo>
                    <a:pt x="131636" y="275749"/>
                  </a:lnTo>
                  <a:lnTo>
                    <a:pt x="133445" y="278702"/>
                  </a:lnTo>
                  <a:lnTo>
                    <a:pt x="137065" y="279845"/>
                  </a:lnTo>
                  <a:lnTo>
                    <a:pt x="142589" y="278511"/>
                  </a:lnTo>
                  <a:lnTo>
                    <a:pt x="151924" y="272891"/>
                  </a:lnTo>
                  <a:lnTo>
                    <a:pt x="156401" y="268986"/>
                  </a:lnTo>
                  <a:lnTo>
                    <a:pt x="159068" y="264986"/>
                  </a:lnTo>
                  <a:lnTo>
                    <a:pt x="158687" y="261461"/>
                  </a:lnTo>
                  <a:lnTo>
                    <a:pt x="157448" y="258127"/>
                  </a:lnTo>
                  <a:lnTo>
                    <a:pt x="151067" y="245935"/>
                  </a:lnTo>
                  <a:lnTo>
                    <a:pt x="148495" y="239077"/>
                  </a:lnTo>
                  <a:lnTo>
                    <a:pt x="146209" y="227076"/>
                  </a:lnTo>
                  <a:lnTo>
                    <a:pt x="145447" y="218408"/>
                  </a:lnTo>
                  <a:lnTo>
                    <a:pt x="145828" y="209836"/>
                  </a:lnTo>
                  <a:lnTo>
                    <a:pt x="148685" y="198310"/>
                  </a:lnTo>
                  <a:lnTo>
                    <a:pt x="151448" y="191833"/>
                  </a:lnTo>
                  <a:lnTo>
                    <a:pt x="153257" y="188976"/>
                  </a:lnTo>
                  <a:lnTo>
                    <a:pt x="158020" y="184118"/>
                  </a:lnTo>
                  <a:lnTo>
                    <a:pt x="195929" y="156115"/>
                  </a:lnTo>
                  <a:lnTo>
                    <a:pt x="202121" y="152781"/>
                  </a:lnTo>
                  <a:lnTo>
                    <a:pt x="212979" y="149257"/>
                  </a:lnTo>
                  <a:lnTo>
                    <a:pt x="218123" y="151352"/>
                  </a:lnTo>
                  <a:lnTo>
                    <a:pt x="223933" y="155829"/>
                  </a:lnTo>
                  <a:lnTo>
                    <a:pt x="232505" y="169259"/>
                  </a:lnTo>
                  <a:lnTo>
                    <a:pt x="234982" y="176022"/>
                  </a:lnTo>
                  <a:lnTo>
                    <a:pt x="235172" y="181261"/>
                  </a:lnTo>
                  <a:lnTo>
                    <a:pt x="225457" y="195643"/>
                  </a:lnTo>
                  <a:lnTo>
                    <a:pt x="224123" y="198882"/>
                  </a:lnTo>
                  <a:lnTo>
                    <a:pt x="223171" y="202501"/>
                  </a:lnTo>
                  <a:lnTo>
                    <a:pt x="223171" y="206312"/>
                  </a:lnTo>
                  <a:lnTo>
                    <a:pt x="224409" y="209550"/>
                  </a:lnTo>
                  <a:lnTo>
                    <a:pt x="226314" y="212979"/>
                  </a:lnTo>
                  <a:lnTo>
                    <a:pt x="232791" y="221932"/>
                  </a:lnTo>
                  <a:lnTo>
                    <a:pt x="234125" y="226314"/>
                  </a:lnTo>
                  <a:lnTo>
                    <a:pt x="234315" y="230696"/>
                  </a:lnTo>
                  <a:lnTo>
                    <a:pt x="231553" y="242125"/>
                  </a:lnTo>
                  <a:lnTo>
                    <a:pt x="231172" y="246221"/>
                  </a:lnTo>
                  <a:lnTo>
                    <a:pt x="231553" y="250222"/>
                  </a:lnTo>
                  <a:lnTo>
                    <a:pt x="232886" y="254222"/>
                  </a:lnTo>
                  <a:lnTo>
                    <a:pt x="235649" y="258604"/>
                  </a:lnTo>
                  <a:lnTo>
                    <a:pt x="241364" y="264033"/>
                  </a:lnTo>
                  <a:lnTo>
                    <a:pt x="248031" y="268128"/>
                  </a:lnTo>
                  <a:lnTo>
                    <a:pt x="253175" y="270320"/>
                  </a:lnTo>
                  <a:lnTo>
                    <a:pt x="261842" y="271748"/>
                  </a:lnTo>
                  <a:lnTo>
                    <a:pt x="275082" y="271367"/>
                  </a:lnTo>
                  <a:lnTo>
                    <a:pt x="285845" y="264795"/>
                  </a:lnTo>
                  <a:lnTo>
                    <a:pt x="310134" y="237744"/>
                  </a:lnTo>
                  <a:lnTo>
                    <a:pt x="324612" y="252031"/>
                  </a:lnTo>
                  <a:lnTo>
                    <a:pt x="317944" y="284988"/>
                  </a:lnTo>
                  <a:lnTo>
                    <a:pt x="326422" y="287084"/>
                  </a:lnTo>
                  <a:lnTo>
                    <a:pt x="481775" y="298609"/>
                  </a:lnTo>
                  <a:lnTo>
                    <a:pt x="489966" y="293275"/>
                  </a:lnTo>
                  <a:lnTo>
                    <a:pt x="501777" y="269938"/>
                  </a:lnTo>
                  <a:lnTo>
                    <a:pt x="507873" y="260985"/>
                  </a:lnTo>
                  <a:lnTo>
                    <a:pt x="509683" y="255556"/>
                  </a:lnTo>
                  <a:lnTo>
                    <a:pt x="511111" y="247840"/>
                  </a:lnTo>
                  <a:lnTo>
                    <a:pt x="514922" y="182023"/>
                  </a:lnTo>
                  <a:lnTo>
                    <a:pt x="523685" y="158591"/>
                  </a:lnTo>
                  <a:lnTo>
                    <a:pt x="561308" y="80963"/>
                  </a:lnTo>
                  <a:lnTo>
                    <a:pt x="579882" y="94679"/>
                  </a:lnTo>
                  <a:lnTo>
                    <a:pt x="583216" y="97822"/>
                  </a:lnTo>
                  <a:lnTo>
                    <a:pt x="589407" y="100870"/>
                  </a:lnTo>
                  <a:lnTo>
                    <a:pt x="595408" y="101727"/>
                  </a:lnTo>
                  <a:lnTo>
                    <a:pt x="607505" y="100489"/>
                  </a:lnTo>
                  <a:lnTo>
                    <a:pt x="613601" y="98774"/>
                  </a:lnTo>
                  <a:lnTo>
                    <a:pt x="618363" y="96869"/>
                  </a:lnTo>
                  <a:lnTo>
                    <a:pt x="635984" y="86677"/>
                  </a:lnTo>
                  <a:lnTo>
                    <a:pt x="639318" y="85344"/>
                  </a:lnTo>
                  <a:lnTo>
                    <a:pt x="643128" y="84296"/>
                  </a:lnTo>
                  <a:lnTo>
                    <a:pt x="647129" y="83725"/>
                  </a:lnTo>
                  <a:lnTo>
                    <a:pt x="653034" y="86011"/>
                  </a:lnTo>
                  <a:lnTo>
                    <a:pt x="660083" y="90392"/>
                  </a:lnTo>
                  <a:lnTo>
                    <a:pt x="673227" y="102203"/>
                  </a:lnTo>
                  <a:lnTo>
                    <a:pt x="681038" y="107537"/>
                  </a:lnTo>
                  <a:lnTo>
                    <a:pt x="688277" y="110776"/>
                  </a:lnTo>
                  <a:lnTo>
                    <a:pt x="697992" y="109918"/>
                  </a:lnTo>
                  <a:lnTo>
                    <a:pt x="702945" y="108204"/>
                  </a:lnTo>
                  <a:lnTo>
                    <a:pt x="706660" y="105823"/>
                  </a:lnTo>
                  <a:lnTo>
                    <a:pt x="713518" y="98203"/>
                  </a:lnTo>
                  <a:lnTo>
                    <a:pt x="718566" y="94107"/>
                  </a:lnTo>
                  <a:lnTo>
                    <a:pt x="721900" y="93059"/>
                  </a:lnTo>
                  <a:lnTo>
                    <a:pt x="725424" y="95536"/>
                  </a:lnTo>
                  <a:lnTo>
                    <a:pt x="728758" y="100870"/>
                  </a:lnTo>
                  <a:lnTo>
                    <a:pt x="731520" y="123158"/>
                  </a:lnTo>
                  <a:lnTo>
                    <a:pt x="731615" y="134302"/>
                  </a:lnTo>
                  <a:lnTo>
                    <a:pt x="732473" y="138874"/>
                  </a:lnTo>
                  <a:lnTo>
                    <a:pt x="734568" y="142494"/>
                  </a:lnTo>
                  <a:lnTo>
                    <a:pt x="738188" y="146399"/>
                  </a:lnTo>
                  <a:lnTo>
                    <a:pt x="747713" y="141637"/>
                  </a:lnTo>
                  <a:lnTo>
                    <a:pt x="773144" y="90011"/>
                  </a:lnTo>
                  <a:lnTo>
                    <a:pt x="780955" y="70104"/>
                  </a:lnTo>
                  <a:lnTo>
                    <a:pt x="782765" y="66484"/>
                  </a:lnTo>
                  <a:lnTo>
                    <a:pt x="792004" y="54864"/>
                  </a:lnTo>
                  <a:lnTo>
                    <a:pt x="819817" y="28289"/>
                  </a:lnTo>
                  <a:lnTo>
                    <a:pt x="855345" y="0"/>
                  </a:lnTo>
                  <a:lnTo>
                    <a:pt x="894493" y="34099"/>
                  </a:lnTo>
                  <a:lnTo>
                    <a:pt x="905256" y="45625"/>
                  </a:lnTo>
                  <a:lnTo>
                    <a:pt x="906590" y="48958"/>
                  </a:lnTo>
                  <a:lnTo>
                    <a:pt x="907447" y="52768"/>
                  </a:lnTo>
                  <a:lnTo>
                    <a:pt x="917639" y="74390"/>
                  </a:lnTo>
                  <a:lnTo>
                    <a:pt x="934212" y="102013"/>
                  </a:lnTo>
                  <a:lnTo>
                    <a:pt x="942594" y="111728"/>
                  </a:lnTo>
                  <a:lnTo>
                    <a:pt x="948976" y="116014"/>
                  </a:lnTo>
                  <a:close/>
                </a:path>
              </a:pathLst>
            </a:custGeom>
            <a:grpFill/>
            <a:ln w="9525" cap="flat">
              <a:solidFill>
                <a:srgbClr val="84E291"/>
              </a:solidFill>
              <a:prstDash val="solid"/>
              <a:miter/>
            </a:ln>
          </p:spPr>
          <p:txBody>
            <a:bodyPr rtlCol="0" anchor="ctr"/>
            <a:lstStyle/>
            <a:p>
              <a:endParaRPr lang="es-HN"/>
            </a:p>
          </p:txBody>
        </p:sp>
        <p:sp>
          <p:nvSpPr>
            <p:cNvPr id="94" name="Forma libre: forma 93">
              <a:extLst>
                <a:ext uri="{FF2B5EF4-FFF2-40B4-BE49-F238E27FC236}">
                  <a16:creationId xmlns:a16="http://schemas.microsoft.com/office/drawing/2014/main" id="{77E9758B-C8CA-5A60-E9BE-CEEAD54EFC3D}"/>
                </a:ext>
              </a:extLst>
            </p:cNvPr>
            <p:cNvSpPr/>
            <p:nvPr/>
          </p:nvSpPr>
          <p:spPr>
            <a:xfrm>
              <a:off x="4928301" y="4587144"/>
              <a:ext cx="607885" cy="769524"/>
            </a:xfrm>
            <a:custGeom>
              <a:avLst/>
              <a:gdLst>
                <a:gd name="connsiteX0" fmla="*/ 411480 w 607885"/>
                <a:gd name="connsiteY0" fmla="*/ 18860 h 769524"/>
                <a:gd name="connsiteX1" fmla="*/ 411480 w 607885"/>
                <a:gd name="connsiteY1" fmla="*/ 18860 h 769524"/>
                <a:gd name="connsiteX2" fmla="*/ 480060 w 607885"/>
                <a:gd name="connsiteY2" fmla="*/ 18860 h 769524"/>
                <a:gd name="connsiteX3" fmla="*/ 502539 w 607885"/>
                <a:gd name="connsiteY3" fmla="*/ 22003 h 769524"/>
                <a:gd name="connsiteX4" fmla="*/ 541782 w 607885"/>
                <a:gd name="connsiteY4" fmla="*/ 35433 h 769524"/>
                <a:gd name="connsiteX5" fmla="*/ 589502 w 607885"/>
                <a:gd name="connsiteY5" fmla="*/ 45434 h 769524"/>
                <a:gd name="connsiteX6" fmla="*/ 607886 w 607885"/>
                <a:gd name="connsiteY6" fmla="*/ 52292 h 769524"/>
                <a:gd name="connsiteX7" fmla="*/ 604361 w 607885"/>
                <a:gd name="connsiteY7" fmla="*/ 73628 h 769524"/>
                <a:gd name="connsiteX8" fmla="*/ 603599 w 607885"/>
                <a:gd name="connsiteY8" fmla="*/ 77057 h 769524"/>
                <a:gd name="connsiteX9" fmla="*/ 602266 w 607885"/>
                <a:gd name="connsiteY9" fmla="*/ 81058 h 769524"/>
                <a:gd name="connsiteX10" fmla="*/ 600551 w 607885"/>
                <a:gd name="connsiteY10" fmla="*/ 84296 h 769524"/>
                <a:gd name="connsiteX11" fmla="*/ 598075 w 607885"/>
                <a:gd name="connsiteY11" fmla="*/ 88011 h 769524"/>
                <a:gd name="connsiteX12" fmla="*/ 593408 w 607885"/>
                <a:gd name="connsiteY12" fmla="*/ 92202 h 769524"/>
                <a:gd name="connsiteX13" fmla="*/ 587407 w 607885"/>
                <a:gd name="connsiteY13" fmla="*/ 96488 h 769524"/>
                <a:gd name="connsiteX14" fmla="*/ 572643 w 607885"/>
                <a:gd name="connsiteY14" fmla="*/ 101441 h 769524"/>
                <a:gd name="connsiteX15" fmla="*/ 566261 w 607885"/>
                <a:gd name="connsiteY15" fmla="*/ 105251 h 769524"/>
                <a:gd name="connsiteX16" fmla="*/ 545973 w 607885"/>
                <a:gd name="connsiteY16" fmla="*/ 121253 h 769524"/>
                <a:gd name="connsiteX17" fmla="*/ 539401 w 607885"/>
                <a:gd name="connsiteY17" fmla="*/ 123920 h 769524"/>
                <a:gd name="connsiteX18" fmla="*/ 534162 w 607885"/>
                <a:gd name="connsiteY18" fmla="*/ 124492 h 769524"/>
                <a:gd name="connsiteX19" fmla="*/ 530828 w 607885"/>
                <a:gd name="connsiteY19" fmla="*/ 123063 h 769524"/>
                <a:gd name="connsiteX20" fmla="*/ 526923 w 607885"/>
                <a:gd name="connsiteY20" fmla="*/ 122777 h 769524"/>
                <a:gd name="connsiteX21" fmla="*/ 523399 w 607885"/>
                <a:gd name="connsiteY21" fmla="*/ 123349 h 769524"/>
                <a:gd name="connsiteX22" fmla="*/ 520255 w 607885"/>
                <a:gd name="connsiteY22" fmla="*/ 124873 h 769524"/>
                <a:gd name="connsiteX23" fmla="*/ 514636 w 607885"/>
                <a:gd name="connsiteY23" fmla="*/ 128778 h 769524"/>
                <a:gd name="connsiteX24" fmla="*/ 509016 w 607885"/>
                <a:gd name="connsiteY24" fmla="*/ 133636 h 769524"/>
                <a:gd name="connsiteX25" fmla="*/ 501301 w 607885"/>
                <a:gd name="connsiteY25" fmla="*/ 147161 h 769524"/>
                <a:gd name="connsiteX26" fmla="*/ 488918 w 607885"/>
                <a:gd name="connsiteY26" fmla="*/ 188404 h 769524"/>
                <a:gd name="connsiteX27" fmla="*/ 464534 w 607885"/>
                <a:gd name="connsiteY27" fmla="*/ 225933 h 769524"/>
                <a:gd name="connsiteX28" fmla="*/ 443770 w 607885"/>
                <a:gd name="connsiteY28" fmla="*/ 264033 h 769524"/>
                <a:gd name="connsiteX29" fmla="*/ 439865 w 607885"/>
                <a:gd name="connsiteY29" fmla="*/ 281273 h 769524"/>
                <a:gd name="connsiteX30" fmla="*/ 447294 w 607885"/>
                <a:gd name="connsiteY30" fmla="*/ 321088 h 769524"/>
                <a:gd name="connsiteX31" fmla="*/ 451675 w 607885"/>
                <a:gd name="connsiteY31" fmla="*/ 334137 h 769524"/>
                <a:gd name="connsiteX32" fmla="*/ 455771 w 607885"/>
                <a:gd name="connsiteY32" fmla="*/ 358616 h 769524"/>
                <a:gd name="connsiteX33" fmla="*/ 456152 w 607885"/>
                <a:gd name="connsiteY33" fmla="*/ 366998 h 769524"/>
                <a:gd name="connsiteX34" fmla="*/ 455771 w 607885"/>
                <a:gd name="connsiteY34" fmla="*/ 373189 h 769524"/>
                <a:gd name="connsiteX35" fmla="*/ 451866 w 607885"/>
                <a:gd name="connsiteY35" fmla="*/ 379952 h 769524"/>
                <a:gd name="connsiteX36" fmla="*/ 443865 w 607885"/>
                <a:gd name="connsiteY36" fmla="*/ 390049 h 769524"/>
                <a:gd name="connsiteX37" fmla="*/ 426149 w 607885"/>
                <a:gd name="connsiteY37" fmla="*/ 428625 h 769524"/>
                <a:gd name="connsiteX38" fmla="*/ 392525 w 607885"/>
                <a:gd name="connsiteY38" fmla="*/ 453104 h 769524"/>
                <a:gd name="connsiteX39" fmla="*/ 332518 w 607885"/>
                <a:gd name="connsiteY39" fmla="*/ 520065 h 769524"/>
                <a:gd name="connsiteX40" fmla="*/ 303657 w 607885"/>
                <a:gd name="connsiteY40" fmla="*/ 575786 h 769524"/>
                <a:gd name="connsiteX41" fmla="*/ 296513 w 607885"/>
                <a:gd name="connsiteY41" fmla="*/ 613601 h 769524"/>
                <a:gd name="connsiteX42" fmla="*/ 297275 w 607885"/>
                <a:gd name="connsiteY42" fmla="*/ 621506 h 769524"/>
                <a:gd name="connsiteX43" fmla="*/ 297752 w 607885"/>
                <a:gd name="connsiteY43" fmla="*/ 623126 h 769524"/>
                <a:gd name="connsiteX44" fmla="*/ 262223 w 607885"/>
                <a:gd name="connsiteY44" fmla="*/ 651415 h 769524"/>
                <a:gd name="connsiteX45" fmla="*/ 234410 w 607885"/>
                <a:gd name="connsiteY45" fmla="*/ 677989 h 769524"/>
                <a:gd name="connsiteX46" fmla="*/ 225171 w 607885"/>
                <a:gd name="connsiteY46" fmla="*/ 689610 h 769524"/>
                <a:gd name="connsiteX47" fmla="*/ 223361 w 607885"/>
                <a:gd name="connsiteY47" fmla="*/ 693230 h 769524"/>
                <a:gd name="connsiteX48" fmla="*/ 215551 w 607885"/>
                <a:gd name="connsiteY48" fmla="*/ 713137 h 769524"/>
                <a:gd name="connsiteX49" fmla="*/ 190119 w 607885"/>
                <a:gd name="connsiteY49" fmla="*/ 764762 h 769524"/>
                <a:gd name="connsiteX50" fmla="*/ 180594 w 607885"/>
                <a:gd name="connsiteY50" fmla="*/ 769525 h 769524"/>
                <a:gd name="connsiteX51" fmla="*/ 176975 w 607885"/>
                <a:gd name="connsiteY51" fmla="*/ 765620 h 769524"/>
                <a:gd name="connsiteX52" fmla="*/ 174879 w 607885"/>
                <a:gd name="connsiteY52" fmla="*/ 762000 h 769524"/>
                <a:gd name="connsiteX53" fmla="*/ 174022 w 607885"/>
                <a:gd name="connsiteY53" fmla="*/ 757428 h 769524"/>
                <a:gd name="connsiteX54" fmla="*/ 173927 w 607885"/>
                <a:gd name="connsiteY54" fmla="*/ 746284 h 769524"/>
                <a:gd name="connsiteX55" fmla="*/ 171164 w 607885"/>
                <a:gd name="connsiteY55" fmla="*/ 723995 h 769524"/>
                <a:gd name="connsiteX56" fmla="*/ 167830 w 607885"/>
                <a:gd name="connsiteY56" fmla="*/ 718661 h 769524"/>
                <a:gd name="connsiteX57" fmla="*/ 164306 w 607885"/>
                <a:gd name="connsiteY57" fmla="*/ 716185 h 769524"/>
                <a:gd name="connsiteX58" fmla="*/ 160973 w 607885"/>
                <a:gd name="connsiteY58" fmla="*/ 717233 h 769524"/>
                <a:gd name="connsiteX59" fmla="*/ 155924 w 607885"/>
                <a:gd name="connsiteY59" fmla="*/ 721328 h 769524"/>
                <a:gd name="connsiteX60" fmla="*/ 149066 w 607885"/>
                <a:gd name="connsiteY60" fmla="*/ 728948 h 769524"/>
                <a:gd name="connsiteX61" fmla="*/ 145352 w 607885"/>
                <a:gd name="connsiteY61" fmla="*/ 731330 h 769524"/>
                <a:gd name="connsiteX62" fmla="*/ 140399 w 607885"/>
                <a:gd name="connsiteY62" fmla="*/ 733044 h 769524"/>
                <a:gd name="connsiteX63" fmla="*/ 130683 w 607885"/>
                <a:gd name="connsiteY63" fmla="*/ 733901 h 769524"/>
                <a:gd name="connsiteX64" fmla="*/ 123444 w 607885"/>
                <a:gd name="connsiteY64" fmla="*/ 730663 h 769524"/>
                <a:gd name="connsiteX65" fmla="*/ 115633 w 607885"/>
                <a:gd name="connsiteY65" fmla="*/ 725329 h 769524"/>
                <a:gd name="connsiteX66" fmla="*/ 102489 w 607885"/>
                <a:gd name="connsiteY66" fmla="*/ 713518 h 769524"/>
                <a:gd name="connsiteX67" fmla="*/ 95441 w 607885"/>
                <a:gd name="connsiteY67" fmla="*/ 709136 h 769524"/>
                <a:gd name="connsiteX68" fmla="*/ 89535 w 607885"/>
                <a:gd name="connsiteY68" fmla="*/ 706850 h 769524"/>
                <a:gd name="connsiteX69" fmla="*/ 85534 w 607885"/>
                <a:gd name="connsiteY69" fmla="*/ 707422 h 769524"/>
                <a:gd name="connsiteX70" fmla="*/ 81725 w 607885"/>
                <a:gd name="connsiteY70" fmla="*/ 708470 h 769524"/>
                <a:gd name="connsiteX71" fmla="*/ 78391 w 607885"/>
                <a:gd name="connsiteY71" fmla="*/ 709803 h 769524"/>
                <a:gd name="connsiteX72" fmla="*/ 60770 w 607885"/>
                <a:gd name="connsiteY72" fmla="*/ 719995 h 769524"/>
                <a:gd name="connsiteX73" fmla="*/ 56007 w 607885"/>
                <a:gd name="connsiteY73" fmla="*/ 721900 h 769524"/>
                <a:gd name="connsiteX74" fmla="*/ 49911 w 607885"/>
                <a:gd name="connsiteY74" fmla="*/ 723614 h 769524"/>
                <a:gd name="connsiteX75" fmla="*/ 37814 w 607885"/>
                <a:gd name="connsiteY75" fmla="*/ 724853 h 769524"/>
                <a:gd name="connsiteX76" fmla="*/ 31813 w 607885"/>
                <a:gd name="connsiteY76" fmla="*/ 723995 h 769524"/>
                <a:gd name="connsiteX77" fmla="*/ 25622 w 607885"/>
                <a:gd name="connsiteY77" fmla="*/ 720947 h 769524"/>
                <a:gd name="connsiteX78" fmla="*/ 22288 w 607885"/>
                <a:gd name="connsiteY78" fmla="*/ 717804 h 769524"/>
                <a:gd name="connsiteX79" fmla="*/ 3715 w 607885"/>
                <a:gd name="connsiteY79" fmla="*/ 704088 h 769524"/>
                <a:gd name="connsiteX80" fmla="*/ 22574 w 607885"/>
                <a:gd name="connsiteY80" fmla="*/ 652939 h 769524"/>
                <a:gd name="connsiteX81" fmla="*/ 22574 w 607885"/>
                <a:gd name="connsiteY81" fmla="*/ 634937 h 769524"/>
                <a:gd name="connsiteX82" fmla="*/ 24955 w 607885"/>
                <a:gd name="connsiteY82" fmla="*/ 603980 h 769524"/>
                <a:gd name="connsiteX83" fmla="*/ 22479 w 607885"/>
                <a:gd name="connsiteY83" fmla="*/ 590550 h 769524"/>
                <a:gd name="connsiteX84" fmla="*/ 17717 w 607885"/>
                <a:gd name="connsiteY84" fmla="*/ 584263 h 769524"/>
                <a:gd name="connsiteX85" fmla="*/ 9239 w 607885"/>
                <a:gd name="connsiteY85" fmla="*/ 575024 h 769524"/>
                <a:gd name="connsiteX86" fmla="*/ 0 w 607885"/>
                <a:gd name="connsiteY86" fmla="*/ 566547 h 769524"/>
                <a:gd name="connsiteX87" fmla="*/ 11049 w 607885"/>
                <a:gd name="connsiteY87" fmla="*/ 456914 h 769524"/>
                <a:gd name="connsiteX88" fmla="*/ 11144 w 607885"/>
                <a:gd name="connsiteY88" fmla="*/ 426148 h 769524"/>
                <a:gd name="connsiteX89" fmla="*/ 15145 w 607885"/>
                <a:gd name="connsiteY89" fmla="*/ 413480 h 769524"/>
                <a:gd name="connsiteX90" fmla="*/ 25908 w 607885"/>
                <a:gd name="connsiteY90" fmla="*/ 398336 h 769524"/>
                <a:gd name="connsiteX91" fmla="*/ 53245 w 607885"/>
                <a:gd name="connsiteY91" fmla="*/ 332613 h 769524"/>
                <a:gd name="connsiteX92" fmla="*/ 50578 w 607885"/>
                <a:gd name="connsiteY92" fmla="*/ 303086 h 769524"/>
                <a:gd name="connsiteX93" fmla="*/ 51530 w 607885"/>
                <a:gd name="connsiteY93" fmla="*/ 298228 h 769524"/>
                <a:gd name="connsiteX94" fmla="*/ 60293 w 607885"/>
                <a:gd name="connsiteY94" fmla="*/ 271463 h 769524"/>
                <a:gd name="connsiteX95" fmla="*/ 38862 w 607885"/>
                <a:gd name="connsiteY95" fmla="*/ 168212 h 769524"/>
                <a:gd name="connsiteX96" fmla="*/ 35528 w 607885"/>
                <a:gd name="connsiteY96" fmla="*/ 159353 h 769524"/>
                <a:gd name="connsiteX97" fmla="*/ 71057 w 607885"/>
                <a:gd name="connsiteY97" fmla="*/ 141827 h 769524"/>
                <a:gd name="connsiteX98" fmla="*/ 80772 w 607885"/>
                <a:gd name="connsiteY98" fmla="*/ 133636 h 769524"/>
                <a:gd name="connsiteX99" fmla="*/ 110776 w 607885"/>
                <a:gd name="connsiteY99" fmla="*/ 48673 h 769524"/>
                <a:gd name="connsiteX100" fmla="*/ 119253 w 607885"/>
                <a:gd name="connsiteY100" fmla="*/ 34957 h 769524"/>
                <a:gd name="connsiteX101" fmla="*/ 121920 w 607885"/>
                <a:gd name="connsiteY101" fmla="*/ 32576 h 769524"/>
                <a:gd name="connsiteX102" fmla="*/ 124396 w 607885"/>
                <a:gd name="connsiteY102" fmla="*/ 30766 h 769524"/>
                <a:gd name="connsiteX103" fmla="*/ 137350 w 607885"/>
                <a:gd name="connsiteY103" fmla="*/ 24384 h 769524"/>
                <a:gd name="connsiteX104" fmla="*/ 160115 w 607885"/>
                <a:gd name="connsiteY104" fmla="*/ 18288 h 769524"/>
                <a:gd name="connsiteX105" fmla="*/ 182404 w 607885"/>
                <a:gd name="connsiteY105" fmla="*/ 4477 h 769524"/>
                <a:gd name="connsiteX106" fmla="*/ 206597 w 607885"/>
                <a:gd name="connsiteY106" fmla="*/ 9144 h 769524"/>
                <a:gd name="connsiteX107" fmla="*/ 293180 w 607885"/>
                <a:gd name="connsiteY107" fmla="*/ 7048 h 769524"/>
                <a:gd name="connsiteX108" fmla="*/ 308800 w 607885"/>
                <a:gd name="connsiteY108" fmla="*/ 3620 h 769524"/>
                <a:gd name="connsiteX109" fmla="*/ 327184 w 607885"/>
                <a:gd name="connsiteY109" fmla="*/ 476 h 769524"/>
                <a:gd name="connsiteX110" fmla="*/ 347853 w 607885"/>
                <a:gd name="connsiteY110" fmla="*/ 0 h 769524"/>
                <a:gd name="connsiteX111" fmla="*/ 411480 w 607885"/>
                <a:gd name="connsiteY111" fmla="*/ 18860 h 7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07885" h="769524">
                  <a:moveTo>
                    <a:pt x="411480" y="18860"/>
                  </a:moveTo>
                  <a:lnTo>
                    <a:pt x="411480" y="18860"/>
                  </a:lnTo>
                  <a:lnTo>
                    <a:pt x="480060" y="18860"/>
                  </a:lnTo>
                  <a:lnTo>
                    <a:pt x="502539" y="22003"/>
                  </a:lnTo>
                  <a:lnTo>
                    <a:pt x="541782" y="35433"/>
                  </a:lnTo>
                  <a:lnTo>
                    <a:pt x="589502" y="45434"/>
                  </a:lnTo>
                  <a:lnTo>
                    <a:pt x="607886" y="52292"/>
                  </a:lnTo>
                  <a:lnTo>
                    <a:pt x="604361" y="73628"/>
                  </a:lnTo>
                  <a:lnTo>
                    <a:pt x="603599" y="77057"/>
                  </a:lnTo>
                  <a:lnTo>
                    <a:pt x="602266" y="81058"/>
                  </a:lnTo>
                  <a:lnTo>
                    <a:pt x="600551" y="84296"/>
                  </a:lnTo>
                  <a:lnTo>
                    <a:pt x="598075" y="88011"/>
                  </a:lnTo>
                  <a:lnTo>
                    <a:pt x="593408" y="92202"/>
                  </a:lnTo>
                  <a:lnTo>
                    <a:pt x="587407" y="96488"/>
                  </a:lnTo>
                  <a:lnTo>
                    <a:pt x="572643" y="101441"/>
                  </a:lnTo>
                  <a:lnTo>
                    <a:pt x="566261" y="105251"/>
                  </a:lnTo>
                  <a:lnTo>
                    <a:pt x="545973" y="121253"/>
                  </a:lnTo>
                  <a:lnTo>
                    <a:pt x="539401" y="123920"/>
                  </a:lnTo>
                  <a:lnTo>
                    <a:pt x="534162" y="124492"/>
                  </a:lnTo>
                  <a:lnTo>
                    <a:pt x="530828" y="123063"/>
                  </a:lnTo>
                  <a:lnTo>
                    <a:pt x="526923" y="122777"/>
                  </a:lnTo>
                  <a:lnTo>
                    <a:pt x="523399" y="123349"/>
                  </a:lnTo>
                  <a:lnTo>
                    <a:pt x="520255" y="124873"/>
                  </a:lnTo>
                  <a:lnTo>
                    <a:pt x="514636" y="128778"/>
                  </a:lnTo>
                  <a:lnTo>
                    <a:pt x="509016" y="133636"/>
                  </a:lnTo>
                  <a:lnTo>
                    <a:pt x="501301" y="147161"/>
                  </a:lnTo>
                  <a:lnTo>
                    <a:pt x="488918" y="188404"/>
                  </a:lnTo>
                  <a:lnTo>
                    <a:pt x="464534" y="225933"/>
                  </a:lnTo>
                  <a:lnTo>
                    <a:pt x="443770" y="264033"/>
                  </a:lnTo>
                  <a:lnTo>
                    <a:pt x="439865" y="281273"/>
                  </a:lnTo>
                  <a:lnTo>
                    <a:pt x="447294" y="321088"/>
                  </a:lnTo>
                  <a:lnTo>
                    <a:pt x="451675" y="334137"/>
                  </a:lnTo>
                  <a:lnTo>
                    <a:pt x="455771" y="358616"/>
                  </a:lnTo>
                  <a:lnTo>
                    <a:pt x="456152" y="366998"/>
                  </a:lnTo>
                  <a:lnTo>
                    <a:pt x="455771" y="373189"/>
                  </a:lnTo>
                  <a:lnTo>
                    <a:pt x="451866" y="379952"/>
                  </a:lnTo>
                  <a:lnTo>
                    <a:pt x="443865" y="390049"/>
                  </a:lnTo>
                  <a:lnTo>
                    <a:pt x="426149" y="428625"/>
                  </a:lnTo>
                  <a:lnTo>
                    <a:pt x="392525" y="453104"/>
                  </a:lnTo>
                  <a:lnTo>
                    <a:pt x="332518" y="520065"/>
                  </a:lnTo>
                  <a:lnTo>
                    <a:pt x="303657" y="575786"/>
                  </a:lnTo>
                  <a:lnTo>
                    <a:pt x="296513" y="613601"/>
                  </a:lnTo>
                  <a:lnTo>
                    <a:pt x="297275" y="621506"/>
                  </a:lnTo>
                  <a:lnTo>
                    <a:pt x="297752" y="623126"/>
                  </a:lnTo>
                  <a:lnTo>
                    <a:pt x="262223" y="651415"/>
                  </a:lnTo>
                  <a:lnTo>
                    <a:pt x="234410" y="677989"/>
                  </a:lnTo>
                  <a:lnTo>
                    <a:pt x="225171" y="689610"/>
                  </a:lnTo>
                  <a:lnTo>
                    <a:pt x="223361" y="693230"/>
                  </a:lnTo>
                  <a:lnTo>
                    <a:pt x="215551" y="713137"/>
                  </a:lnTo>
                  <a:lnTo>
                    <a:pt x="190119" y="764762"/>
                  </a:lnTo>
                  <a:lnTo>
                    <a:pt x="180594" y="769525"/>
                  </a:lnTo>
                  <a:lnTo>
                    <a:pt x="176975" y="765620"/>
                  </a:lnTo>
                  <a:lnTo>
                    <a:pt x="174879" y="762000"/>
                  </a:lnTo>
                  <a:lnTo>
                    <a:pt x="174022" y="757428"/>
                  </a:lnTo>
                  <a:lnTo>
                    <a:pt x="173927" y="746284"/>
                  </a:lnTo>
                  <a:lnTo>
                    <a:pt x="171164" y="723995"/>
                  </a:lnTo>
                  <a:lnTo>
                    <a:pt x="167830" y="718661"/>
                  </a:lnTo>
                  <a:lnTo>
                    <a:pt x="164306" y="716185"/>
                  </a:lnTo>
                  <a:lnTo>
                    <a:pt x="160973" y="717233"/>
                  </a:lnTo>
                  <a:lnTo>
                    <a:pt x="155924" y="721328"/>
                  </a:lnTo>
                  <a:lnTo>
                    <a:pt x="149066" y="728948"/>
                  </a:lnTo>
                  <a:lnTo>
                    <a:pt x="145352" y="731330"/>
                  </a:lnTo>
                  <a:lnTo>
                    <a:pt x="140399" y="733044"/>
                  </a:lnTo>
                  <a:lnTo>
                    <a:pt x="130683" y="733901"/>
                  </a:lnTo>
                  <a:lnTo>
                    <a:pt x="123444" y="730663"/>
                  </a:lnTo>
                  <a:lnTo>
                    <a:pt x="115633" y="725329"/>
                  </a:lnTo>
                  <a:lnTo>
                    <a:pt x="102489" y="713518"/>
                  </a:lnTo>
                  <a:lnTo>
                    <a:pt x="95441" y="709136"/>
                  </a:lnTo>
                  <a:lnTo>
                    <a:pt x="89535" y="706850"/>
                  </a:lnTo>
                  <a:lnTo>
                    <a:pt x="85534" y="707422"/>
                  </a:lnTo>
                  <a:lnTo>
                    <a:pt x="81725" y="708470"/>
                  </a:lnTo>
                  <a:lnTo>
                    <a:pt x="78391" y="709803"/>
                  </a:lnTo>
                  <a:lnTo>
                    <a:pt x="60770" y="719995"/>
                  </a:lnTo>
                  <a:lnTo>
                    <a:pt x="56007" y="721900"/>
                  </a:lnTo>
                  <a:lnTo>
                    <a:pt x="49911" y="723614"/>
                  </a:lnTo>
                  <a:lnTo>
                    <a:pt x="37814" y="724853"/>
                  </a:lnTo>
                  <a:lnTo>
                    <a:pt x="31813" y="723995"/>
                  </a:lnTo>
                  <a:lnTo>
                    <a:pt x="25622" y="720947"/>
                  </a:lnTo>
                  <a:lnTo>
                    <a:pt x="22288" y="717804"/>
                  </a:lnTo>
                  <a:lnTo>
                    <a:pt x="3715" y="704088"/>
                  </a:lnTo>
                  <a:lnTo>
                    <a:pt x="22574" y="652939"/>
                  </a:lnTo>
                  <a:lnTo>
                    <a:pt x="22574" y="634937"/>
                  </a:lnTo>
                  <a:lnTo>
                    <a:pt x="24955" y="603980"/>
                  </a:lnTo>
                  <a:lnTo>
                    <a:pt x="22479" y="590550"/>
                  </a:lnTo>
                  <a:lnTo>
                    <a:pt x="17717" y="584263"/>
                  </a:lnTo>
                  <a:lnTo>
                    <a:pt x="9239" y="575024"/>
                  </a:lnTo>
                  <a:lnTo>
                    <a:pt x="0" y="566547"/>
                  </a:lnTo>
                  <a:lnTo>
                    <a:pt x="11049" y="456914"/>
                  </a:lnTo>
                  <a:lnTo>
                    <a:pt x="11144" y="426148"/>
                  </a:lnTo>
                  <a:lnTo>
                    <a:pt x="15145" y="413480"/>
                  </a:lnTo>
                  <a:lnTo>
                    <a:pt x="25908" y="398336"/>
                  </a:lnTo>
                  <a:lnTo>
                    <a:pt x="53245" y="332613"/>
                  </a:lnTo>
                  <a:lnTo>
                    <a:pt x="50578" y="303086"/>
                  </a:lnTo>
                  <a:lnTo>
                    <a:pt x="51530" y="298228"/>
                  </a:lnTo>
                  <a:lnTo>
                    <a:pt x="60293" y="271463"/>
                  </a:lnTo>
                  <a:lnTo>
                    <a:pt x="38862" y="168212"/>
                  </a:lnTo>
                  <a:lnTo>
                    <a:pt x="35528" y="159353"/>
                  </a:lnTo>
                  <a:lnTo>
                    <a:pt x="71057" y="141827"/>
                  </a:lnTo>
                  <a:lnTo>
                    <a:pt x="80772" y="133636"/>
                  </a:lnTo>
                  <a:lnTo>
                    <a:pt x="110776" y="48673"/>
                  </a:lnTo>
                  <a:lnTo>
                    <a:pt x="119253" y="34957"/>
                  </a:lnTo>
                  <a:lnTo>
                    <a:pt x="121920" y="32576"/>
                  </a:lnTo>
                  <a:lnTo>
                    <a:pt x="124396" y="30766"/>
                  </a:lnTo>
                  <a:lnTo>
                    <a:pt x="137350" y="24384"/>
                  </a:lnTo>
                  <a:lnTo>
                    <a:pt x="160115" y="18288"/>
                  </a:lnTo>
                  <a:lnTo>
                    <a:pt x="182404" y="4477"/>
                  </a:lnTo>
                  <a:lnTo>
                    <a:pt x="206597" y="9144"/>
                  </a:lnTo>
                  <a:lnTo>
                    <a:pt x="293180" y="7048"/>
                  </a:lnTo>
                  <a:lnTo>
                    <a:pt x="308800" y="3620"/>
                  </a:lnTo>
                  <a:lnTo>
                    <a:pt x="327184" y="476"/>
                  </a:lnTo>
                  <a:lnTo>
                    <a:pt x="347853" y="0"/>
                  </a:lnTo>
                  <a:lnTo>
                    <a:pt x="411480" y="18860"/>
                  </a:lnTo>
                  <a:close/>
                </a:path>
              </a:pathLst>
            </a:custGeom>
            <a:grpFill/>
            <a:ln w="9525" cap="flat">
              <a:solidFill>
                <a:srgbClr val="84E291"/>
              </a:solidFill>
              <a:prstDash val="solid"/>
              <a:miter/>
            </a:ln>
          </p:spPr>
          <p:txBody>
            <a:bodyPr rtlCol="0" anchor="ctr"/>
            <a:lstStyle/>
            <a:p>
              <a:endParaRPr lang="es-HN"/>
            </a:p>
          </p:txBody>
        </p:sp>
        <p:sp>
          <p:nvSpPr>
            <p:cNvPr id="95" name="Forma libre: forma 94">
              <a:extLst>
                <a:ext uri="{FF2B5EF4-FFF2-40B4-BE49-F238E27FC236}">
                  <a16:creationId xmlns:a16="http://schemas.microsoft.com/office/drawing/2014/main" id="{9D73D039-78D6-E437-CB78-381BB8EA9FA0}"/>
                </a:ext>
              </a:extLst>
            </p:cNvPr>
            <p:cNvSpPr/>
            <p:nvPr/>
          </p:nvSpPr>
          <p:spPr>
            <a:xfrm>
              <a:off x="5322445" y="3011137"/>
              <a:ext cx="1893188" cy="1287589"/>
            </a:xfrm>
            <a:custGeom>
              <a:avLst/>
              <a:gdLst>
                <a:gd name="connsiteX0" fmla="*/ 1035939 w 1893188"/>
                <a:gd name="connsiteY0" fmla="*/ 115729 h 1287589"/>
                <a:gd name="connsiteX1" fmla="*/ 1035939 w 1893188"/>
                <a:gd name="connsiteY1" fmla="*/ 115729 h 1287589"/>
                <a:gd name="connsiteX2" fmla="*/ 1038130 w 1893188"/>
                <a:gd name="connsiteY2" fmla="*/ 114109 h 1287589"/>
                <a:gd name="connsiteX3" fmla="*/ 1038320 w 1893188"/>
                <a:gd name="connsiteY3" fmla="*/ 113729 h 1287589"/>
                <a:gd name="connsiteX4" fmla="*/ 1039082 w 1893188"/>
                <a:gd name="connsiteY4" fmla="*/ 112014 h 1287589"/>
                <a:gd name="connsiteX5" fmla="*/ 1039940 w 1893188"/>
                <a:gd name="connsiteY5" fmla="*/ 109252 h 1287589"/>
                <a:gd name="connsiteX6" fmla="*/ 1043464 w 1893188"/>
                <a:gd name="connsiteY6" fmla="*/ 105632 h 1287589"/>
                <a:gd name="connsiteX7" fmla="*/ 1049274 w 1893188"/>
                <a:gd name="connsiteY7" fmla="*/ 102298 h 1287589"/>
                <a:gd name="connsiteX8" fmla="*/ 1063847 w 1893188"/>
                <a:gd name="connsiteY8" fmla="*/ 100108 h 1287589"/>
                <a:gd name="connsiteX9" fmla="*/ 1069753 w 1893188"/>
                <a:gd name="connsiteY9" fmla="*/ 101727 h 1287589"/>
                <a:gd name="connsiteX10" fmla="*/ 1073277 w 1893188"/>
                <a:gd name="connsiteY10" fmla="*/ 105537 h 1287589"/>
                <a:gd name="connsiteX11" fmla="*/ 1074325 w 1893188"/>
                <a:gd name="connsiteY11" fmla="*/ 110109 h 1287589"/>
                <a:gd name="connsiteX12" fmla="*/ 1078040 w 1893188"/>
                <a:gd name="connsiteY12" fmla="*/ 114776 h 1287589"/>
                <a:gd name="connsiteX13" fmla="*/ 1083088 w 1893188"/>
                <a:gd name="connsiteY13" fmla="*/ 115824 h 1287589"/>
                <a:gd name="connsiteX14" fmla="*/ 1090327 w 1893188"/>
                <a:gd name="connsiteY14" fmla="*/ 114109 h 1287589"/>
                <a:gd name="connsiteX15" fmla="*/ 1094042 w 1893188"/>
                <a:gd name="connsiteY15" fmla="*/ 114014 h 1287589"/>
                <a:gd name="connsiteX16" fmla="*/ 1096137 w 1893188"/>
                <a:gd name="connsiteY16" fmla="*/ 114681 h 1287589"/>
                <a:gd name="connsiteX17" fmla="*/ 1101281 w 1893188"/>
                <a:gd name="connsiteY17" fmla="*/ 120682 h 1287589"/>
                <a:gd name="connsiteX18" fmla="*/ 1104519 w 1893188"/>
                <a:gd name="connsiteY18" fmla="*/ 121348 h 1287589"/>
                <a:gd name="connsiteX19" fmla="*/ 1108329 w 1893188"/>
                <a:gd name="connsiteY19" fmla="*/ 120587 h 1287589"/>
                <a:gd name="connsiteX20" fmla="*/ 1112044 w 1893188"/>
                <a:gd name="connsiteY20" fmla="*/ 118872 h 1287589"/>
                <a:gd name="connsiteX21" fmla="*/ 1122712 w 1893188"/>
                <a:gd name="connsiteY21" fmla="*/ 116777 h 1287589"/>
                <a:gd name="connsiteX22" fmla="*/ 1125188 w 1893188"/>
                <a:gd name="connsiteY22" fmla="*/ 115253 h 1287589"/>
                <a:gd name="connsiteX23" fmla="*/ 1125950 w 1893188"/>
                <a:gd name="connsiteY23" fmla="*/ 114395 h 1287589"/>
                <a:gd name="connsiteX24" fmla="*/ 1126045 w 1893188"/>
                <a:gd name="connsiteY24" fmla="*/ 113919 h 1287589"/>
                <a:gd name="connsiteX25" fmla="*/ 1126045 w 1893188"/>
                <a:gd name="connsiteY25" fmla="*/ 112490 h 1287589"/>
                <a:gd name="connsiteX26" fmla="*/ 1125665 w 1893188"/>
                <a:gd name="connsiteY26" fmla="*/ 109728 h 1287589"/>
                <a:gd name="connsiteX27" fmla="*/ 1122902 w 1893188"/>
                <a:gd name="connsiteY27" fmla="*/ 98870 h 1287589"/>
                <a:gd name="connsiteX28" fmla="*/ 1123283 w 1893188"/>
                <a:gd name="connsiteY28" fmla="*/ 94774 h 1287589"/>
                <a:gd name="connsiteX29" fmla="*/ 1125569 w 1893188"/>
                <a:gd name="connsiteY29" fmla="*/ 94202 h 1287589"/>
                <a:gd name="connsiteX30" fmla="*/ 1128236 w 1893188"/>
                <a:gd name="connsiteY30" fmla="*/ 94964 h 1287589"/>
                <a:gd name="connsiteX31" fmla="*/ 1138333 w 1893188"/>
                <a:gd name="connsiteY31" fmla="*/ 99155 h 1287589"/>
                <a:gd name="connsiteX32" fmla="*/ 1141190 w 1893188"/>
                <a:gd name="connsiteY32" fmla="*/ 100965 h 1287589"/>
                <a:gd name="connsiteX33" fmla="*/ 1143000 w 1893188"/>
                <a:gd name="connsiteY33" fmla="*/ 103537 h 1287589"/>
                <a:gd name="connsiteX34" fmla="*/ 1143095 w 1893188"/>
                <a:gd name="connsiteY34" fmla="*/ 107061 h 1287589"/>
                <a:gd name="connsiteX35" fmla="*/ 1142428 w 1893188"/>
                <a:gd name="connsiteY35" fmla="*/ 110109 h 1287589"/>
                <a:gd name="connsiteX36" fmla="*/ 1141476 w 1893188"/>
                <a:gd name="connsiteY36" fmla="*/ 112681 h 1287589"/>
                <a:gd name="connsiteX37" fmla="*/ 1141000 w 1893188"/>
                <a:gd name="connsiteY37" fmla="*/ 113538 h 1287589"/>
                <a:gd name="connsiteX38" fmla="*/ 1140809 w 1893188"/>
                <a:gd name="connsiteY38" fmla="*/ 114205 h 1287589"/>
                <a:gd name="connsiteX39" fmla="*/ 1142619 w 1893188"/>
                <a:gd name="connsiteY39" fmla="*/ 117634 h 1287589"/>
                <a:gd name="connsiteX40" fmla="*/ 1146524 w 1893188"/>
                <a:gd name="connsiteY40" fmla="*/ 120015 h 1287589"/>
                <a:gd name="connsiteX41" fmla="*/ 1149001 w 1893188"/>
                <a:gd name="connsiteY41" fmla="*/ 122206 h 1287589"/>
                <a:gd name="connsiteX42" fmla="*/ 1149382 w 1893188"/>
                <a:gd name="connsiteY42" fmla="*/ 125158 h 1287589"/>
                <a:gd name="connsiteX43" fmla="*/ 1146048 w 1893188"/>
                <a:gd name="connsiteY43" fmla="*/ 134683 h 1287589"/>
                <a:gd name="connsiteX44" fmla="*/ 1168622 w 1893188"/>
                <a:gd name="connsiteY44" fmla="*/ 152114 h 1287589"/>
                <a:gd name="connsiteX45" fmla="*/ 1183767 w 1893188"/>
                <a:gd name="connsiteY45" fmla="*/ 155257 h 1287589"/>
                <a:gd name="connsiteX46" fmla="*/ 1187101 w 1893188"/>
                <a:gd name="connsiteY46" fmla="*/ 153829 h 1287589"/>
                <a:gd name="connsiteX47" fmla="*/ 1193006 w 1893188"/>
                <a:gd name="connsiteY47" fmla="*/ 147733 h 1287589"/>
                <a:gd name="connsiteX48" fmla="*/ 1216247 w 1893188"/>
                <a:gd name="connsiteY48" fmla="*/ 163639 h 1287589"/>
                <a:gd name="connsiteX49" fmla="*/ 1228820 w 1893188"/>
                <a:gd name="connsiteY49" fmla="*/ 165163 h 1287589"/>
                <a:gd name="connsiteX50" fmla="*/ 1236250 w 1893188"/>
                <a:gd name="connsiteY50" fmla="*/ 164021 h 1287589"/>
                <a:gd name="connsiteX51" fmla="*/ 1239488 w 1893188"/>
                <a:gd name="connsiteY51" fmla="*/ 165830 h 1287589"/>
                <a:gd name="connsiteX52" fmla="*/ 1243489 w 1893188"/>
                <a:gd name="connsiteY52" fmla="*/ 171450 h 1287589"/>
                <a:gd name="connsiteX53" fmla="*/ 1248061 w 1893188"/>
                <a:gd name="connsiteY53" fmla="*/ 179737 h 1287589"/>
                <a:gd name="connsiteX54" fmla="*/ 1265396 w 1893188"/>
                <a:gd name="connsiteY54" fmla="*/ 203454 h 1287589"/>
                <a:gd name="connsiteX55" fmla="*/ 1268920 w 1893188"/>
                <a:gd name="connsiteY55" fmla="*/ 211646 h 1287589"/>
                <a:gd name="connsiteX56" fmla="*/ 1271016 w 1893188"/>
                <a:gd name="connsiteY56" fmla="*/ 218504 h 1287589"/>
                <a:gd name="connsiteX57" fmla="*/ 1277207 w 1893188"/>
                <a:gd name="connsiteY57" fmla="*/ 230791 h 1287589"/>
                <a:gd name="connsiteX58" fmla="*/ 1281970 w 1893188"/>
                <a:gd name="connsiteY58" fmla="*/ 235077 h 1287589"/>
                <a:gd name="connsiteX59" fmla="*/ 1286542 w 1893188"/>
                <a:gd name="connsiteY59" fmla="*/ 236696 h 1287589"/>
                <a:gd name="connsiteX60" fmla="*/ 1290161 w 1893188"/>
                <a:gd name="connsiteY60" fmla="*/ 235648 h 1287589"/>
                <a:gd name="connsiteX61" fmla="*/ 1295019 w 1893188"/>
                <a:gd name="connsiteY61" fmla="*/ 235172 h 1287589"/>
                <a:gd name="connsiteX62" fmla="*/ 1300639 w 1893188"/>
                <a:gd name="connsiteY62" fmla="*/ 235553 h 1287589"/>
                <a:gd name="connsiteX63" fmla="*/ 1321213 w 1893188"/>
                <a:gd name="connsiteY63" fmla="*/ 238696 h 1287589"/>
                <a:gd name="connsiteX64" fmla="*/ 1366076 w 1893188"/>
                <a:gd name="connsiteY64" fmla="*/ 236220 h 1287589"/>
                <a:gd name="connsiteX65" fmla="*/ 1373219 w 1893188"/>
                <a:gd name="connsiteY65" fmla="*/ 234220 h 1287589"/>
                <a:gd name="connsiteX66" fmla="*/ 1375696 w 1893188"/>
                <a:gd name="connsiteY66" fmla="*/ 232791 h 1287589"/>
                <a:gd name="connsiteX67" fmla="*/ 1377220 w 1893188"/>
                <a:gd name="connsiteY67" fmla="*/ 231457 h 1287589"/>
                <a:gd name="connsiteX68" fmla="*/ 1378839 w 1893188"/>
                <a:gd name="connsiteY68" fmla="*/ 229457 h 1287589"/>
                <a:gd name="connsiteX69" fmla="*/ 1384364 w 1893188"/>
                <a:gd name="connsiteY69" fmla="*/ 221456 h 1287589"/>
                <a:gd name="connsiteX70" fmla="*/ 1386650 w 1893188"/>
                <a:gd name="connsiteY70" fmla="*/ 219075 h 1287589"/>
                <a:gd name="connsiteX71" fmla="*/ 1389221 w 1893188"/>
                <a:gd name="connsiteY71" fmla="*/ 217075 h 1287589"/>
                <a:gd name="connsiteX72" fmla="*/ 1392745 w 1893188"/>
                <a:gd name="connsiteY72" fmla="*/ 215837 h 1287589"/>
                <a:gd name="connsiteX73" fmla="*/ 1396746 w 1893188"/>
                <a:gd name="connsiteY73" fmla="*/ 215741 h 1287589"/>
                <a:gd name="connsiteX74" fmla="*/ 1408367 w 1893188"/>
                <a:gd name="connsiteY74" fmla="*/ 216789 h 1287589"/>
                <a:gd name="connsiteX75" fmla="*/ 1412081 w 1893188"/>
                <a:gd name="connsiteY75" fmla="*/ 216217 h 1287589"/>
                <a:gd name="connsiteX76" fmla="*/ 1419320 w 1893188"/>
                <a:gd name="connsiteY76" fmla="*/ 212027 h 1287589"/>
                <a:gd name="connsiteX77" fmla="*/ 1424273 w 1893188"/>
                <a:gd name="connsiteY77" fmla="*/ 208407 h 1287589"/>
                <a:gd name="connsiteX78" fmla="*/ 1428274 w 1893188"/>
                <a:gd name="connsiteY78" fmla="*/ 208788 h 1287589"/>
                <a:gd name="connsiteX79" fmla="*/ 1432179 w 1893188"/>
                <a:gd name="connsiteY79" fmla="*/ 209836 h 1287589"/>
                <a:gd name="connsiteX80" fmla="*/ 1463516 w 1893188"/>
                <a:gd name="connsiteY80" fmla="*/ 224409 h 1287589"/>
                <a:gd name="connsiteX81" fmla="*/ 1467231 w 1893188"/>
                <a:gd name="connsiteY81" fmla="*/ 226600 h 1287589"/>
                <a:gd name="connsiteX82" fmla="*/ 1488377 w 1893188"/>
                <a:gd name="connsiteY82" fmla="*/ 244507 h 1287589"/>
                <a:gd name="connsiteX83" fmla="*/ 1516094 w 1893188"/>
                <a:gd name="connsiteY83" fmla="*/ 263652 h 1287589"/>
                <a:gd name="connsiteX84" fmla="*/ 1523619 w 1893188"/>
                <a:gd name="connsiteY84" fmla="*/ 267367 h 1287589"/>
                <a:gd name="connsiteX85" fmla="*/ 1529810 w 1893188"/>
                <a:gd name="connsiteY85" fmla="*/ 269557 h 1287589"/>
                <a:gd name="connsiteX86" fmla="*/ 1547622 w 1893188"/>
                <a:gd name="connsiteY86" fmla="*/ 270605 h 1287589"/>
                <a:gd name="connsiteX87" fmla="*/ 1554861 w 1893188"/>
                <a:gd name="connsiteY87" fmla="*/ 268891 h 1287589"/>
                <a:gd name="connsiteX88" fmla="*/ 1558195 w 1893188"/>
                <a:gd name="connsiteY88" fmla="*/ 267462 h 1287589"/>
                <a:gd name="connsiteX89" fmla="*/ 1561243 w 1893188"/>
                <a:gd name="connsiteY89" fmla="*/ 265652 h 1287589"/>
                <a:gd name="connsiteX90" fmla="*/ 1576768 w 1893188"/>
                <a:gd name="connsiteY90" fmla="*/ 252984 h 1287589"/>
                <a:gd name="connsiteX91" fmla="*/ 1586103 w 1893188"/>
                <a:gd name="connsiteY91" fmla="*/ 252508 h 1287589"/>
                <a:gd name="connsiteX92" fmla="*/ 1668590 w 1893188"/>
                <a:gd name="connsiteY92" fmla="*/ 263366 h 1287589"/>
                <a:gd name="connsiteX93" fmla="*/ 1673638 w 1893188"/>
                <a:gd name="connsiteY93" fmla="*/ 263462 h 1287589"/>
                <a:gd name="connsiteX94" fmla="*/ 1677543 w 1893188"/>
                <a:gd name="connsiteY94" fmla="*/ 262604 h 1287589"/>
                <a:gd name="connsiteX95" fmla="*/ 1681067 w 1893188"/>
                <a:gd name="connsiteY95" fmla="*/ 261271 h 1287589"/>
                <a:gd name="connsiteX96" fmla="*/ 1684115 w 1893188"/>
                <a:gd name="connsiteY96" fmla="*/ 259556 h 1287589"/>
                <a:gd name="connsiteX97" fmla="*/ 1686782 w 1893188"/>
                <a:gd name="connsiteY97" fmla="*/ 257461 h 1287589"/>
                <a:gd name="connsiteX98" fmla="*/ 1692688 w 1893188"/>
                <a:gd name="connsiteY98" fmla="*/ 255461 h 1287589"/>
                <a:gd name="connsiteX99" fmla="*/ 1700784 w 1893188"/>
                <a:gd name="connsiteY99" fmla="*/ 253651 h 1287589"/>
                <a:gd name="connsiteX100" fmla="*/ 1719262 w 1893188"/>
                <a:gd name="connsiteY100" fmla="*/ 252794 h 1287589"/>
                <a:gd name="connsiteX101" fmla="*/ 1727740 w 1893188"/>
                <a:gd name="connsiteY101" fmla="*/ 253555 h 1287589"/>
                <a:gd name="connsiteX102" fmla="*/ 1733455 w 1893188"/>
                <a:gd name="connsiteY102" fmla="*/ 255746 h 1287589"/>
                <a:gd name="connsiteX103" fmla="*/ 1734502 w 1893188"/>
                <a:gd name="connsiteY103" fmla="*/ 259271 h 1287589"/>
                <a:gd name="connsiteX104" fmla="*/ 1737836 w 1893188"/>
                <a:gd name="connsiteY104" fmla="*/ 331375 h 1287589"/>
                <a:gd name="connsiteX105" fmla="*/ 1738598 w 1893188"/>
                <a:gd name="connsiteY105" fmla="*/ 332708 h 1287589"/>
                <a:gd name="connsiteX106" fmla="*/ 1740313 w 1893188"/>
                <a:gd name="connsiteY106" fmla="*/ 332518 h 1287589"/>
                <a:gd name="connsiteX107" fmla="*/ 1775555 w 1893188"/>
                <a:gd name="connsiteY107" fmla="*/ 316039 h 1287589"/>
                <a:gd name="connsiteX108" fmla="*/ 1803940 w 1893188"/>
                <a:gd name="connsiteY108" fmla="*/ 310324 h 1287589"/>
                <a:gd name="connsiteX109" fmla="*/ 1826514 w 1893188"/>
                <a:gd name="connsiteY109" fmla="*/ 322707 h 1287589"/>
                <a:gd name="connsiteX110" fmla="*/ 1837087 w 1893188"/>
                <a:gd name="connsiteY110" fmla="*/ 323755 h 1287589"/>
                <a:gd name="connsiteX111" fmla="*/ 1853184 w 1893188"/>
                <a:gd name="connsiteY111" fmla="*/ 316325 h 1287589"/>
                <a:gd name="connsiteX112" fmla="*/ 1893189 w 1893188"/>
                <a:gd name="connsiteY112" fmla="*/ 306229 h 1287589"/>
                <a:gd name="connsiteX113" fmla="*/ 1856708 w 1893188"/>
                <a:gd name="connsiteY113" fmla="*/ 355282 h 1287589"/>
                <a:gd name="connsiteX114" fmla="*/ 1843087 w 1893188"/>
                <a:gd name="connsiteY114" fmla="*/ 366141 h 1287589"/>
                <a:gd name="connsiteX115" fmla="*/ 1817275 w 1893188"/>
                <a:gd name="connsiteY115" fmla="*/ 368808 h 1287589"/>
                <a:gd name="connsiteX116" fmla="*/ 1812608 w 1893188"/>
                <a:gd name="connsiteY116" fmla="*/ 371284 h 1287589"/>
                <a:gd name="connsiteX117" fmla="*/ 1809369 w 1893188"/>
                <a:gd name="connsiteY117" fmla="*/ 373952 h 1287589"/>
                <a:gd name="connsiteX118" fmla="*/ 1802606 w 1893188"/>
                <a:gd name="connsiteY118" fmla="*/ 386524 h 1287589"/>
                <a:gd name="connsiteX119" fmla="*/ 1801273 w 1893188"/>
                <a:gd name="connsiteY119" fmla="*/ 390144 h 1287589"/>
                <a:gd name="connsiteX120" fmla="*/ 1785080 w 1893188"/>
                <a:gd name="connsiteY120" fmla="*/ 419767 h 1287589"/>
                <a:gd name="connsiteX121" fmla="*/ 1779937 w 1893188"/>
                <a:gd name="connsiteY121" fmla="*/ 426625 h 1287589"/>
                <a:gd name="connsiteX122" fmla="*/ 1775174 w 1893188"/>
                <a:gd name="connsiteY122" fmla="*/ 430339 h 1287589"/>
                <a:gd name="connsiteX123" fmla="*/ 1761268 w 1893188"/>
                <a:gd name="connsiteY123" fmla="*/ 436626 h 1287589"/>
                <a:gd name="connsiteX124" fmla="*/ 1739075 w 1893188"/>
                <a:gd name="connsiteY124" fmla="*/ 452438 h 1287589"/>
                <a:gd name="connsiteX125" fmla="*/ 1732121 w 1893188"/>
                <a:gd name="connsiteY125" fmla="*/ 455866 h 1287589"/>
                <a:gd name="connsiteX126" fmla="*/ 1718310 w 1893188"/>
                <a:gd name="connsiteY126" fmla="*/ 460153 h 1287589"/>
                <a:gd name="connsiteX127" fmla="*/ 1714405 w 1893188"/>
                <a:gd name="connsiteY127" fmla="*/ 463010 h 1287589"/>
                <a:gd name="connsiteX128" fmla="*/ 1711643 w 1893188"/>
                <a:gd name="connsiteY128" fmla="*/ 466439 h 1287589"/>
                <a:gd name="connsiteX129" fmla="*/ 1708690 w 1893188"/>
                <a:gd name="connsiteY129" fmla="*/ 473392 h 1287589"/>
                <a:gd name="connsiteX130" fmla="*/ 1624775 w 1893188"/>
                <a:gd name="connsiteY130" fmla="*/ 592074 h 1287589"/>
                <a:gd name="connsiteX131" fmla="*/ 1550099 w 1893188"/>
                <a:gd name="connsiteY131" fmla="*/ 698468 h 1287589"/>
                <a:gd name="connsiteX132" fmla="*/ 1540288 w 1893188"/>
                <a:gd name="connsiteY132" fmla="*/ 721709 h 1287589"/>
                <a:gd name="connsiteX133" fmla="*/ 1543907 w 1893188"/>
                <a:gd name="connsiteY133" fmla="*/ 722757 h 1287589"/>
                <a:gd name="connsiteX134" fmla="*/ 1549813 w 1893188"/>
                <a:gd name="connsiteY134" fmla="*/ 726377 h 1287589"/>
                <a:gd name="connsiteX135" fmla="*/ 1552480 w 1893188"/>
                <a:gd name="connsiteY135" fmla="*/ 728567 h 1287589"/>
                <a:gd name="connsiteX136" fmla="*/ 1555147 w 1893188"/>
                <a:gd name="connsiteY136" fmla="*/ 731520 h 1287589"/>
                <a:gd name="connsiteX137" fmla="*/ 1557052 w 1893188"/>
                <a:gd name="connsiteY137" fmla="*/ 733997 h 1287589"/>
                <a:gd name="connsiteX138" fmla="*/ 1562100 w 1893188"/>
                <a:gd name="connsiteY138" fmla="*/ 742379 h 1287589"/>
                <a:gd name="connsiteX139" fmla="*/ 1591532 w 1893188"/>
                <a:gd name="connsiteY139" fmla="*/ 774097 h 1287589"/>
                <a:gd name="connsiteX140" fmla="*/ 1602105 w 1893188"/>
                <a:gd name="connsiteY140" fmla="*/ 790004 h 1287589"/>
                <a:gd name="connsiteX141" fmla="*/ 1613726 w 1893188"/>
                <a:gd name="connsiteY141" fmla="*/ 802862 h 1287589"/>
                <a:gd name="connsiteX142" fmla="*/ 1631156 w 1893188"/>
                <a:gd name="connsiteY142" fmla="*/ 818864 h 1287589"/>
                <a:gd name="connsiteX143" fmla="*/ 1635919 w 1893188"/>
                <a:gd name="connsiteY143" fmla="*/ 826389 h 1287589"/>
                <a:gd name="connsiteX144" fmla="*/ 1637824 w 1893188"/>
                <a:gd name="connsiteY144" fmla="*/ 831818 h 1287589"/>
                <a:gd name="connsiteX145" fmla="*/ 1626870 w 1893188"/>
                <a:gd name="connsiteY145" fmla="*/ 849344 h 1287589"/>
                <a:gd name="connsiteX146" fmla="*/ 1625251 w 1893188"/>
                <a:gd name="connsiteY146" fmla="*/ 852678 h 1287589"/>
                <a:gd name="connsiteX147" fmla="*/ 1622774 w 1893188"/>
                <a:gd name="connsiteY147" fmla="*/ 859631 h 1287589"/>
                <a:gd name="connsiteX148" fmla="*/ 1618964 w 1893188"/>
                <a:gd name="connsiteY148" fmla="*/ 874966 h 1287589"/>
                <a:gd name="connsiteX149" fmla="*/ 1615821 w 1893188"/>
                <a:gd name="connsiteY149" fmla="*/ 881444 h 1287589"/>
                <a:gd name="connsiteX150" fmla="*/ 1614011 w 1893188"/>
                <a:gd name="connsiteY150" fmla="*/ 884206 h 1287589"/>
                <a:gd name="connsiteX151" fmla="*/ 1611630 w 1893188"/>
                <a:gd name="connsiteY151" fmla="*/ 887063 h 1287589"/>
                <a:gd name="connsiteX152" fmla="*/ 1609249 w 1893188"/>
                <a:gd name="connsiteY152" fmla="*/ 889445 h 1287589"/>
                <a:gd name="connsiteX153" fmla="*/ 1606486 w 1893188"/>
                <a:gd name="connsiteY153" fmla="*/ 891445 h 1287589"/>
                <a:gd name="connsiteX154" fmla="*/ 1581245 w 1893188"/>
                <a:gd name="connsiteY154" fmla="*/ 903637 h 1287589"/>
                <a:gd name="connsiteX155" fmla="*/ 1573149 w 1893188"/>
                <a:gd name="connsiteY155" fmla="*/ 909828 h 1287589"/>
                <a:gd name="connsiteX156" fmla="*/ 1570958 w 1893188"/>
                <a:gd name="connsiteY156" fmla="*/ 912400 h 1287589"/>
                <a:gd name="connsiteX157" fmla="*/ 1559052 w 1893188"/>
                <a:gd name="connsiteY157" fmla="*/ 1074230 h 1287589"/>
                <a:gd name="connsiteX158" fmla="*/ 1559338 w 1893188"/>
                <a:gd name="connsiteY158" fmla="*/ 1094899 h 1287589"/>
                <a:gd name="connsiteX159" fmla="*/ 1560481 w 1893188"/>
                <a:gd name="connsiteY159" fmla="*/ 1099661 h 1287589"/>
                <a:gd name="connsiteX160" fmla="*/ 1565910 w 1893188"/>
                <a:gd name="connsiteY160" fmla="*/ 1112996 h 1287589"/>
                <a:gd name="connsiteX161" fmla="*/ 1569149 w 1893188"/>
                <a:gd name="connsiteY161" fmla="*/ 1118997 h 1287589"/>
                <a:gd name="connsiteX162" fmla="*/ 1578007 w 1893188"/>
                <a:gd name="connsiteY162" fmla="*/ 1131189 h 1287589"/>
                <a:gd name="connsiteX163" fmla="*/ 1585532 w 1893188"/>
                <a:gd name="connsiteY163" fmla="*/ 1144429 h 1287589"/>
                <a:gd name="connsiteX164" fmla="*/ 1586675 w 1893188"/>
                <a:gd name="connsiteY164" fmla="*/ 1150144 h 1287589"/>
                <a:gd name="connsiteX165" fmla="*/ 1586579 w 1893188"/>
                <a:gd name="connsiteY165" fmla="*/ 1157192 h 1287589"/>
                <a:gd name="connsiteX166" fmla="*/ 1582293 w 1893188"/>
                <a:gd name="connsiteY166" fmla="*/ 1179957 h 1287589"/>
                <a:gd name="connsiteX167" fmla="*/ 1582007 w 1893188"/>
                <a:gd name="connsiteY167" fmla="*/ 1187577 h 1287589"/>
                <a:gd name="connsiteX168" fmla="*/ 1582293 w 1893188"/>
                <a:gd name="connsiteY168" fmla="*/ 1193482 h 1287589"/>
                <a:gd name="connsiteX169" fmla="*/ 1584865 w 1893188"/>
                <a:gd name="connsiteY169" fmla="*/ 1200722 h 1287589"/>
                <a:gd name="connsiteX170" fmla="*/ 1590770 w 1893188"/>
                <a:gd name="connsiteY170" fmla="*/ 1213675 h 1287589"/>
                <a:gd name="connsiteX171" fmla="*/ 1614678 w 1893188"/>
                <a:gd name="connsiteY171" fmla="*/ 1247870 h 1287589"/>
                <a:gd name="connsiteX172" fmla="*/ 1522571 w 1893188"/>
                <a:gd name="connsiteY172" fmla="*/ 1269397 h 1287589"/>
                <a:gd name="connsiteX173" fmla="*/ 1479994 w 1893188"/>
                <a:gd name="connsiteY173" fmla="*/ 1266539 h 1287589"/>
                <a:gd name="connsiteX174" fmla="*/ 1395317 w 1893188"/>
                <a:gd name="connsiteY174" fmla="*/ 1279493 h 1287589"/>
                <a:gd name="connsiteX175" fmla="*/ 1379601 w 1893188"/>
                <a:gd name="connsiteY175" fmla="*/ 1276159 h 1287589"/>
                <a:gd name="connsiteX176" fmla="*/ 1333024 w 1893188"/>
                <a:gd name="connsiteY176" fmla="*/ 1258253 h 1287589"/>
                <a:gd name="connsiteX177" fmla="*/ 1302258 w 1893188"/>
                <a:gd name="connsiteY177" fmla="*/ 1257109 h 1287589"/>
                <a:gd name="connsiteX178" fmla="*/ 1288447 w 1893188"/>
                <a:gd name="connsiteY178" fmla="*/ 1259110 h 1287589"/>
                <a:gd name="connsiteX179" fmla="*/ 1251871 w 1893188"/>
                <a:gd name="connsiteY179" fmla="*/ 1275493 h 1287589"/>
                <a:gd name="connsiteX180" fmla="*/ 1212914 w 1893188"/>
                <a:gd name="connsiteY180" fmla="*/ 1285780 h 1287589"/>
                <a:gd name="connsiteX181" fmla="*/ 1190816 w 1893188"/>
                <a:gd name="connsiteY181" fmla="*/ 1287589 h 1287589"/>
                <a:gd name="connsiteX182" fmla="*/ 1125284 w 1893188"/>
                <a:gd name="connsiteY182" fmla="*/ 1280065 h 1287589"/>
                <a:gd name="connsiteX183" fmla="*/ 1184148 w 1893188"/>
                <a:gd name="connsiteY183" fmla="*/ 1195388 h 1287589"/>
                <a:gd name="connsiteX184" fmla="*/ 1198340 w 1893188"/>
                <a:gd name="connsiteY184" fmla="*/ 1155192 h 1287589"/>
                <a:gd name="connsiteX185" fmla="*/ 1199388 w 1893188"/>
                <a:gd name="connsiteY185" fmla="*/ 1141190 h 1287589"/>
                <a:gd name="connsiteX186" fmla="*/ 1196816 w 1893188"/>
                <a:gd name="connsiteY186" fmla="*/ 1134332 h 1287589"/>
                <a:gd name="connsiteX187" fmla="*/ 1193578 w 1893188"/>
                <a:gd name="connsiteY187" fmla="*/ 1128236 h 1287589"/>
                <a:gd name="connsiteX188" fmla="*/ 1187386 w 1893188"/>
                <a:gd name="connsiteY188" fmla="*/ 1120426 h 1287589"/>
                <a:gd name="connsiteX189" fmla="*/ 1172432 w 1893188"/>
                <a:gd name="connsiteY189" fmla="*/ 1106233 h 1287589"/>
                <a:gd name="connsiteX190" fmla="*/ 1162526 w 1893188"/>
                <a:gd name="connsiteY190" fmla="*/ 1100423 h 1287589"/>
                <a:gd name="connsiteX191" fmla="*/ 1157668 w 1893188"/>
                <a:gd name="connsiteY191" fmla="*/ 1098899 h 1287589"/>
                <a:gd name="connsiteX192" fmla="*/ 1153192 w 1893188"/>
                <a:gd name="connsiteY192" fmla="*/ 1097947 h 1287589"/>
                <a:gd name="connsiteX193" fmla="*/ 1093375 w 1893188"/>
                <a:gd name="connsiteY193" fmla="*/ 1102995 h 1287589"/>
                <a:gd name="connsiteX194" fmla="*/ 1081278 w 1893188"/>
                <a:gd name="connsiteY194" fmla="*/ 1105853 h 1287589"/>
                <a:gd name="connsiteX195" fmla="*/ 1037653 w 1893188"/>
                <a:gd name="connsiteY195" fmla="*/ 1123283 h 1287589"/>
                <a:gd name="connsiteX196" fmla="*/ 985457 w 1893188"/>
                <a:gd name="connsiteY196" fmla="*/ 1125093 h 1287589"/>
                <a:gd name="connsiteX197" fmla="*/ 840105 w 1893188"/>
                <a:gd name="connsiteY197" fmla="*/ 1104519 h 1287589"/>
                <a:gd name="connsiteX198" fmla="*/ 776097 w 1893188"/>
                <a:gd name="connsiteY198" fmla="*/ 1089089 h 1287589"/>
                <a:gd name="connsiteX199" fmla="*/ 758095 w 1893188"/>
                <a:gd name="connsiteY199" fmla="*/ 1088041 h 1287589"/>
                <a:gd name="connsiteX200" fmla="*/ 752380 w 1893188"/>
                <a:gd name="connsiteY200" fmla="*/ 1092041 h 1287589"/>
                <a:gd name="connsiteX201" fmla="*/ 750094 w 1893188"/>
                <a:gd name="connsiteY201" fmla="*/ 1094423 h 1287589"/>
                <a:gd name="connsiteX202" fmla="*/ 747998 w 1893188"/>
                <a:gd name="connsiteY202" fmla="*/ 1097089 h 1287589"/>
                <a:gd name="connsiteX203" fmla="*/ 744665 w 1893188"/>
                <a:gd name="connsiteY203" fmla="*/ 1103662 h 1287589"/>
                <a:gd name="connsiteX204" fmla="*/ 743521 w 1893188"/>
                <a:gd name="connsiteY204" fmla="*/ 1106710 h 1287589"/>
                <a:gd name="connsiteX205" fmla="*/ 742474 w 1893188"/>
                <a:gd name="connsiteY205" fmla="*/ 1115282 h 1287589"/>
                <a:gd name="connsiteX206" fmla="*/ 731806 w 1893188"/>
                <a:gd name="connsiteY206" fmla="*/ 1157859 h 1287589"/>
                <a:gd name="connsiteX207" fmla="*/ 722757 w 1893188"/>
                <a:gd name="connsiteY207" fmla="*/ 1170908 h 1287589"/>
                <a:gd name="connsiteX208" fmla="*/ 716375 w 1893188"/>
                <a:gd name="connsiteY208" fmla="*/ 1176433 h 1287589"/>
                <a:gd name="connsiteX209" fmla="*/ 700183 w 1893188"/>
                <a:gd name="connsiteY209" fmla="*/ 1196816 h 1287589"/>
                <a:gd name="connsiteX210" fmla="*/ 694944 w 1893188"/>
                <a:gd name="connsiteY210" fmla="*/ 1202341 h 1287589"/>
                <a:gd name="connsiteX211" fmla="*/ 681514 w 1893188"/>
                <a:gd name="connsiteY211" fmla="*/ 1209675 h 1287589"/>
                <a:gd name="connsiteX212" fmla="*/ 676275 w 1893188"/>
                <a:gd name="connsiteY212" fmla="*/ 1210342 h 1287589"/>
                <a:gd name="connsiteX213" fmla="*/ 672370 w 1893188"/>
                <a:gd name="connsiteY213" fmla="*/ 1209294 h 1287589"/>
                <a:gd name="connsiteX214" fmla="*/ 658177 w 1893188"/>
                <a:gd name="connsiteY214" fmla="*/ 1195102 h 1287589"/>
                <a:gd name="connsiteX215" fmla="*/ 584835 w 1893188"/>
                <a:gd name="connsiteY215" fmla="*/ 1145096 h 1287589"/>
                <a:gd name="connsiteX216" fmla="*/ 555974 w 1893188"/>
                <a:gd name="connsiteY216" fmla="*/ 1135952 h 1287589"/>
                <a:gd name="connsiteX217" fmla="*/ 524637 w 1893188"/>
                <a:gd name="connsiteY217" fmla="*/ 1137095 h 1287589"/>
                <a:gd name="connsiteX218" fmla="*/ 479870 w 1893188"/>
                <a:gd name="connsiteY218" fmla="*/ 1135952 h 1287589"/>
                <a:gd name="connsiteX219" fmla="*/ 449485 w 1893188"/>
                <a:gd name="connsiteY219" fmla="*/ 1135761 h 1287589"/>
                <a:gd name="connsiteX220" fmla="*/ 418529 w 1893188"/>
                <a:gd name="connsiteY220" fmla="*/ 1134237 h 1287589"/>
                <a:gd name="connsiteX221" fmla="*/ 427292 w 1893188"/>
                <a:gd name="connsiteY221" fmla="*/ 1122331 h 1287589"/>
                <a:gd name="connsiteX222" fmla="*/ 439769 w 1893188"/>
                <a:gd name="connsiteY222" fmla="*/ 1099090 h 1287589"/>
                <a:gd name="connsiteX223" fmla="*/ 452247 w 1893188"/>
                <a:gd name="connsiteY223" fmla="*/ 1067372 h 1287589"/>
                <a:gd name="connsiteX224" fmla="*/ 453390 w 1893188"/>
                <a:gd name="connsiteY224" fmla="*/ 1039273 h 1287589"/>
                <a:gd name="connsiteX225" fmla="*/ 432245 w 1893188"/>
                <a:gd name="connsiteY225" fmla="*/ 1027176 h 1287589"/>
                <a:gd name="connsiteX226" fmla="*/ 222790 w 1893188"/>
                <a:gd name="connsiteY226" fmla="*/ 994981 h 1287589"/>
                <a:gd name="connsiteX227" fmla="*/ 181166 w 1893188"/>
                <a:gd name="connsiteY227" fmla="*/ 978598 h 1287589"/>
                <a:gd name="connsiteX228" fmla="*/ 153734 w 1893188"/>
                <a:gd name="connsiteY228" fmla="*/ 951833 h 1287589"/>
                <a:gd name="connsiteX229" fmla="*/ 146971 w 1893188"/>
                <a:gd name="connsiteY229" fmla="*/ 932307 h 1287589"/>
                <a:gd name="connsiteX230" fmla="*/ 144304 w 1893188"/>
                <a:gd name="connsiteY230" fmla="*/ 907256 h 1287589"/>
                <a:gd name="connsiteX231" fmla="*/ 149828 w 1893188"/>
                <a:gd name="connsiteY231" fmla="*/ 885539 h 1287589"/>
                <a:gd name="connsiteX232" fmla="*/ 167735 w 1893188"/>
                <a:gd name="connsiteY232" fmla="*/ 876300 h 1287589"/>
                <a:gd name="connsiteX233" fmla="*/ 220885 w 1893188"/>
                <a:gd name="connsiteY233" fmla="*/ 871347 h 1287589"/>
                <a:gd name="connsiteX234" fmla="*/ 237077 w 1893188"/>
                <a:gd name="connsiteY234" fmla="*/ 862679 h 1287589"/>
                <a:gd name="connsiteX235" fmla="*/ 226409 w 1893188"/>
                <a:gd name="connsiteY235" fmla="*/ 848011 h 1287589"/>
                <a:gd name="connsiteX236" fmla="*/ 226409 w 1893188"/>
                <a:gd name="connsiteY236" fmla="*/ 838581 h 1287589"/>
                <a:gd name="connsiteX237" fmla="*/ 263652 w 1893188"/>
                <a:gd name="connsiteY237" fmla="*/ 805148 h 1287589"/>
                <a:gd name="connsiteX238" fmla="*/ 271081 w 1893188"/>
                <a:gd name="connsiteY238" fmla="*/ 801433 h 1287589"/>
                <a:gd name="connsiteX239" fmla="*/ 285464 w 1893188"/>
                <a:gd name="connsiteY239" fmla="*/ 786384 h 1287589"/>
                <a:gd name="connsiteX240" fmla="*/ 294513 w 1893188"/>
                <a:gd name="connsiteY240" fmla="*/ 770001 h 1287589"/>
                <a:gd name="connsiteX241" fmla="*/ 285941 w 1893188"/>
                <a:gd name="connsiteY241" fmla="*/ 762286 h 1287589"/>
                <a:gd name="connsiteX242" fmla="*/ 278892 w 1893188"/>
                <a:gd name="connsiteY242" fmla="*/ 749522 h 1287589"/>
                <a:gd name="connsiteX243" fmla="*/ 269843 w 1893188"/>
                <a:gd name="connsiteY243" fmla="*/ 721138 h 1287589"/>
                <a:gd name="connsiteX244" fmla="*/ 256413 w 1893188"/>
                <a:gd name="connsiteY244" fmla="*/ 692372 h 1287589"/>
                <a:gd name="connsiteX245" fmla="*/ 236315 w 1893188"/>
                <a:gd name="connsiteY245" fmla="*/ 678180 h 1287589"/>
                <a:gd name="connsiteX246" fmla="*/ 247936 w 1893188"/>
                <a:gd name="connsiteY246" fmla="*/ 655701 h 1287589"/>
                <a:gd name="connsiteX247" fmla="*/ 246888 w 1893188"/>
                <a:gd name="connsiteY247" fmla="*/ 635984 h 1287589"/>
                <a:gd name="connsiteX248" fmla="*/ 233553 w 1893188"/>
                <a:gd name="connsiteY248" fmla="*/ 618077 h 1287589"/>
                <a:gd name="connsiteX249" fmla="*/ 208217 w 1893188"/>
                <a:gd name="connsiteY249" fmla="*/ 601789 h 1287589"/>
                <a:gd name="connsiteX250" fmla="*/ 207645 w 1893188"/>
                <a:gd name="connsiteY250" fmla="*/ 595313 h 1287589"/>
                <a:gd name="connsiteX251" fmla="*/ 209645 w 1893188"/>
                <a:gd name="connsiteY251" fmla="*/ 593503 h 1287589"/>
                <a:gd name="connsiteX252" fmla="*/ 213455 w 1893188"/>
                <a:gd name="connsiteY252" fmla="*/ 593503 h 1287589"/>
                <a:gd name="connsiteX253" fmla="*/ 218122 w 1893188"/>
                <a:gd name="connsiteY253" fmla="*/ 592360 h 1287589"/>
                <a:gd name="connsiteX254" fmla="*/ 207264 w 1893188"/>
                <a:gd name="connsiteY254" fmla="*/ 585788 h 1287589"/>
                <a:gd name="connsiteX255" fmla="*/ 195072 w 1893188"/>
                <a:gd name="connsiteY255" fmla="*/ 583597 h 1287589"/>
                <a:gd name="connsiteX256" fmla="*/ 182880 w 1893188"/>
                <a:gd name="connsiteY256" fmla="*/ 585788 h 1287589"/>
                <a:gd name="connsiteX257" fmla="*/ 171926 w 1893188"/>
                <a:gd name="connsiteY257" fmla="*/ 592360 h 1287589"/>
                <a:gd name="connsiteX258" fmla="*/ 155924 w 1893188"/>
                <a:gd name="connsiteY258" fmla="*/ 583597 h 1287589"/>
                <a:gd name="connsiteX259" fmla="*/ 99536 w 1893188"/>
                <a:gd name="connsiteY259" fmla="*/ 567023 h 1287589"/>
                <a:gd name="connsiteX260" fmla="*/ 49911 w 1893188"/>
                <a:gd name="connsiteY260" fmla="*/ 558546 h 1287589"/>
                <a:gd name="connsiteX261" fmla="*/ 39814 w 1893188"/>
                <a:gd name="connsiteY261" fmla="*/ 545306 h 1287589"/>
                <a:gd name="connsiteX262" fmla="*/ 44767 w 1893188"/>
                <a:gd name="connsiteY262" fmla="*/ 529685 h 1287589"/>
                <a:gd name="connsiteX263" fmla="*/ 62770 w 1893188"/>
                <a:gd name="connsiteY263" fmla="*/ 516827 h 1287589"/>
                <a:gd name="connsiteX264" fmla="*/ 55245 w 1893188"/>
                <a:gd name="connsiteY264" fmla="*/ 512255 h 1287589"/>
                <a:gd name="connsiteX265" fmla="*/ 35528 w 1893188"/>
                <a:gd name="connsiteY265" fmla="*/ 497110 h 1287589"/>
                <a:gd name="connsiteX266" fmla="*/ 35528 w 1893188"/>
                <a:gd name="connsiteY266" fmla="*/ 488537 h 1287589"/>
                <a:gd name="connsiteX267" fmla="*/ 42100 w 1893188"/>
                <a:gd name="connsiteY267" fmla="*/ 486251 h 1287589"/>
                <a:gd name="connsiteX268" fmla="*/ 48006 w 1893188"/>
                <a:gd name="connsiteY268" fmla="*/ 481203 h 1287589"/>
                <a:gd name="connsiteX269" fmla="*/ 54483 w 1893188"/>
                <a:gd name="connsiteY269" fmla="*/ 478250 h 1287589"/>
                <a:gd name="connsiteX270" fmla="*/ 45625 w 1893188"/>
                <a:gd name="connsiteY270" fmla="*/ 465772 h 1287589"/>
                <a:gd name="connsiteX271" fmla="*/ 32956 w 1893188"/>
                <a:gd name="connsiteY271" fmla="*/ 459105 h 1287589"/>
                <a:gd name="connsiteX272" fmla="*/ 17431 w 1893188"/>
                <a:gd name="connsiteY272" fmla="*/ 457295 h 1287589"/>
                <a:gd name="connsiteX273" fmla="*/ 0 w 1893188"/>
                <a:gd name="connsiteY273" fmla="*/ 459296 h 1287589"/>
                <a:gd name="connsiteX274" fmla="*/ 8382 w 1893188"/>
                <a:gd name="connsiteY274" fmla="*/ 439293 h 1287589"/>
                <a:gd name="connsiteX275" fmla="*/ 44577 w 1893188"/>
                <a:gd name="connsiteY275" fmla="*/ 393192 h 1287589"/>
                <a:gd name="connsiteX276" fmla="*/ 62293 w 1893188"/>
                <a:gd name="connsiteY276" fmla="*/ 344710 h 1287589"/>
                <a:gd name="connsiteX277" fmla="*/ 67723 w 1893188"/>
                <a:gd name="connsiteY277" fmla="*/ 336518 h 1287589"/>
                <a:gd name="connsiteX278" fmla="*/ 100108 w 1893188"/>
                <a:gd name="connsiteY278" fmla="*/ 323755 h 1287589"/>
                <a:gd name="connsiteX279" fmla="*/ 113919 w 1893188"/>
                <a:gd name="connsiteY279" fmla="*/ 296704 h 1287589"/>
                <a:gd name="connsiteX280" fmla="*/ 105823 w 1893188"/>
                <a:gd name="connsiteY280" fmla="*/ 272987 h 1287589"/>
                <a:gd name="connsiteX281" fmla="*/ 72676 w 1893188"/>
                <a:gd name="connsiteY281" fmla="*/ 269462 h 1287589"/>
                <a:gd name="connsiteX282" fmla="*/ 85630 w 1893188"/>
                <a:gd name="connsiteY282" fmla="*/ 223456 h 1287589"/>
                <a:gd name="connsiteX283" fmla="*/ 95917 w 1893188"/>
                <a:gd name="connsiteY283" fmla="*/ 203359 h 1287589"/>
                <a:gd name="connsiteX284" fmla="*/ 109061 w 1893188"/>
                <a:gd name="connsiteY284" fmla="*/ 193834 h 1287589"/>
                <a:gd name="connsiteX285" fmla="*/ 109061 w 1893188"/>
                <a:gd name="connsiteY285" fmla="*/ 184404 h 1287589"/>
                <a:gd name="connsiteX286" fmla="*/ 102203 w 1893188"/>
                <a:gd name="connsiteY286" fmla="*/ 183166 h 1287589"/>
                <a:gd name="connsiteX287" fmla="*/ 101155 w 1893188"/>
                <a:gd name="connsiteY287" fmla="*/ 181737 h 1287589"/>
                <a:gd name="connsiteX288" fmla="*/ 101537 w 1893188"/>
                <a:gd name="connsiteY288" fmla="*/ 179261 h 1287589"/>
                <a:gd name="connsiteX289" fmla="*/ 99155 w 1893188"/>
                <a:gd name="connsiteY289" fmla="*/ 174879 h 1287589"/>
                <a:gd name="connsiteX290" fmla="*/ 90011 w 1893188"/>
                <a:gd name="connsiteY290" fmla="*/ 184404 h 1287589"/>
                <a:gd name="connsiteX291" fmla="*/ 78200 w 1893188"/>
                <a:gd name="connsiteY291" fmla="*/ 171069 h 1287589"/>
                <a:gd name="connsiteX292" fmla="*/ 72676 w 1893188"/>
                <a:gd name="connsiteY292" fmla="*/ 166306 h 1287589"/>
                <a:gd name="connsiteX293" fmla="*/ 72676 w 1893188"/>
                <a:gd name="connsiteY293" fmla="*/ 156020 h 1287589"/>
                <a:gd name="connsiteX294" fmla="*/ 90488 w 1893188"/>
                <a:gd name="connsiteY294" fmla="*/ 151733 h 1287589"/>
                <a:gd name="connsiteX295" fmla="*/ 111442 w 1893188"/>
                <a:gd name="connsiteY295" fmla="*/ 134303 h 1287589"/>
                <a:gd name="connsiteX296" fmla="*/ 126397 w 1893188"/>
                <a:gd name="connsiteY296" fmla="*/ 127635 h 1287589"/>
                <a:gd name="connsiteX297" fmla="*/ 129730 w 1893188"/>
                <a:gd name="connsiteY297" fmla="*/ 132016 h 1287589"/>
                <a:gd name="connsiteX298" fmla="*/ 134017 w 1893188"/>
                <a:gd name="connsiteY298" fmla="*/ 141161 h 1287589"/>
                <a:gd name="connsiteX299" fmla="*/ 140303 w 1893188"/>
                <a:gd name="connsiteY299" fmla="*/ 146971 h 1287589"/>
                <a:gd name="connsiteX300" fmla="*/ 149542 w 1893188"/>
                <a:gd name="connsiteY300" fmla="*/ 141351 h 1287589"/>
                <a:gd name="connsiteX301" fmla="*/ 154400 w 1893188"/>
                <a:gd name="connsiteY301" fmla="*/ 129826 h 1287589"/>
                <a:gd name="connsiteX302" fmla="*/ 151924 w 1893188"/>
                <a:gd name="connsiteY302" fmla="*/ 122587 h 1287589"/>
                <a:gd name="connsiteX303" fmla="*/ 151733 w 1893188"/>
                <a:gd name="connsiteY303" fmla="*/ 116586 h 1287589"/>
                <a:gd name="connsiteX304" fmla="*/ 163639 w 1893188"/>
                <a:gd name="connsiteY304" fmla="*/ 108680 h 1287589"/>
                <a:gd name="connsiteX305" fmla="*/ 153734 w 1893188"/>
                <a:gd name="connsiteY305" fmla="*/ 89821 h 1287589"/>
                <a:gd name="connsiteX306" fmla="*/ 210312 w 1893188"/>
                <a:gd name="connsiteY306" fmla="*/ 58960 h 1287589"/>
                <a:gd name="connsiteX307" fmla="*/ 244792 w 1893188"/>
                <a:gd name="connsiteY307" fmla="*/ 51435 h 1287589"/>
                <a:gd name="connsiteX308" fmla="*/ 263652 w 1893188"/>
                <a:gd name="connsiteY308" fmla="*/ 70866 h 1287589"/>
                <a:gd name="connsiteX309" fmla="*/ 272701 w 1893188"/>
                <a:gd name="connsiteY309" fmla="*/ 70866 h 1287589"/>
                <a:gd name="connsiteX310" fmla="*/ 276987 w 1893188"/>
                <a:gd name="connsiteY310" fmla="*/ 59817 h 1287589"/>
                <a:gd name="connsiteX311" fmla="*/ 283083 w 1893188"/>
                <a:gd name="connsiteY311" fmla="*/ 54578 h 1287589"/>
                <a:gd name="connsiteX312" fmla="*/ 290798 w 1893188"/>
                <a:gd name="connsiteY312" fmla="*/ 54959 h 1287589"/>
                <a:gd name="connsiteX313" fmla="*/ 299942 w 1893188"/>
                <a:gd name="connsiteY313" fmla="*/ 60579 h 1287589"/>
                <a:gd name="connsiteX314" fmla="*/ 299942 w 1893188"/>
                <a:gd name="connsiteY314" fmla="*/ 70866 h 1287589"/>
                <a:gd name="connsiteX315" fmla="*/ 294037 w 1893188"/>
                <a:gd name="connsiteY315" fmla="*/ 73533 h 1287589"/>
                <a:gd name="connsiteX316" fmla="*/ 287464 w 1893188"/>
                <a:gd name="connsiteY316" fmla="*/ 77438 h 1287589"/>
                <a:gd name="connsiteX317" fmla="*/ 280988 w 1893188"/>
                <a:gd name="connsiteY317" fmla="*/ 79534 h 1287589"/>
                <a:gd name="connsiteX318" fmla="*/ 280988 w 1893188"/>
                <a:gd name="connsiteY318" fmla="*/ 89821 h 1287589"/>
                <a:gd name="connsiteX319" fmla="*/ 303371 w 1893188"/>
                <a:gd name="connsiteY319" fmla="*/ 88678 h 1287589"/>
                <a:gd name="connsiteX320" fmla="*/ 316801 w 1893188"/>
                <a:gd name="connsiteY320" fmla="*/ 96583 h 1287589"/>
                <a:gd name="connsiteX321" fmla="*/ 328613 w 1893188"/>
                <a:gd name="connsiteY321" fmla="*/ 108109 h 1287589"/>
                <a:gd name="connsiteX322" fmla="*/ 346234 w 1893188"/>
                <a:gd name="connsiteY322" fmla="*/ 117348 h 1287589"/>
                <a:gd name="connsiteX323" fmla="*/ 350234 w 1893188"/>
                <a:gd name="connsiteY323" fmla="*/ 112871 h 1287589"/>
                <a:gd name="connsiteX324" fmla="*/ 358902 w 1893188"/>
                <a:gd name="connsiteY324" fmla="*/ 105346 h 1287589"/>
                <a:gd name="connsiteX325" fmla="*/ 364426 w 1893188"/>
                <a:gd name="connsiteY325" fmla="*/ 99250 h 1287589"/>
                <a:gd name="connsiteX326" fmla="*/ 366713 w 1893188"/>
                <a:gd name="connsiteY326" fmla="*/ 107823 h 1287589"/>
                <a:gd name="connsiteX327" fmla="*/ 368141 w 1893188"/>
                <a:gd name="connsiteY327" fmla="*/ 108204 h 1287589"/>
                <a:gd name="connsiteX328" fmla="*/ 369856 w 1893188"/>
                <a:gd name="connsiteY328" fmla="*/ 104013 h 1287589"/>
                <a:gd name="connsiteX329" fmla="*/ 372713 w 1893188"/>
                <a:gd name="connsiteY329" fmla="*/ 99250 h 1287589"/>
                <a:gd name="connsiteX330" fmla="*/ 382238 w 1893188"/>
                <a:gd name="connsiteY330" fmla="*/ 108585 h 1287589"/>
                <a:gd name="connsiteX331" fmla="*/ 386620 w 1893188"/>
                <a:gd name="connsiteY331" fmla="*/ 107823 h 1287589"/>
                <a:gd name="connsiteX332" fmla="*/ 391668 w 1893188"/>
                <a:gd name="connsiteY332" fmla="*/ 99250 h 1287589"/>
                <a:gd name="connsiteX333" fmla="*/ 400812 w 1893188"/>
                <a:gd name="connsiteY333" fmla="*/ 99250 h 1287589"/>
                <a:gd name="connsiteX334" fmla="*/ 414623 w 1893188"/>
                <a:gd name="connsiteY334" fmla="*/ 105537 h 1287589"/>
                <a:gd name="connsiteX335" fmla="*/ 440436 w 1893188"/>
                <a:gd name="connsiteY335" fmla="*/ 89249 h 1287589"/>
                <a:gd name="connsiteX336" fmla="*/ 456152 w 1893188"/>
                <a:gd name="connsiteY336" fmla="*/ 99250 h 1287589"/>
                <a:gd name="connsiteX337" fmla="*/ 464439 w 1893188"/>
                <a:gd name="connsiteY337" fmla="*/ 99250 h 1287589"/>
                <a:gd name="connsiteX338" fmla="*/ 466439 w 1893188"/>
                <a:gd name="connsiteY338" fmla="*/ 92392 h 1287589"/>
                <a:gd name="connsiteX339" fmla="*/ 471011 w 1893188"/>
                <a:gd name="connsiteY339" fmla="*/ 86392 h 1287589"/>
                <a:gd name="connsiteX340" fmla="*/ 473583 w 1893188"/>
                <a:gd name="connsiteY340" fmla="*/ 79534 h 1287589"/>
                <a:gd name="connsiteX341" fmla="*/ 489490 w 1893188"/>
                <a:gd name="connsiteY341" fmla="*/ 85439 h 1287589"/>
                <a:gd name="connsiteX342" fmla="*/ 503110 w 1893188"/>
                <a:gd name="connsiteY342" fmla="*/ 79724 h 1287589"/>
                <a:gd name="connsiteX343" fmla="*/ 508825 w 1893188"/>
                <a:gd name="connsiteY343" fmla="*/ 66961 h 1287589"/>
                <a:gd name="connsiteX344" fmla="*/ 500825 w 1893188"/>
                <a:gd name="connsiteY344" fmla="*/ 52006 h 1287589"/>
                <a:gd name="connsiteX345" fmla="*/ 512064 w 1893188"/>
                <a:gd name="connsiteY345" fmla="*/ 36481 h 1287589"/>
                <a:gd name="connsiteX346" fmla="*/ 514826 w 1893188"/>
                <a:gd name="connsiteY346" fmla="*/ 23336 h 1287589"/>
                <a:gd name="connsiteX347" fmla="*/ 508254 w 1893188"/>
                <a:gd name="connsiteY347" fmla="*/ 12573 h 1287589"/>
                <a:gd name="connsiteX348" fmla="*/ 492538 w 1893188"/>
                <a:gd name="connsiteY348" fmla="*/ 4286 h 1287589"/>
                <a:gd name="connsiteX349" fmla="*/ 492633 w 1893188"/>
                <a:gd name="connsiteY349" fmla="*/ 4286 h 1287589"/>
                <a:gd name="connsiteX350" fmla="*/ 493014 w 1893188"/>
                <a:gd name="connsiteY350" fmla="*/ 3715 h 1287589"/>
                <a:gd name="connsiteX351" fmla="*/ 529114 w 1893188"/>
                <a:gd name="connsiteY351" fmla="*/ 0 h 1287589"/>
                <a:gd name="connsiteX352" fmla="*/ 800671 w 1893188"/>
                <a:gd name="connsiteY352" fmla="*/ 41815 h 1287589"/>
                <a:gd name="connsiteX353" fmla="*/ 1027271 w 1893188"/>
                <a:gd name="connsiteY353" fmla="*/ 114871 h 1287589"/>
                <a:gd name="connsiteX354" fmla="*/ 1035939 w 1893188"/>
                <a:gd name="connsiteY354" fmla="*/ 115729 h 128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93188" h="1287589">
                  <a:moveTo>
                    <a:pt x="1035939" y="115729"/>
                  </a:moveTo>
                  <a:lnTo>
                    <a:pt x="1035939" y="115729"/>
                  </a:lnTo>
                  <a:lnTo>
                    <a:pt x="1038130" y="114109"/>
                  </a:lnTo>
                  <a:lnTo>
                    <a:pt x="1038320" y="113729"/>
                  </a:lnTo>
                  <a:lnTo>
                    <a:pt x="1039082" y="112014"/>
                  </a:lnTo>
                  <a:lnTo>
                    <a:pt x="1039940" y="109252"/>
                  </a:lnTo>
                  <a:lnTo>
                    <a:pt x="1043464" y="105632"/>
                  </a:lnTo>
                  <a:lnTo>
                    <a:pt x="1049274" y="102298"/>
                  </a:lnTo>
                  <a:lnTo>
                    <a:pt x="1063847" y="100108"/>
                  </a:lnTo>
                  <a:lnTo>
                    <a:pt x="1069753" y="101727"/>
                  </a:lnTo>
                  <a:lnTo>
                    <a:pt x="1073277" y="105537"/>
                  </a:lnTo>
                  <a:lnTo>
                    <a:pt x="1074325" y="110109"/>
                  </a:lnTo>
                  <a:lnTo>
                    <a:pt x="1078040" y="114776"/>
                  </a:lnTo>
                  <a:lnTo>
                    <a:pt x="1083088" y="115824"/>
                  </a:lnTo>
                  <a:lnTo>
                    <a:pt x="1090327" y="114109"/>
                  </a:lnTo>
                  <a:lnTo>
                    <a:pt x="1094042" y="114014"/>
                  </a:lnTo>
                  <a:lnTo>
                    <a:pt x="1096137" y="114681"/>
                  </a:lnTo>
                  <a:lnTo>
                    <a:pt x="1101281" y="120682"/>
                  </a:lnTo>
                  <a:lnTo>
                    <a:pt x="1104519" y="121348"/>
                  </a:lnTo>
                  <a:lnTo>
                    <a:pt x="1108329" y="120587"/>
                  </a:lnTo>
                  <a:lnTo>
                    <a:pt x="1112044" y="118872"/>
                  </a:lnTo>
                  <a:lnTo>
                    <a:pt x="1122712" y="116777"/>
                  </a:lnTo>
                  <a:lnTo>
                    <a:pt x="1125188" y="115253"/>
                  </a:lnTo>
                  <a:lnTo>
                    <a:pt x="1125950" y="114395"/>
                  </a:lnTo>
                  <a:lnTo>
                    <a:pt x="1126045" y="113919"/>
                  </a:lnTo>
                  <a:lnTo>
                    <a:pt x="1126045" y="112490"/>
                  </a:lnTo>
                  <a:lnTo>
                    <a:pt x="1125665" y="109728"/>
                  </a:lnTo>
                  <a:lnTo>
                    <a:pt x="1122902" y="98870"/>
                  </a:lnTo>
                  <a:lnTo>
                    <a:pt x="1123283" y="94774"/>
                  </a:lnTo>
                  <a:lnTo>
                    <a:pt x="1125569" y="94202"/>
                  </a:lnTo>
                  <a:lnTo>
                    <a:pt x="1128236" y="94964"/>
                  </a:lnTo>
                  <a:lnTo>
                    <a:pt x="1138333" y="99155"/>
                  </a:lnTo>
                  <a:lnTo>
                    <a:pt x="1141190" y="100965"/>
                  </a:lnTo>
                  <a:lnTo>
                    <a:pt x="1143000" y="103537"/>
                  </a:lnTo>
                  <a:lnTo>
                    <a:pt x="1143095" y="107061"/>
                  </a:lnTo>
                  <a:lnTo>
                    <a:pt x="1142428" y="110109"/>
                  </a:lnTo>
                  <a:lnTo>
                    <a:pt x="1141476" y="112681"/>
                  </a:lnTo>
                  <a:lnTo>
                    <a:pt x="1141000" y="113538"/>
                  </a:lnTo>
                  <a:lnTo>
                    <a:pt x="1140809" y="114205"/>
                  </a:lnTo>
                  <a:lnTo>
                    <a:pt x="1142619" y="117634"/>
                  </a:lnTo>
                  <a:lnTo>
                    <a:pt x="1146524" y="120015"/>
                  </a:lnTo>
                  <a:lnTo>
                    <a:pt x="1149001" y="122206"/>
                  </a:lnTo>
                  <a:lnTo>
                    <a:pt x="1149382" y="125158"/>
                  </a:lnTo>
                  <a:lnTo>
                    <a:pt x="1146048" y="134683"/>
                  </a:lnTo>
                  <a:lnTo>
                    <a:pt x="1168622" y="152114"/>
                  </a:lnTo>
                  <a:lnTo>
                    <a:pt x="1183767" y="155257"/>
                  </a:lnTo>
                  <a:lnTo>
                    <a:pt x="1187101" y="153829"/>
                  </a:lnTo>
                  <a:lnTo>
                    <a:pt x="1193006" y="147733"/>
                  </a:lnTo>
                  <a:lnTo>
                    <a:pt x="1216247" y="163639"/>
                  </a:lnTo>
                  <a:lnTo>
                    <a:pt x="1228820" y="165163"/>
                  </a:lnTo>
                  <a:lnTo>
                    <a:pt x="1236250" y="164021"/>
                  </a:lnTo>
                  <a:lnTo>
                    <a:pt x="1239488" y="165830"/>
                  </a:lnTo>
                  <a:lnTo>
                    <a:pt x="1243489" y="171450"/>
                  </a:lnTo>
                  <a:lnTo>
                    <a:pt x="1248061" y="179737"/>
                  </a:lnTo>
                  <a:lnTo>
                    <a:pt x="1265396" y="203454"/>
                  </a:lnTo>
                  <a:lnTo>
                    <a:pt x="1268920" y="211646"/>
                  </a:lnTo>
                  <a:lnTo>
                    <a:pt x="1271016" y="218504"/>
                  </a:lnTo>
                  <a:lnTo>
                    <a:pt x="1277207" y="230791"/>
                  </a:lnTo>
                  <a:lnTo>
                    <a:pt x="1281970" y="235077"/>
                  </a:lnTo>
                  <a:lnTo>
                    <a:pt x="1286542" y="236696"/>
                  </a:lnTo>
                  <a:lnTo>
                    <a:pt x="1290161" y="235648"/>
                  </a:lnTo>
                  <a:lnTo>
                    <a:pt x="1295019" y="235172"/>
                  </a:lnTo>
                  <a:lnTo>
                    <a:pt x="1300639" y="235553"/>
                  </a:lnTo>
                  <a:lnTo>
                    <a:pt x="1321213" y="238696"/>
                  </a:lnTo>
                  <a:lnTo>
                    <a:pt x="1366076" y="236220"/>
                  </a:lnTo>
                  <a:lnTo>
                    <a:pt x="1373219" y="234220"/>
                  </a:lnTo>
                  <a:lnTo>
                    <a:pt x="1375696" y="232791"/>
                  </a:lnTo>
                  <a:lnTo>
                    <a:pt x="1377220" y="231457"/>
                  </a:lnTo>
                  <a:lnTo>
                    <a:pt x="1378839" y="229457"/>
                  </a:lnTo>
                  <a:lnTo>
                    <a:pt x="1384364" y="221456"/>
                  </a:lnTo>
                  <a:lnTo>
                    <a:pt x="1386650" y="219075"/>
                  </a:lnTo>
                  <a:lnTo>
                    <a:pt x="1389221" y="217075"/>
                  </a:lnTo>
                  <a:lnTo>
                    <a:pt x="1392745" y="215837"/>
                  </a:lnTo>
                  <a:lnTo>
                    <a:pt x="1396746" y="215741"/>
                  </a:lnTo>
                  <a:lnTo>
                    <a:pt x="1408367" y="216789"/>
                  </a:lnTo>
                  <a:lnTo>
                    <a:pt x="1412081" y="216217"/>
                  </a:lnTo>
                  <a:lnTo>
                    <a:pt x="1419320" y="212027"/>
                  </a:lnTo>
                  <a:lnTo>
                    <a:pt x="1424273" y="208407"/>
                  </a:lnTo>
                  <a:lnTo>
                    <a:pt x="1428274" y="208788"/>
                  </a:lnTo>
                  <a:lnTo>
                    <a:pt x="1432179" y="209836"/>
                  </a:lnTo>
                  <a:lnTo>
                    <a:pt x="1463516" y="224409"/>
                  </a:lnTo>
                  <a:lnTo>
                    <a:pt x="1467231" y="226600"/>
                  </a:lnTo>
                  <a:lnTo>
                    <a:pt x="1488377" y="244507"/>
                  </a:lnTo>
                  <a:lnTo>
                    <a:pt x="1516094" y="263652"/>
                  </a:lnTo>
                  <a:lnTo>
                    <a:pt x="1523619" y="267367"/>
                  </a:lnTo>
                  <a:lnTo>
                    <a:pt x="1529810" y="269557"/>
                  </a:lnTo>
                  <a:lnTo>
                    <a:pt x="1547622" y="270605"/>
                  </a:lnTo>
                  <a:lnTo>
                    <a:pt x="1554861" y="268891"/>
                  </a:lnTo>
                  <a:lnTo>
                    <a:pt x="1558195" y="267462"/>
                  </a:lnTo>
                  <a:lnTo>
                    <a:pt x="1561243" y="265652"/>
                  </a:lnTo>
                  <a:lnTo>
                    <a:pt x="1576768" y="252984"/>
                  </a:lnTo>
                  <a:lnTo>
                    <a:pt x="1586103" y="252508"/>
                  </a:lnTo>
                  <a:lnTo>
                    <a:pt x="1668590" y="263366"/>
                  </a:lnTo>
                  <a:lnTo>
                    <a:pt x="1673638" y="263462"/>
                  </a:lnTo>
                  <a:lnTo>
                    <a:pt x="1677543" y="262604"/>
                  </a:lnTo>
                  <a:lnTo>
                    <a:pt x="1681067" y="261271"/>
                  </a:lnTo>
                  <a:lnTo>
                    <a:pt x="1684115" y="259556"/>
                  </a:lnTo>
                  <a:lnTo>
                    <a:pt x="1686782" y="257461"/>
                  </a:lnTo>
                  <a:lnTo>
                    <a:pt x="1692688" y="255461"/>
                  </a:lnTo>
                  <a:lnTo>
                    <a:pt x="1700784" y="253651"/>
                  </a:lnTo>
                  <a:lnTo>
                    <a:pt x="1719262" y="252794"/>
                  </a:lnTo>
                  <a:lnTo>
                    <a:pt x="1727740" y="253555"/>
                  </a:lnTo>
                  <a:lnTo>
                    <a:pt x="1733455" y="255746"/>
                  </a:lnTo>
                  <a:lnTo>
                    <a:pt x="1734502" y="259271"/>
                  </a:lnTo>
                  <a:lnTo>
                    <a:pt x="1737836" y="331375"/>
                  </a:lnTo>
                  <a:lnTo>
                    <a:pt x="1738598" y="332708"/>
                  </a:lnTo>
                  <a:lnTo>
                    <a:pt x="1740313" y="332518"/>
                  </a:lnTo>
                  <a:lnTo>
                    <a:pt x="1775555" y="316039"/>
                  </a:lnTo>
                  <a:lnTo>
                    <a:pt x="1803940" y="310324"/>
                  </a:lnTo>
                  <a:lnTo>
                    <a:pt x="1826514" y="322707"/>
                  </a:lnTo>
                  <a:lnTo>
                    <a:pt x="1837087" y="323755"/>
                  </a:lnTo>
                  <a:lnTo>
                    <a:pt x="1853184" y="316325"/>
                  </a:lnTo>
                  <a:lnTo>
                    <a:pt x="1893189" y="306229"/>
                  </a:lnTo>
                  <a:lnTo>
                    <a:pt x="1856708" y="355282"/>
                  </a:lnTo>
                  <a:lnTo>
                    <a:pt x="1843087" y="366141"/>
                  </a:lnTo>
                  <a:lnTo>
                    <a:pt x="1817275" y="368808"/>
                  </a:lnTo>
                  <a:lnTo>
                    <a:pt x="1812608" y="371284"/>
                  </a:lnTo>
                  <a:lnTo>
                    <a:pt x="1809369" y="373952"/>
                  </a:lnTo>
                  <a:lnTo>
                    <a:pt x="1802606" y="386524"/>
                  </a:lnTo>
                  <a:lnTo>
                    <a:pt x="1801273" y="390144"/>
                  </a:lnTo>
                  <a:lnTo>
                    <a:pt x="1785080" y="419767"/>
                  </a:lnTo>
                  <a:lnTo>
                    <a:pt x="1779937" y="426625"/>
                  </a:lnTo>
                  <a:lnTo>
                    <a:pt x="1775174" y="430339"/>
                  </a:lnTo>
                  <a:lnTo>
                    <a:pt x="1761268" y="436626"/>
                  </a:lnTo>
                  <a:lnTo>
                    <a:pt x="1739075" y="452438"/>
                  </a:lnTo>
                  <a:lnTo>
                    <a:pt x="1732121" y="455866"/>
                  </a:lnTo>
                  <a:lnTo>
                    <a:pt x="1718310" y="460153"/>
                  </a:lnTo>
                  <a:lnTo>
                    <a:pt x="1714405" y="463010"/>
                  </a:lnTo>
                  <a:lnTo>
                    <a:pt x="1711643" y="466439"/>
                  </a:lnTo>
                  <a:lnTo>
                    <a:pt x="1708690" y="473392"/>
                  </a:lnTo>
                  <a:lnTo>
                    <a:pt x="1624775" y="592074"/>
                  </a:lnTo>
                  <a:lnTo>
                    <a:pt x="1550099" y="698468"/>
                  </a:lnTo>
                  <a:lnTo>
                    <a:pt x="1540288" y="721709"/>
                  </a:lnTo>
                  <a:lnTo>
                    <a:pt x="1543907" y="722757"/>
                  </a:lnTo>
                  <a:lnTo>
                    <a:pt x="1549813" y="726377"/>
                  </a:lnTo>
                  <a:lnTo>
                    <a:pt x="1552480" y="728567"/>
                  </a:lnTo>
                  <a:lnTo>
                    <a:pt x="1555147" y="731520"/>
                  </a:lnTo>
                  <a:lnTo>
                    <a:pt x="1557052" y="733997"/>
                  </a:lnTo>
                  <a:lnTo>
                    <a:pt x="1562100" y="742379"/>
                  </a:lnTo>
                  <a:lnTo>
                    <a:pt x="1591532" y="774097"/>
                  </a:lnTo>
                  <a:lnTo>
                    <a:pt x="1602105" y="790004"/>
                  </a:lnTo>
                  <a:lnTo>
                    <a:pt x="1613726" y="802862"/>
                  </a:lnTo>
                  <a:lnTo>
                    <a:pt x="1631156" y="818864"/>
                  </a:lnTo>
                  <a:lnTo>
                    <a:pt x="1635919" y="826389"/>
                  </a:lnTo>
                  <a:lnTo>
                    <a:pt x="1637824" y="831818"/>
                  </a:lnTo>
                  <a:lnTo>
                    <a:pt x="1626870" y="849344"/>
                  </a:lnTo>
                  <a:lnTo>
                    <a:pt x="1625251" y="852678"/>
                  </a:lnTo>
                  <a:lnTo>
                    <a:pt x="1622774" y="859631"/>
                  </a:lnTo>
                  <a:lnTo>
                    <a:pt x="1618964" y="874966"/>
                  </a:lnTo>
                  <a:lnTo>
                    <a:pt x="1615821" y="881444"/>
                  </a:lnTo>
                  <a:lnTo>
                    <a:pt x="1614011" y="884206"/>
                  </a:lnTo>
                  <a:lnTo>
                    <a:pt x="1611630" y="887063"/>
                  </a:lnTo>
                  <a:lnTo>
                    <a:pt x="1609249" y="889445"/>
                  </a:lnTo>
                  <a:lnTo>
                    <a:pt x="1606486" y="891445"/>
                  </a:lnTo>
                  <a:lnTo>
                    <a:pt x="1581245" y="903637"/>
                  </a:lnTo>
                  <a:lnTo>
                    <a:pt x="1573149" y="909828"/>
                  </a:lnTo>
                  <a:lnTo>
                    <a:pt x="1570958" y="912400"/>
                  </a:lnTo>
                  <a:lnTo>
                    <a:pt x="1559052" y="1074230"/>
                  </a:lnTo>
                  <a:lnTo>
                    <a:pt x="1559338" y="1094899"/>
                  </a:lnTo>
                  <a:lnTo>
                    <a:pt x="1560481" y="1099661"/>
                  </a:lnTo>
                  <a:lnTo>
                    <a:pt x="1565910" y="1112996"/>
                  </a:lnTo>
                  <a:lnTo>
                    <a:pt x="1569149" y="1118997"/>
                  </a:lnTo>
                  <a:lnTo>
                    <a:pt x="1578007" y="1131189"/>
                  </a:lnTo>
                  <a:lnTo>
                    <a:pt x="1585532" y="1144429"/>
                  </a:lnTo>
                  <a:lnTo>
                    <a:pt x="1586675" y="1150144"/>
                  </a:lnTo>
                  <a:lnTo>
                    <a:pt x="1586579" y="1157192"/>
                  </a:lnTo>
                  <a:lnTo>
                    <a:pt x="1582293" y="1179957"/>
                  </a:lnTo>
                  <a:lnTo>
                    <a:pt x="1582007" y="1187577"/>
                  </a:lnTo>
                  <a:lnTo>
                    <a:pt x="1582293" y="1193482"/>
                  </a:lnTo>
                  <a:lnTo>
                    <a:pt x="1584865" y="1200722"/>
                  </a:lnTo>
                  <a:lnTo>
                    <a:pt x="1590770" y="1213675"/>
                  </a:lnTo>
                  <a:lnTo>
                    <a:pt x="1614678" y="1247870"/>
                  </a:lnTo>
                  <a:lnTo>
                    <a:pt x="1522571" y="1269397"/>
                  </a:lnTo>
                  <a:lnTo>
                    <a:pt x="1479994" y="1266539"/>
                  </a:lnTo>
                  <a:lnTo>
                    <a:pt x="1395317" y="1279493"/>
                  </a:lnTo>
                  <a:lnTo>
                    <a:pt x="1379601" y="1276159"/>
                  </a:lnTo>
                  <a:lnTo>
                    <a:pt x="1333024" y="1258253"/>
                  </a:lnTo>
                  <a:lnTo>
                    <a:pt x="1302258" y="1257109"/>
                  </a:lnTo>
                  <a:lnTo>
                    <a:pt x="1288447" y="1259110"/>
                  </a:lnTo>
                  <a:lnTo>
                    <a:pt x="1251871" y="1275493"/>
                  </a:lnTo>
                  <a:lnTo>
                    <a:pt x="1212914" y="1285780"/>
                  </a:lnTo>
                  <a:lnTo>
                    <a:pt x="1190816" y="1287589"/>
                  </a:lnTo>
                  <a:lnTo>
                    <a:pt x="1125284" y="1280065"/>
                  </a:lnTo>
                  <a:lnTo>
                    <a:pt x="1184148" y="1195388"/>
                  </a:lnTo>
                  <a:lnTo>
                    <a:pt x="1198340" y="1155192"/>
                  </a:lnTo>
                  <a:lnTo>
                    <a:pt x="1199388" y="1141190"/>
                  </a:lnTo>
                  <a:lnTo>
                    <a:pt x="1196816" y="1134332"/>
                  </a:lnTo>
                  <a:lnTo>
                    <a:pt x="1193578" y="1128236"/>
                  </a:lnTo>
                  <a:lnTo>
                    <a:pt x="1187386" y="1120426"/>
                  </a:lnTo>
                  <a:lnTo>
                    <a:pt x="1172432" y="1106233"/>
                  </a:lnTo>
                  <a:lnTo>
                    <a:pt x="1162526" y="1100423"/>
                  </a:lnTo>
                  <a:lnTo>
                    <a:pt x="1157668" y="1098899"/>
                  </a:lnTo>
                  <a:lnTo>
                    <a:pt x="1153192" y="1097947"/>
                  </a:lnTo>
                  <a:lnTo>
                    <a:pt x="1093375" y="1102995"/>
                  </a:lnTo>
                  <a:lnTo>
                    <a:pt x="1081278" y="1105853"/>
                  </a:lnTo>
                  <a:lnTo>
                    <a:pt x="1037653" y="1123283"/>
                  </a:lnTo>
                  <a:lnTo>
                    <a:pt x="985457" y="1125093"/>
                  </a:lnTo>
                  <a:lnTo>
                    <a:pt x="840105" y="1104519"/>
                  </a:lnTo>
                  <a:lnTo>
                    <a:pt x="776097" y="1089089"/>
                  </a:lnTo>
                  <a:lnTo>
                    <a:pt x="758095" y="1088041"/>
                  </a:lnTo>
                  <a:lnTo>
                    <a:pt x="752380" y="1092041"/>
                  </a:lnTo>
                  <a:lnTo>
                    <a:pt x="750094" y="1094423"/>
                  </a:lnTo>
                  <a:lnTo>
                    <a:pt x="747998" y="1097089"/>
                  </a:lnTo>
                  <a:lnTo>
                    <a:pt x="744665" y="1103662"/>
                  </a:lnTo>
                  <a:lnTo>
                    <a:pt x="743521" y="1106710"/>
                  </a:lnTo>
                  <a:lnTo>
                    <a:pt x="742474" y="1115282"/>
                  </a:lnTo>
                  <a:lnTo>
                    <a:pt x="731806" y="1157859"/>
                  </a:lnTo>
                  <a:lnTo>
                    <a:pt x="722757" y="1170908"/>
                  </a:lnTo>
                  <a:lnTo>
                    <a:pt x="716375" y="1176433"/>
                  </a:lnTo>
                  <a:lnTo>
                    <a:pt x="700183" y="1196816"/>
                  </a:lnTo>
                  <a:lnTo>
                    <a:pt x="694944" y="1202341"/>
                  </a:lnTo>
                  <a:lnTo>
                    <a:pt x="681514" y="1209675"/>
                  </a:lnTo>
                  <a:lnTo>
                    <a:pt x="676275" y="1210342"/>
                  </a:lnTo>
                  <a:lnTo>
                    <a:pt x="672370" y="1209294"/>
                  </a:lnTo>
                  <a:lnTo>
                    <a:pt x="658177" y="1195102"/>
                  </a:lnTo>
                  <a:lnTo>
                    <a:pt x="584835" y="1145096"/>
                  </a:lnTo>
                  <a:lnTo>
                    <a:pt x="555974" y="1135952"/>
                  </a:lnTo>
                  <a:lnTo>
                    <a:pt x="524637" y="1137095"/>
                  </a:lnTo>
                  <a:lnTo>
                    <a:pt x="479870" y="1135952"/>
                  </a:lnTo>
                  <a:lnTo>
                    <a:pt x="449485" y="1135761"/>
                  </a:lnTo>
                  <a:lnTo>
                    <a:pt x="418529" y="1134237"/>
                  </a:lnTo>
                  <a:lnTo>
                    <a:pt x="427292" y="1122331"/>
                  </a:lnTo>
                  <a:lnTo>
                    <a:pt x="439769" y="1099090"/>
                  </a:lnTo>
                  <a:lnTo>
                    <a:pt x="452247" y="1067372"/>
                  </a:lnTo>
                  <a:lnTo>
                    <a:pt x="453390" y="1039273"/>
                  </a:lnTo>
                  <a:lnTo>
                    <a:pt x="432245" y="1027176"/>
                  </a:lnTo>
                  <a:lnTo>
                    <a:pt x="222790" y="994981"/>
                  </a:lnTo>
                  <a:lnTo>
                    <a:pt x="181166" y="978598"/>
                  </a:lnTo>
                  <a:lnTo>
                    <a:pt x="153734" y="951833"/>
                  </a:lnTo>
                  <a:lnTo>
                    <a:pt x="146971" y="932307"/>
                  </a:lnTo>
                  <a:lnTo>
                    <a:pt x="144304" y="907256"/>
                  </a:lnTo>
                  <a:lnTo>
                    <a:pt x="149828" y="885539"/>
                  </a:lnTo>
                  <a:lnTo>
                    <a:pt x="167735" y="876300"/>
                  </a:lnTo>
                  <a:lnTo>
                    <a:pt x="220885" y="871347"/>
                  </a:lnTo>
                  <a:lnTo>
                    <a:pt x="237077" y="862679"/>
                  </a:lnTo>
                  <a:lnTo>
                    <a:pt x="226409" y="848011"/>
                  </a:lnTo>
                  <a:lnTo>
                    <a:pt x="226409" y="838581"/>
                  </a:lnTo>
                  <a:lnTo>
                    <a:pt x="263652" y="805148"/>
                  </a:lnTo>
                  <a:lnTo>
                    <a:pt x="271081" y="801433"/>
                  </a:lnTo>
                  <a:lnTo>
                    <a:pt x="285464" y="786384"/>
                  </a:lnTo>
                  <a:lnTo>
                    <a:pt x="294513" y="770001"/>
                  </a:lnTo>
                  <a:lnTo>
                    <a:pt x="285941" y="762286"/>
                  </a:lnTo>
                  <a:lnTo>
                    <a:pt x="278892" y="749522"/>
                  </a:lnTo>
                  <a:lnTo>
                    <a:pt x="269843" y="721138"/>
                  </a:lnTo>
                  <a:lnTo>
                    <a:pt x="256413" y="692372"/>
                  </a:lnTo>
                  <a:lnTo>
                    <a:pt x="236315" y="678180"/>
                  </a:lnTo>
                  <a:lnTo>
                    <a:pt x="247936" y="655701"/>
                  </a:lnTo>
                  <a:lnTo>
                    <a:pt x="246888" y="635984"/>
                  </a:lnTo>
                  <a:lnTo>
                    <a:pt x="233553" y="618077"/>
                  </a:lnTo>
                  <a:lnTo>
                    <a:pt x="208217" y="601789"/>
                  </a:lnTo>
                  <a:lnTo>
                    <a:pt x="207645" y="595313"/>
                  </a:lnTo>
                  <a:lnTo>
                    <a:pt x="209645" y="593503"/>
                  </a:lnTo>
                  <a:lnTo>
                    <a:pt x="213455" y="593503"/>
                  </a:lnTo>
                  <a:lnTo>
                    <a:pt x="218122" y="592360"/>
                  </a:lnTo>
                  <a:lnTo>
                    <a:pt x="207264" y="585788"/>
                  </a:lnTo>
                  <a:lnTo>
                    <a:pt x="195072" y="583597"/>
                  </a:lnTo>
                  <a:lnTo>
                    <a:pt x="182880" y="585788"/>
                  </a:lnTo>
                  <a:lnTo>
                    <a:pt x="171926" y="592360"/>
                  </a:lnTo>
                  <a:lnTo>
                    <a:pt x="155924" y="583597"/>
                  </a:lnTo>
                  <a:lnTo>
                    <a:pt x="99536" y="567023"/>
                  </a:lnTo>
                  <a:lnTo>
                    <a:pt x="49911" y="558546"/>
                  </a:lnTo>
                  <a:lnTo>
                    <a:pt x="39814" y="545306"/>
                  </a:lnTo>
                  <a:lnTo>
                    <a:pt x="44767" y="529685"/>
                  </a:lnTo>
                  <a:lnTo>
                    <a:pt x="62770" y="516827"/>
                  </a:lnTo>
                  <a:lnTo>
                    <a:pt x="55245" y="512255"/>
                  </a:lnTo>
                  <a:lnTo>
                    <a:pt x="35528" y="497110"/>
                  </a:lnTo>
                  <a:lnTo>
                    <a:pt x="35528" y="488537"/>
                  </a:lnTo>
                  <a:lnTo>
                    <a:pt x="42100" y="486251"/>
                  </a:lnTo>
                  <a:lnTo>
                    <a:pt x="48006" y="481203"/>
                  </a:lnTo>
                  <a:lnTo>
                    <a:pt x="54483" y="478250"/>
                  </a:lnTo>
                  <a:lnTo>
                    <a:pt x="45625" y="465772"/>
                  </a:lnTo>
                  <a:lnTo>
                    <a:pt x="32956" y="459105"/>
                  </a:lnTo>
                  <a:lnTo>
                    <a:pt x="17431" y="457295"/>
                  </a:lnTo>
                  <a:lnTo>
                    <a:pt x="0" y="459296"/>
                  </a:lnTo>
                  <a:lnTo>
                    <a:pt x="8382" y="439293"/>
                  </a:lnTo>
                  <a:lnTo>
                    <a:pt x="44577" y="393192"/>
                  </a:lnTo>
                  <a:lnTo>
                    <a:pt x="62293" y="344710"/>
                  </a:lnTo>
                  <a:lnTo>
                    <a:pt x="67723" y="336518"/>
                  </a:lnTo>
                  <a:lnTo>
                    <a:pt x="100108" y="323755"/>
                  </a:lnTo>
                  <a:lnTo>
                    <a:pt x="113919" y="296704"/>
                  </a:lnTo>
                  <a:lnTo>
                    <a:pt x="105823" y="272987"/>
                  </a:lnTo>
                  <a:lnTo>
                    <a:pt x="72676" y="269462"/>
                  </a:lnTo>
                  <a:lnTo>
                    <a:pt x="85630" y="223456"/>
                  </a:lnTo>
                  <a:lnTo>
                    <a:pt x="95917" y="203359"/>
                  </a:lnTo>
                  <a:lnTo>
                    <a:pt x="109061" y="193834"/>
                  </a:lnTo>
                  <a:lnTo>
                    <a:pt x="109061" y="184404"/>
                  </a:lnTo>
                  <a:lnTo>
                    <a:pt x="102203" y="183166"/>
                  </a:lnTo>
                  <a:lnTo>
                    <a:pt x="101155" y="181737"/>
                  </a:lnTo>
                  <a:lnTo>
                    <a:pt x="101537" y="179261"/>
                  </a:lnTo>
                  <a:lnTo>
                    <a:pt x="99155" y="174879"/>
                  </a:lnTo>
                  <a:lnTo>
                    <a:pt x="90011" y="184404"/>
                  </a:lnTo>
                  <a:lnTo>
                    <a:pt x="78200" y="171069"/>
                  </a:lnTo>
                  <a:lnTo>
                    <a:pt x="72676" y="166306"/>
                  </a:lnTo>
                  <a:lnTo>
                    <a:pt x="72676" y="156020"/>
                  </a:lnTo>
                  <a:lnTo>
                    <a:pt x="90488" y="151733"/>
                  </a:lnTo>
                  <a:lnTo>
                    <a:pt x="111442" y="134303"/>
                  </a:lnTo>
                  <a:lnTo>
                    <a:pt x="126397" y="127635"/>
                  </a:lnTo>
                  <a:lnTo>
                    <a:pt x="129730" y="132016"/>
                  </a:lnTo>
                  <a:lnTo>
                    <a:pt x="134017" y="141161"/>
                  </a:lnTo>
                  <a:lnTo>
                    <a:pt x="140303" y="146971"/>
                  </a:lnTo>
                  <a:lnTo>
                    <a:pt x="149542" y="141351"/>
                  </a:lnTo>
                  <a:lnTo>
                    <a:pt x="154400" y="129826"/>
                  </a:lnTo>
                  <a:lnTo>
                    <a:pt x="151924" y="122587"/>
                  </a:lnTo>
                  <a:lnTo>
                    <a:pt x="151733" y="116586"/>
                  </a:lnTo>
                  <a:lnTo>
                    <a:pt x="163639" y="108680"/>
                  </a:lnTo>
                  <a:lnTo>
                    <a:pt x="153734" y="89821"/>
                  </a:lnTo>
                  <a:lnTo>
                    <a:pt x="210312" y="58960"/>
                  </a:lnTo>
                  <a:lnTo>
                    <a:pt x="244792" y="51435"/>
                  </a:lnTo>
                  <a:lnTo>
                    <a:pt x="263652" y="70866"/>
                  </a:lnTo>
                  <a:lnTo>
                    <a:pt x="272701" y="70866"/>
                  </a:lnTo>
                  <a:lnTo>
                    <a:pt x="276987" y="59817"/>
                  </a:lnTo>
                  <a:lnTo>
                    <a:pt x="283083" y="54578"/>
                  </a:lnTo>
                  <a:lnTo>
                    <a:pt x="290798" y="54959"/>
                  </a:lnTo>
                  <a:lnTo>
                    <a:pt x="299942" y="60579"/>
                  </a:lnTo>
                  <a:lnTo>
                    <a:pt x="299942" y="70866"/>
                  </a:lnTo>
                  <a:lnTo>
                    <a:pt x="294037" y="73533"/>
                  </a:lnTo>
                  <a:lnTo>
                    <a:pt x="287464" y="77438"/>
                  </a:lnTo>
                  <a:lnTo>
                    <a:pt x="280988" y="79534"/>
                  </a:lnTo>
                  <a:lnTo>
                    <a:pt x="280988" y="89821"/>
                  </a:lnTo>
                  <a:lnTo>
                    <a:pt x="303371" y="88678"/>
                  </a:lnTo>
                  <a:lnTo>
                    <a:pt x="316801" y="96583"/>
                  </a:lnTo>
                  <a:lnTo>
                    <a:pt x="328613" y="108109"/>
                  </a:lnTo>
                  <a:lnTo>
                    <a:pt x="346234" y="117348"/>
                  </a:lnTo>
                  <a:lnTo>
                    <a:pt x="350234" y="112871"/>
                  </a:lnTo>
                  <a:lnTo>
                    <a:pt x="358902" y="105346"/>
                  </a:lnTo>
                  <a:lnTo>
                    <a:pt x="364426" y="99250"/>
                  </a:lnTo>
                  <a:lnTo>
                    <a:pt x="366713" y="107823"/>
                  </a:lnTo>
                  <a:lnTo>
                    <a:pt x="368141" y="108204"/>
                  </a:lnTo>
                  <a:lnTo>
                    <a:pt x="369856" y="104013"/>
                  </a:lnTo>
                  <a:lnTo>
                    <a:pt x="372713" y="99250"/>
                  </a:lnTo>
                  <a:lnTo>
                    <a:pt x="382238" y="108585"/>
                  </a:lnTo>
                  <a:lnTo>
                    <a:pt x="386620" y="107823"/>
                  </a:lnTo>
                  <a:lnTo>
                    <a:pt x="391668" y="99250"/>
                  </a:lnTo>
                  <a:lnTo>
                    <a:pt x="400812" y="99250"/>
                  </a:lnTo>
                  <a:lnTo>
                    <a:pt x="414623" y="105537"/>
                  </a:lnTo>
                  <a:lnTo>
                    <a:pt x="440436" y="89249"/>
                  </a:lnTo>
                  <a:lnTo>
                    <a:pt x="456152" y="99250"/>
                  </a:lnTo>
                  <a:lnTo>
                    <a:pt x="464439" y="99250"/>
                  </a:lnTo>
                  <a:lnTo>
                    <a:pt x="466439" y="92392"/>
                  </a:lnTo>
                  <a:lnTo>
                    <a:pt x="471011" y="86392"/>
                  </a:lnTo>
                  <a:lnTo>
                    <a:pt x="473583" y="79534"/>
                  </a:lnTo>
                  <a:lnTo>
                    <a:pt x="489490" y="85439"/>
                  </a:lnTo>
                  <a:lnTo>
                    <a:pt x="503110" y="79724"/>
                  </a:lnTo>
                  <a:lnTo>
                    <a:pt x="508825" y="66961"/>
                  </a:lnTo>
                  <a:lnTo>
                    <a:pt x="500825" y="52006"/>
                  </a:lnTo>
                  <a:lnTo>
                    <a:pt x="512064" y="36481"/>
                  </a:lnTo>
                  <a:lnTo>
                    <a:pt x="514826" y="23336"/>
                  </a:lnTo>
                  <a:lnTo>
                    <a:pt x="508254" y="12573"/>
                  </a:lnTo>
                  <a:lnTo>
                    <a:pt x="492538" y="4286"/>
                  </a:lnTo>
                  <a:lnTo>
                    <a:pt x="492633" y="4286"/>
                  </a:lnTo>
                  <a:lnTo>
                    <a:pt x="493014" y="3715"/>
                  </a:lnTo>
                  <a:lnTo>
                    <a:pt x="529114" y="0"/>
                  </a:lnTo>
                  <a:lnTo>
                    <a:pt x="800671" y="41815"/>
                  </a:lnTo>
                  <a:lnTo>
                    <a:pt x="1027271" y="114871"/>
                  </a:lnTo>
                  <a:lnTo>
                    <a:pt x="1035939" y="115729"/>
                  </a:lnTo>
                  <a:close/>
                </a:path>
              </a:pathLst>
            </a:custGeom>
            <a:grpFill/>
            <a:ln w="9525" cap="flat">
              <a:solidFill>
                <a:srgbClr val="84E291"/>
              </a:solidFill>
              <a:prstDash val="solid"/>
              <a:miter/>
            </a:ln>
          </p:spPr>
          <p:txBody>
            <a:bodyPr rtlCol="0" anchor="ctr"/>
            <a:lstStyle/>
            <a:p>
              <a:endParaRPr lang="es-HN"/>
            </a:p>
          </p:txBody>
        </p:sp>
        <p:sp>
          <p:nvSpPr>
            <p:cNvPr id="96" name="Forma libre: forma 95">
              <a:extLst>
                <a:ext uri="{FF2B5EF4-FFF2-40B4-BE49-F238E27FC236}">
                  <a16:creationId xmlns:a16="http://schemas.microsoft.com/office/drawing/2014/main" id="{0280ED57-CE49-EFF3-2D1F-6261B37577AA}"/>
                </a:ext>
              </a:extLst>
            </p:cNvPr>
            <p:cNvSpPr/>
            <p:nvPr/>
          </p:nvSpPr>
          <p:spPr>
            <a:xfrm>
              <a:off x="3420783" y="3879912"/>
              <a:ext cx="839057" cy="1333023"/>
            </a:xfrm>
            <a:custGeom>
              <a:avLst/>
              <a:gdLst>
                <a:gd name="connsiteX0" fmla="*/ 337280 w 839057"/>
                <a:gd name="connsiteY0" fmla="*/ 243840 h 1333023"/>
                <a:gd name="connsiteX1" fmla="*/ 337280 w 839057"/>
                <a:gd name="connsiteY1" fmla="*/ 243840 h 1333023"/>
                <a:gd name="connsiteX2" fmla="*/ 340900 w 839057"/>
                <a:gd name="connsiteY2" fmla="*/ 239268 h 1333023"/>
                <a:gd name="connsiteX3" fmla="*/ 385762 w 839057"/>
                <a:gd name="connsiteY3" fmla="*/ 187166 h 1333023"/>
                <a:gd name="connsiteX4" fmla="*/ 403955 w 839057"/>
                <a:gd name="connsiteY4" fmla="*/ 175451 h 1333023"/>
                <a:gd name="connsiteX5" fmla="*/ 447389 w 839057"/>
                <a:gd name="connsiteY5" fmla="*/ 172117 h 1333023"/>
                <a:gd name="connsiteX6" fmla="*/ 487775 w 839057"/>
                <a:gd name="connsiteY6" fmla="*/ 146780 h 1333023"/>
                <a:gd name="connsiteX7" fmla="*/ 510445 w 839057"/>
                <a:gd name="connsiteY7" fmla="*/ 132874 h 1333023"/>
                <a:gd name="connsiteX8" fmla="*/ 519398 w 839057"/>
                <a:gd name="connsiteY8" fmla="*/ 129540 h 1333023"/>
                <a:gd name="connsiteX9" fmla="*/ 528161 w 839057"/>
                <a:gd name="connsiteY9" fmla="*/ 128778 h 1333023"/>
                <a:gd name="connsiteX10" fmla="*/ 539877 w 839057"/>
                <a:gd name="connsiteY10" fmla="*/ 134207 h 1333023"/>
                <a:gd name="connsiteX11" fmla="*/ 585121 w 839057"/>
                <a:gd name="connsiteY11" fmla="*/ 162878 h 1333023"/>
                <a:gd name="connsiteX12" fmla="*/ 613410 w 839057"/>
                <a:gd name="connsiteY12" fmla="*/ 165068 h 1333023"/>
                <a:gd name="connsiteX13" fmla="*/ 685990 w 839057"/>
                <a:gd name="connsiteY13" fmla="*/ 144304 h 1333023"/>
                <a:gd name="connsiteX14" fmla="*/ 706469 w 839057"/>
                <a:gd name="connsiteY14" fmla="*/ 144113 h 1333023"/>
                <a:gd name="connsiteX15" fmla="*/ 707422 w 839057"/>
                <a:gd name="connsiteY15" fmla="*/ 149352 h 1333023"/>
                <a:gd name="connsiteX16" fmla="*/ 713994 w 839057"/>
                <a:gd name="connsiteY16" fmla="*/ 167830 h 1333023"/>
                <a:gd name="connsiteX17" fmla="*/ 732758 w 839057"/>
                <a:gd name="connsiteY17" fmla="*/ 202121 h 1333023"/>
                <a:gd name="connsiteX18" fmla="*/ 754856 w 839057"/>
                <a:gd name="connsiteY18" fmla="*/ 232791 h 1333023"/>
                <a:gd name="connsiteX19" fmla="*/ 779431 w 839057"/>
                <a:gd name="connsiteY19" fmla="*/ 259556 h 1333023"/>
                <a:gd name="connsiteX20" fmla="*/ 805720 w 839057"/>
                <a:gd name="connsiteY20" fmla="*/ 281845 h 1333023"/>
                <a:gd name="connsiteX21" fmla="*/ 818864 w 839057"/>
                <a:gd name="connsiteY21" fmla="*/ 291084 h 1333023"/>
                <a:gd name="connsiteX22" fmla="*/ 832199 w 839057"/>
                <a:gd name="connsiteY22" fmla="*/ 304038 h 1333023"/>
                <a:gd name="connsiteX23" fmla="*/ 839057 w 839057"/>
                <a:gd name="connsiteY23" fmla="*/ 322517 h 1333023"/>
                <a:gd name="connsiteX24" fmla="*/ 832961 w 839057"/>
                <a:gd name="connsiteY24" fmla="*/ 348615 h 1333023"/>
                <a:gd name="connsiteX25" fmla="*/ 824579 w 839057"/>
                <a:gd name="connsiteY25" fmla="*/ 357378 h 1333023"/>
                <a:gd name="connsiteX26" fmla="*/ 778478 w 839057"/>
                <a:gd name="connsiteY26" fmla="*/ 394906 h 1333023"/>
                <a:gd name="connsiteX27" fmla="*/ 754189 w 839057"/>
                <a:gd name="connsiteY27" fmla="*/ 421100 h 1333023"/>
                <a:gd name="connsiteX28" fmla="*/ 728567 w 839057"/>
                <a:gd name="connsiteY28" fmla="*/ 458438 h 1333023"/>
                <a:gd name="connsiteX29" fmla="*/ 716280 w 839057"/>
                <a:gd name="connsiteY29" fmla="*/ 499681 h 1333023"/>
                <a:gd name="connsiteX30" fmla="*/ 732187 w 839057"/>
                <a:gd name="connsiteY30" fmla="*/ 537877 h 1333023"/>
                <a:gd name="connsiteX31" fmla="*/ 757523 w 839057"/>
                <a:gd name="connsiteY31" fmla="*/ 559213 h 1333023"/>
                <a:gd name="connsiteX32" fmla="*/ 762952 w 839057"/>
                <a:gd name="connsiteY32" fmla="*/ 581406 h 1333023"/>
                <a:gd name="connsiteX33" fmla="*/ 754475 w 839057"/>
                <a:gd name="connsiteY33" fmla="*/ 640366 h 1333023"/>
                <a:gd name="connsiteX34" fmla="*/ 749522 w 839057"/>
                <a:gd name="connsiteY34" fmla="*/ 654463 h 1333023"/>
                <a:gd name="connsiteX35" fmla="*/ 738568 w 839057"/>
                <a:gd name="connsiteY35" fmla="*/ 669227 h 1333023"/>
                <a:gd name="connsiteX36" fmla="*/ 699706 w 839057"/>
                <a:gd name="connsiteY36" fmla="*/ 707422 h 1333023"/>
                <a:gd name="connsiteX37" fmla="*/ 689419 w 839057"/>
                <a:gd name="connsiteY37" fmla="*/ 711994 h 1333023"/>
                <a:gd name="connsiteX38" fmla="*/ 678847 w 839057"/>
                <a:gd name="connsiteY38" fmla="*/ 718471 h 1333023"/>
                <a:gd name="connsiteX39" fmla="*/ 677132 w 839057"/>
                <a:gd name="connsiteY39" fmla="*/ 722186 h 1333023"/>
                <a:gd name="connsiteX40" fmla="*/ 675418 w 839057"/>
                <a:gd name="connsiteY40" fmla="*/ 727805 h 1333023"/>
                <a:gd name="connsiteX41" fmla="*/ 676370 w 839057"/>
                <a:gd name="connsiteY41" fmla="*/ 737426 h 1333023"/>
                <a:gd name="connsiteX42" fmla="*/ 674179 w 839057"/>
                <a:gd name="connsiteY42" fmla="*/ 750665 h 1333023"/>
                <a:gd name="connsiteX43" fmla="*/ 661987 w 839057"/>
                <a:gd name="connsiteY43" fmla="*/ 767525 h 1333023"/>
                <a:gd name="connsiteX44" fmla="*/ 653129 w 839057"/>
                <a:gd name="connsiteY44" fmla="*/ 819150 h 1333023"/>
                <a:gd name="connsiteX45" fmla="*/ 643128 w 839057"/>
                <a:gd name="connsiteY45" fmla="*/ 837152 h 1333023"/>
                <a:gd name="connsiteX46" fmla="*/ 640842 w 839057"/>
                <a:gd name="connsiteY46" fmla="*/ 840581 h 1333023"/>
                <a:gd name="connsiteX47" fmla="*/ 605028 w 839057"/>
                <a:gd name="connsiteY47" fmla="*/ 916877 h 1333023"/>
                <a:gd name="connsiteX48" fmla="*/ 603599 w 839057"/>
                <a:gd name="connsiteY48" fmla="*/ 921068 h 1333023"/>
                <a:gd name="connsiteX49" fmla="*/ 600456 w 839057"/>
                <a:gd name="connsiteY49" fmla="*/ 926211 h 1333023"/>
                <a:gd name="connsiteX50" fmla="*/ 595503 w 839057"/>
                <a:gd name="connsiteY50" fmla="*/ 931259 h 1333023"/>
                <a:gd name="connsiteX51" fmla="*/ 577882 w 839057"/>
                <a:gd name="connsiteY51" fmla="*/ 944309 h 1333023"/>
                <a:gd name="connsiteX52" fmla="*/ 571881 w 839057"/>
                <a:gd name="connsiteY52" fmla="*/ 951167 h 1333023"/>
                <a:gd name="connsiteX53" fmla="*/ 568642 w 839057"/>
                <a:gd name="connsiteY53" fmla="*/ 955738 h 1333023"/>
                <a:gd name="connsiteX54" fmla="*/ 551402 w 839057"/>
                <a:gd name="connsiteY54" fmla="*/ 987457 h 1333023"/>
                <a:gd name="connsiteX55" fmla="*/ 538353 w 839057"/>
                <a:gd name="connsiteY55" fmla="*/ 995839 h 1333023"/>
                <a:gd name="connsiteX56" fmla="*/ 526732 w 839057"/>
                <a:gd name="connsiteY56" fmla="*/ 1000506 h 1333023"/>
                <a:gd name="connsiteX57" fmla="*/ 513302 w 839057"/>
                <a:gd name="connsiteY57" fmla="*/ 1001839 h 1333023"/>
                <a:gd name="connsiteX58" fmla="*/ 475964 w 839057"/>
                <a:gd name="connsiteY58" fmla="*/ 999649 h 1333023"/>
                <a:gd name="connsiteX59" fmla="*/ 392525 w 839057"/>
                <a:gd name="connsiteY59" fmla="*/ 990695 h 1333023"/>
                <a:gd name="connsiteX60" fmla="*/ 275558 w 839057"/>
                <a:gd name="connsiteY60" fmla="*/ 1024604 h 1333023"/>
                <a:gd name="connsiteX61" fmla="*/ 246983 w 839057"/>
                <a:gd name="connsiteY61" fmla="*/ 1030034 h 1333023"/>
                <a:gd name="connsiteX62" fmla="*/ 231457 w 839057"/>
                <a:gd name="connsiteY62" fmla="*/ 1037939 h 1333023"/>
                <a:gd name="connsiteX63" fmla="*/ 195167 w 839057"/>
                <a:gd name="connsiteY63" fmla="*/ 1067372 h 1333023"/>
                <a:gd name="connsiteX64" fmla="*/ 149352 w 839057"/>
                <a:gd name="connsiteY64" fmla="*/ 1120235 h 1333023"/>
                <a:gd name="connsiteX65" fmla="*/ 144208 w 839057"/>
                <a:gd name="connsiteY65" fmla="*/ 1128617 h 1333023"/>
                <a:gd name="connsiteX66" fmla="*/ 145828 w 839057"/>
                <a:gd name="connsiteY66" fmla="*/ 1132618 h 1333023"/>
                <a:gd name="connsiteX67" fmla="*/ 149923 w 839057"/>
                <a:gd name="connsiteY67" fmla="*/ 1136714 h 1333023"/>
                <a:gd name="connsiteX68" fmla="*/ 161353 w 839057"/>
                <a:gd name="connsiteY68" fmla="*/ 1141095 h 1333023"/>
                <a:gd name="connsiteX69" fmla="*/ 168402 w 839057"/>
                <a:gd name="connsiteY69" fmla="*/ 1142905 h 1333023"/>
                <a:gd name="connsiteX70" fmla="*/ 247078 w 839057"/>
                <a:gd name="connsiteY70" fmla="*/ 1151096 h 1333023"/>
                <a:gd name="connsiteX71" fmla="*/ 258508 w 839057"/>
                <a:gd name="connsiteY71" fmla="*/ 1153859 h 1333023"/>
                <a:gd name="connsiteX72" fmla="*/ 261937 w 839057"/>
                <a:gd name="connsiteY72" fmla="*/ 1155478 h 1333023"/>
                <a:gd name="connsiteX73" fmla="*/ 274034 w 839057"/>
                <a:gd name="connsiteY73" fmla="*/ 1179100 h 1333023"/>
                <a:gd name="connsiteX74" fmla="*/ 305752 w 839057"/>
                <a:gd name="connsiteY74" fmla="*/ 1273016 h 1333023"/>
                <a:gd name="connsiteX75" fmla="*/ 266033 w 839057"/>
                <a:gd name="connsiteY75" fmla="*/ 1283018 h 1333023"/>
                <a:gd name="connsiteX76" fmla="*/ 254413 w 839057"/>
                <a:gd name="connsiteY76" fmla="*/ 1288447 h 1333023"/>
                <a:gd name="connsiteX77" fmla="*/ 239554 w 839057"/>
                <a:gd name="connsiteY77" fmla="*/ 1304925 h 1333023"/>
                <a:gd name="connsiteX78" fmla="*/ 234315 w 839057"/>
                <a:gd name="connsiteY78" fmla="*/ 1308640 h 1333023"/>
                <a:gd name="connsiteX79" fmla="*/ 229457 w 839057"/>
                <a:gd name="connsiteY79" fmla="*/ 1310735 h 1333023"/>
                <a:gd name="connsiteX80" fmla="*/ 225647 w 839057"/>
                <a:gd name="connsiteY80" fmla="*/ 1311212 h 1333023"/>
                <a:gd name="connsiteX81" fmla="*/ 221551 w 839057"/>
                <a:gd name="connsiteY81" fmla="*/ 1311021 h 1333023"/>
                <a:gd name="connsiteX82" fmla="*/ 217741 w 839057"/>
                <a:gd name="connsiteY82" fmla="*/ 1310450 h 1333023"/>
                <a:gd name="connsiteX83" fmla="*/ 210788 w 839057"/>
                <a:gd name="connsiteY83" fmla="*/ 1307878 h 1333023"/>
                <a:gd name="connsiteX84" fmla="*/ 198120 w 839057"/>
                <a:gd name="connsiteY84" fmla="*/ 1305211 h 1333023"/>
                <a:gd name="connsiteX85" fmla="*/ 184785 w 839057"/>
                <a:gd name="connsiteY85" fmla="*/ 1304354 h 1333023"/>
                <a:gd name="connsiteX86" fmla="*/ 178308 w 839057"/>
                <a:gd name="connsiteY86" fmla="*/ 1305687 h 1333023"/>
                <a:gd name="connsiteX87" fmla="*/ 173831 w 839057"/>
                <a:gd name="connsiteY87" fmla="*/ 1307497 h 1333023"/>
                <a:gd name="connsiteX88" fmla="*/ 161925 w 839057"/>
                <a:gd name="connsiteY88" fmla="*/ 1318451 h 1333023"/>
                <a:gd name="connsiteX89" fmla="*/ 150114 w 839057"/>
                <a:gd name="connsiteY89" fmla="*/ 1326833 h 1333023"/>
                <a:gd name="connsiteX90" fmla="*/ 143446 w 839057"/>
                <a:gd name="connsiteY90" fmla="*/ 1329881 h 1333023"/>
                <a:gd name="connsiteX91" fmla="*/ 136779 w 839057"/>
                <a:gd name="connsiteY91" fmla="*/ 1330357 h 1333023"/>
                <a:gd name="connsiteX92" fmla="*/ 122872 w 839057"/>
                <a:gd name="connsiteY92" fmla="*/ 1326928 h 1333023"/>
                <a:gd name="connsiteX93" fmla="*/ 117538 w 839057"/>
                <a:gd name="connsiteY93" fmla="*/ 1327976 h 1333023"/>
                <a:gd name="connsiteX94" fmla="*/ 113919 w 839057"/>
                <a:gd name="connsiteY94" fmla="*/ 1329214 h 1333023"/>
                <a:gd name="connsiteX95" fmla="*/ 111728 w 839057"/>
                <a:gd name="connsiteY95" fmla="*/ 1332929 h 1333023"/>
                <a:gd name="connsiteX96" fmla="*/ 111728 w 839057"/>
                <a:gd name="connsiteY96" fmla="*/ 1333024 h 1333023"/>
                <a:gd name="connsiteX97" fmla="*/ 0 w 839057"/>
                <a:gd name="connsiteY97" fmla="*/ 1251966 h 1333023"/>
                <a:gd name="connsiteX98" fmla="*/ 26861 w 839057"/>
                <a:gd name="connsiteY98" fmla="*/ 1247775 h 1333023"/>
                <a:gd name="connsiteX99" fmla="*/ 50864 w 839057"/>
                <a:gd name="connsiteY99" fmla="*/ 1218629 h 1333023"/>
                <a:gd name="connsiteX100" fmla="*/ 80105 w 839057"/>
                <a:gd name="connsiteY100" fmla="*/ 1137380 h 1333023"/>
                <a:gd name="connsiteX101" fmla="*/ 108585 w 839057"/>
                <a:gd name="connsiteY101" fmla="*/ 1084231 h 1333023"/>
                <a:gd name="connsiteX102" fmla="*/ 113824 w 839057"/>
                <a:gd name="connsiteY102" fmla="*/ 1063181 h 1333023"/>
                <a:gd name="connsiteX103" fmla="*/ 112585 w 839057"/>
                <a:gd name="connsiteY103" fmla="*/ 1037177 h 1333023"/>
                <a:gd name="connsiteX104" fmla="*/ 89059 w 839057"/>
                <a:gd name="connsiteY104" fmla="*/ 969455 h 1333023"/>
                <a:gd name="connsiteX105" fmla="*/ 88106 w 839057"/>
                <a:gd name="connsiteY105" fmla="*/ 959453 h 1333023"/>
                <a:gd name="connsiteX106" fmla="*/ 89821 w 839057"/>
                <a:gd name="connsiteY106" fmla="*/ 939355 h 1333023"/>
                <a:gd name="connsiteX107" fmla="*/ 89059 w 839057"/>
                <a:gd name="connsiteY107" fmla="*/ 928592 h 1333023"/>
                <a:gd name="connsiteX108" fmla="*/ 76676 w 839057"/>
                <a:gd name="connsiteY108" fmla="*/ 894588 h 1333023"/>
                <a:gd name="connsiteX109" fmla="*/ 73819 w 839057"/>
                <a:gd name="connsiteY109" fmla="*/ 883158 h 1333023"/>
                <a:gd name="connsiteX110" fmla="*/ 72676 w 839057"/>
                <a:gd name="connsiteY110" fmla="*/ 854107 h 1333023"/>
                <a:gd name="connsiteX111" fmla="*/ 79153 w 839057"/>
                <a:gd name="connsiteY111" fmla="*/ 837629 h 1333023"/>
                <a:gd name="connsiteX112" fmla="*/ 106870 w 839057"/>
                <a:gd name="connsiteY112" fmla="*/ 805148 h 1333023"/>
                <a:gd name="connsiteX113" fmla="*/ 121920 w 839057"/>
                <a:gd name="connsiteY113" fmla="*/ 763905 h 1333023"/>
                <a:gd name="connsiteX114" fmla="*/ 118110 w 839057"/>
                <a:gd name="connsiteY114" fmla="*/ 678085 h 1333023"/>
                <a:gd name="connsiteX115" fmla="*/ 122587 w 839057"/>
                <a:gd name="connsiteY115" fmla="*/ 632746 h 1333023"/>
                <a:gd name="connsiteX116" fmla="*/ 138398 w 839057"/>
                <a:gd name="connsiteY116" fmla="*/ 616839 h 1333023"/>
                <a:gd name="connsiteX117" fmla="*/ 154972 w 839057"/>
                <a:gd name="connsiteY117" fmla="*/ 612077 h 1333023"/>
                <a:gd name="connsiteX118" fmla="*/ 172117 w 839057"/>
                <a:gd name="connsiteY118" fmla="*/ 610076 h 1333023"/>
                <a:gd name="connsiteX119" fmla="*/ 189643 w 839057"/>
                <a:gd name="connsiteY119" fmla="*/ 602552 h 1333023"/>
                <a:gd name="connsiteX120" fmla="*/ 203263 w 839057"/>
                <a:gd name="connsiteY120" fmla="*/ 586550 h 1333023"/>
                <a:gd name="connsiteX121" fmla="*/ 229648 w 839057"/>
                <a:gd name="connsiteY121" fmla="*/ 525494 h 1333023"/>
                <a:gd name="connsiteX122" fmla="*/ 57150 w 839057"/>
                <a:gd name="connsiteY122" fmla="*/ 300038 h 1333023"/>
                <a:gd name="connsiteX123" fmla="*/ 47054 w 839057"/>
                <a:gd name="connsiteY123" fmla="*/ 277654 h 1333023"/>
                <a:gd name="connsiteX124" fmla="*/ 46577 w 839057"/>
                <a:gd name="connsiteY124" fmla="*/ 251841 h 1333023"/>
                <a:gd name="connsiteX125" fmla="*/ 55436 w 839057"/>
                <a:gd name="connsiteY125" fmla="*/ 227743 h 1333023"/>
                <a:gd name="connsiteX126" fmla="*/ 80010 w 839057"/>
                <a:gd name="connsiteY126" fmla="*/ 185166 h 1333023"/>
                <a:gd name="connsiteX127" fmla="*/ 144875 w 839057"/>
                <a:gd name="connsiteY127" fmla="*/ 72676 h 1333023"/>
                <a:gd name="connsiteX128" fmla="*/ 186880 w 839057"/>
                <a:gd name="connsiteY128" fmla="*/ 0 h 1333023"/>
                <a:gd name="connsiteX129" fmla="*/ 195072 w 839057"/>
                <a:gd name="connsiteY129" fmla="*/ 28765 h 1333023"/>
                <a:gd name="connsiteX130" fmla="*/ 218122 w 839057"/>
                <a:gd name="connsiteY130" fmla="*/ 57817 h 1333023"/>
                <a:gd name="connsiteX131" fmla="*/ 237934 w 839057"/>
                <a:gd name="connsiteY131" fmla="*/ 65342 h 1333023"/>
                <a:gd name="connsiteX132" fmla="*/ 241363 w 839057"/>
                <a:gd name="connsiteY132" fmla="*/ 85915 h 1333023"/>
                <a:gd name="connsiteX133" fmla="*/ 254413 w 839057"/>
                <a:gd name="connsiteY133" fmla="*/ 229171 h 1333023"/>
                <a:gd name="connsiteX134" fmla="*/ 269272 w 839057"/>
                <a:gd name="connsiteY134" fmla="*/ 240697 h 1333023"/>
                <a:gd name="connsiteX135" fmla="*/ 337280 w 839057"/>
                <a:gd name="connsiteY135" fmla="*/ 243840 h 133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9057" h="1333023">
                  <a:moveTo>
                    <a:pt x="337280" y="243840"/>
                  </a:moveTo>
                  <a:lnTo>
                    <a:pt x="337280" y="243840"/>
                  </a:lnTo>
                  <a:lnTo>
                    <a:pt x="340900" y="239268"/>
                  </a:lnTo>
                  <a:lnTo>
                    <a:pt x="385762" y="187166"/>
                  </a:lnTo>
                  <a:lnTo>
                    <a:pt x="403955" y="175451"/>
                  </a:lnTo>
                  <a:lnTo>
                    <a:pt x="447389" y="172117"/>
                  </a:lnTo>
                  <a:lnTo>
                    <a:pt x="487775" y="146780"/>
                  </a:lnTo>
                  <a:lnTo>
                    <a:pt x="510445" y="132874"/>
                  </a:lnTo>
                  <a:lnTo>
                    <a:pt x="519398" y="129540"/>
                  </a:lnTo>
                  <a:lnTo>
                    <a:pt x="528161" y="128778"/>
                  </a:lnTo>
                  <a:lnTo>
                    <a:pt x="539877" y="134207"/>
                  </a:lnTo>
                  <a:lnTo>
                    <a:pt x="585121" y="162878"/>
                  </a:lnTo>
                  <a:lnTo>
                    <a:pt x="613410" y="165068"/>
                  </a:lnTo>
                  <a:lnTo>
                    <a:pt x="685990" y="144304"/>
                  </a:lnTo>
                  <a:lnTo>
                    <a:pt x="706469" y="144113"/>
                  </a:lnTo>
                  <a:lnTo>
                    <a:pt x="707422" y="149352"/>
                  </a:lnTo>
                  <a:lnTo>
                    <a:pt x="713994" y="167830"/>
                  </a:lnTo>
                  <a:lnTo>
                    <a:pt x="732758" y="202121"/>
                  </a:lnTo>
                  <a:lnTo>
                    <a:pt x="754856" y="232791"/>
                  </a:lnTo>
                  <a:lnTo>
                    <a:pt x="779431" y="259556"/>
                  </a:lnTo>
                  <a:lnTo>
                    <a:pt x="805720" y="281845"/>
                  </a:lnTo>
                  <a:lnTo>
                    <a:pt x="818864" y="291084"/>
                  </a:lnTo>
                  <a:lnTo>
                    <a:pt x="832199" y="304038"/>
                  </a:lnTo>
                  <a:lnTo>
                    <a:pt x="839057" y="322517"/>
                  </a:lnTo>
                  <a:lnTo>
                    <a:pt x="832961" y="348615"/>
                  </a:lnTo>
                  <a:lnTo>
                    <a:pt x="824579" y="357378"/>
                  </a:lnTo>
                  <a:lnTo>
                    <a:pt x="778478" y="394906"/>
                  </a:lnTo>
                  <a:lnTo>
                    <a:pt x="754189" y="421100"/>
                  </a:lnTo>
                  <a:lnTo>
                    <a:pt x="728567" y="458438"/>
                  </a:lnTo>
                  <a:lnTo>
                    <a:pt x="716280" y="499681"/>
                  </a:lnTo>
                  <a:lnTo>
                    <a:pt x="732187" y="537877"/>
                  </a:lnTo>
                  <a:lnTo>
                    <a:pt x="757523" y="559213"/>
                  </a:lnTo>
                  <a:lnTo>
                    <a:pt x="762952" y="581406"/>
                  </a:lnTo>
                  <a:lnTo>
                    <a:pt x="754475" y="640366"/>
                  </a:lnTo>
                  <a:lnTo>
                    <a:pt x="749522" y="654463"/>
                  </a:lnTo>
                  <a:lnTo>
                    <a:pt x="738568" y="669227"/>
                  </a:lnTo>
                  <a:lnTo>
                    <a:pt x="699706" y="707422"/>
                  </a:lnTo>
                  <a:lnTo>
                    <a:pt x="689419" y="711994"/>
                  </a:lnTo>
                  <a:lnTo>
                    <a:pt x="678847" y="718471"/>
                  </a:lnTo>
                  <a:lnTo>
                    <a:pt x="677132" y="722186"/>
                  </a:lnTo>
                  <a:lnTo>
                    <a:pt x="675418" y="727805"/>
                  </a:lnTo>
                  <a:lnTo>
                    <a:pt x="676370" y="737426"/>
                  </a:lnTo>
                  <a:lnTo>
                    <a:pt x="674179" y="750665"/>
                  </a:lnTo>
                  <a:lnTo>
                    <a:pt x="661987" y="767525"/>
                  </a:lnTo>
                  <a:lnTo>
                    <a:pt x="653129" y="819150"/>
                  </a:lnTo>
                  <a:lnTo>
                    <a:pt x="643128" y="837152"/>
                  </a:lnTo>
                  <a:lnTo>
                    <a:pt x="640842" y="840581"/>
                  </a:lnTo>
                  <a:lnTo>
                    <a:pt x="605028" y="916877"/>
                  </a:lnTo>
                  <a:lnTo>
                    <a:pt x="603599" y="921068"/>
                  </a:lnTo>
                  <a:lnTo>
                    <a:pt x="600456" y="926211"/>
                  </a:lnTo>
                  <a:lnTo>
                    <a:pt x="595503" y="931259"/>
                  </a:lnTo>
                  <a:lnTo>
                    <a:pt x="577882" y="944309"/>
                  </a:lnTo>
                  <a:lnTo>
                    <a:pt x="571881" y="951167"/>
                  </a:lnTo>
                  <a:lnTo>
                    <a:pt x="568642" y="955738"/>
                  </a:lnTo>
                  <a:lnTo>
                    <a:pt x="551402" y="987457"/>
                  </a:lnTo>
                  <a:lnTo>
                    <a:pt x="538353" y="995839"/>
                  </a:lnTo>
                  <a:lnTo>
                    <a:pt x="526732" y="1000506"/>
                  </a:lnTo>
                  <a:lnTo>
                    <a:pt x="513302" y="1001839"/>
                  </a:lnTo>
                  <a:lnTo>
                    <a:pt x="475964" y="999649"/>
                  </a:lnTo>
                  <a:lnTo>
                    <a:pt x="392525" y="990695"/>
                  </a:lnTo>
                  <a:lnTo>
                    <a:pt x="275558" y="1024604"/>
                  </a:lnTo>
                  <a:lnTo>
                    <a:pt x="246983" y="1030034"/>
                  </a:lnTo>
                  <a:lnTo>
                    <a:pt x="231457" y="1037939"/>
                  </a:lnTo>
                  <a:lnTo>
                    <a:pt x="195167" y="1067372"/>
                  </a:lnTo>
                  <a:lnTo>
                    <a:pt x="149352" y="1120235"/>
                  </a:lnTo>
                  <a:lnTo>
                    <a:pt x="144208" y="1128617"/>
                  </a:lnTo>
                  <a:lnTo>
                    <a:pt x="145828" y="1132618"/>
                  </a:lnTo>
                  <a:lnTo>
                    <a:pt x="149923" y="1136714"/>
                  </a:lnTo>
                  <a:lnTo>
                    <a:pt x="161353" y="1141095"/>
                  </a:lnTo>
                  <a:lnTo>
                    <a:pt x="168402" y="1142905"/>
                  </a:lnTo>
                  <a:lnTo>
                    <a:pt x="247078" y="1151096"/>
                  </a:lnTo>
                  <a:lnTo>
                    <a:pt x="258508" y="1153859"/>
                  </a:lnTo>
                  <a:lnTo>
                    <a:pt x="261937" y="1155478"/>
                  </a:lnTo>
                  <a:lnTo>
                    <a:pt x="274034" y="1179100"/>
                  </a:lnTo>
                  <a:lnTo>
                    <a:pt x="305752" y="1273016"/>
                  </a:lnTo>
                  <a:lnTo>
                    <a:pt x="266033" y="1283018"/>
                  </a:lnTo>
                  <a:lnTo>
                    <a:pt x="254413" y="1288447"/>
                  </a:lnTo>
                  <a:lnTo>
                    <a:pt x="239554" y="1304925"/>
                  </a:lnTo>
                  <a:lnTo>
                    <a:pt x="234315" y="1308640"/>
                  </a:lnTo>
                  <a:lnTo>
                    <a:pt x="229457" y="1310735"/>
                  </a:lnTo>
                  <a:lnTo>
                    <a:pt x="225647" y="1311212"/>
                  </a:lnTo>
                  <a:lnTo>
                    <a:pt x="221551" y="1311021"/>
                  </a:lnTo>
                  <a:lnTo>
                    <a:pt x="217741" y="1310450"/>
                  </a:lnTo>
                  <a:lnTo>
                    <a:pt x="210788" y="1307878"/>
                  </a:lnTo>
                  <a:lnTo>
                    <a:pt x="198120" y="1305211"/>
                  </a:lnTo>
                  <a:lnTo>
                    <a:pt x="184785" y="1304354"/>
                  </a:lnTo>
                  <a:lnTo>
                    <a:pt x="178308" y="1305687"/>
                  </a:lnTo>
                  <a:lnTo>
                    <a:pt x="173831" y="1307497"/>
                  </a:lnTo>
                  <a:lnTo>
                    <a:pt x="161925" y="1318451"/>
                  </a:lnTo>
                  <a:lnTo>
                    <a:pt x="150114" y="1326833"/>
                  </a:lnTo>
                  <a:lnTo>
                    <a:pt x="143446" y="1329881"/>
                  </a:lnTo>
                  <a:lnTo>
                    <a:pt x="136779" y="1330357"/>
                  </a:lnTo>
                  <a:lnTo>
                    <a:pt x="122872" y="1326928"/>
                  </a:lnTo>
                  <a:lnTo>
                    <a:pt x="117538" y="1327976"/>
                  </a:lnTo>
                  <a:lnTo>
                    <a:pt x="113919" y="1329214"/>
                  </a:lnTo>
                  <a:lnTo>
                    <a:pt x="111728" y="1332929"/>
                  </a:lnTo>
                  <a:lnTo>
                    <a:pt x="111728" y="1333024"/>
                  </a:lnTo>
                  <a:lnTo>
                    <a:pt x="0" y="1251966"/>
                  </a:lnTo>
                  <a:lnTo>
                    <a:pt x="26861" y="1247775"/>
                  </a:lnTo>
                  <a:lnTo>
                    <a:pt x="50864" y="1218629"/>
                  </a:lnTo>
                  <a:lnTo>
                    <a:pt x="80105" y="1137380"/>
                  </a:lnTo>
                  <a:lnTo>
                    <a:pt x="108585" y="1084231"/>
                  </a:lnTo>
                  <a:lnTo>
                    <a:pt x="113824" y="1063181"/>
                  </a:lnTo>
                  <a:lnTo>
                    <a:pt x="112585" y="1037177"/>
                  </a:lnTo>
                  <a:lnTo>
                    <a:pt x="89059" y="969455"/>
                  </a:lnTo>
                  <a:lnTo>
                    <a:pt x="88106" y="959453"/>
                  </a:lnTo>
                  <a:lnTo>
                    <a:pt x="89821" y="939355"/>
                  </a:lnTo>
                  <a:lnTo>
                    <a:pt x="89059" y="928592"/>
                  </a:lnTo>
                  <a:lnTo>
                    <a:pt x="76676" y="894588"/>
                  </a:lnTo>
                  <a:lnTo>
                    <a:pt x="73819" y="883158"/>
                  </a:lnTo>
                  <a:lnTo>
                    <a:pt x="72676" y="854107"/>
                  </a:lnTo>
                  <a:lnTo>
                    <a:pt x="79153" y="837629"/>
                  </a:lnTo>
                  <a:lnTo>
                    <a:pt x="106870" y="805148"/>
                  </a:lnTo>
                  <a:lnTo>
                    <a:pt x="121920" y="763905"/>
                  </a:lnTo>
                  <a:lnTo>
                    <a:pt x="118110" y="678085"/>
                  </a:lnTo>
                  <a:lnTo>
                    <a:pt x="122587" y="632746"/>
                  </a:lnTo>
                  <a:lnTo>
                    <a:pt x="138398" y="616839"/>
                  </a:lnTo>
                  <a:lnTo>
                    <a:pt x="154972" y="612077"/>
                  </a:lnTo>
                  <a:lnTo>
                    <a:pt x="172117" y="610076"/>
                  </a:lnTo>
                  <a:lnTo>
                    <a:pt x="189643" y="602552"/>
                  </a:lnTo>
                  <a:lnTo>
                    <a:pt x="203263" y="586550"/>
                  </a:lnTo>
                  <a:lnTo>
                    <a:pt x="229648" y="525494"/>
                  </a:lnTo>
                  <a:lnTo>
                    <a:pt x="57150" y="300038"/>
                  </a:lnTo>
                  <a:lnTo>
                    <a:pt x="47054" y="277654"/>
                  </a:lnTo>
                  <a:lnTo>
                    <a:pt x="46577" y="251841"/>
                  </a:lnTo>
                  <a:lnTo>
                    <a:pt x="55436" y="227743"/>
                  </a:lnTo>
                  <a:lnTo>
                    <a:pt x="80010" y="185166"/>
                  </a:lnTo>
                  <a:lnTo>
                    <a:pt x="144875" y="72676"/>
                  </a:lnTo>
                  <a:lnTo>
                    <a:pt x="186880" y="0"/>
                  </a:lnTo>
                  <a:lnTo>
                    <a:pt x="195072" y="28765"/>
                  </a:lnTo>
                  <a:lnTo>
                    <a:pt x="218122" y="57817"/>
                  </a:lnTo>
                  <a:lnTo>
                    <a:pt x="237934" y="65342"/>
                  </a:lnTo>
                  <a:lnTo>
                    <a:pt x="241363" y="85915"/>
                  </a:lnTo>
                  <a:lnTo>
                    <a:pt x="254413" y="229171"/>
                  </a:lnTo>
                  <a:lnTo>
                    <a:pt x="269272" y="240697"/>
                  </a:lnTo>
                  <a:lnTo>
                    <a:pt x="337280" y="243840"/>
                  </a:lnTo>
                  <a:close/>
                </a:path>
              </a:pathLst>
            </a:custGeom>
            <a:grpFill/>
            <a:ln w="9525" cap="flat">
              <a:solidFill>
                <a:srgbClr val="84E291"/>
              </a:solidFill>
              <a:prstDash val="solid"/>
              <a:miter/>
            </a:ln>
          </p:spPr>
          <p:txBody>
            <a:bodyPr rtlCol="0" anchor="ctr"/>
            <a:lstStyle/>
            <a:p>
              <a:endParaRPr lang="es-HN"/>
            </a:p>
          </p:txBody>
        </p:sp>
        <p:sp>
          <p:nvSpPr>
            <p:cNvPr id="97" name="Forma libre: forma 96">
              <a:extLst>
                <a:ext uri="{FF2B5EF4-FFF2-40B4-BE49-F238E27FC236}">
                  <a16:creationId xmlns:a16="http://schemas.microsoft.com/office/drawing/2014/main" id="{ACCD5D5E-BB63-4B71-AF15-9F6C944E999B}"/>
                </a:ext>
              </a:extLst>
            </p:cNvPr>
            <p:cNvSpPr/>
            <p:nvPr/>
          </p:nvSpPr>
          <p:spPr>
            <a:xfrm>
              <a:off x="3532511" y="4865083"/>
              <a:ext cx="868009" cy="856297"/>
            </a:xfrm>
            <a:custGeom>
              <a:avLst/>
              <a:gdLst>
                <a:gd name="connsiteX0" fmla="*/ 660940 w 868009"/>
                <a:gd name="connsiteY0" fmla="*/ 107537 h 856297"/>
                <a:gd name="connsiteX1" fmla="*/ 660940 w 868009"/>
                <a:gd name="connsiteY1" fmla="*/ 107537 h 856297"/>
                <a:gd name="connsiteX2" fmla="*/ 673418 w 868009"/>
                <a:gd name="connsiteY2" fmla="*/ 95631 h 856297"/>
                <a:gd name="connsiteX3" fmla="*/ 677323 w 868009"/>
                <a:gd name="connsiteY3" fmla="*/ 86392 h 856297"/>
                <a:gd name="connsiteX4" fmla="*/ 680085 w 868009"/>
                <a:gd name="connsiteY4" fmla="*/ 84392 h 856297"/>
                <a:gd name="connsiteX5" fmla="*/ 684562 w 868009"/>
                <a:gd name="connsiteY5" fmla="*/ 82391 h 856297"/>
                <a:gd name="connsiteX6" fmla="*/ 692277 w 868009"/>
                <a:gd name="connsiteY6" fmla="*/ 84677 h 856297"/>
                <a:gd name="connsiteX7" fmla="*/ 700469 w 868009"/>
                <a:gd name="connsiteY7" fmla="*/ 89345 h 856297"/>
                <a:gd name="connsiteX8" fmla="*/ 704183 w 868009"/>
                <a:gd name="connsiteY8" fmla="*/ 89345 h 856297"/>
                <a:gd name="connsiteX9" fmla="*/ 708851 w 868009"/>
                <a:gd name="connsiteY9" fmla="*/ 87630 h 856297"/>
                <a:gd name="connsiteX10" fmla="*/ 718852 w 868009"/>
                <a:gd name="connsiteY10" fmla="*/ 76581 h 856297"/>
                <a:gd name="connsiteX11" fmla="*/ 725519 w 868009"/>
                <a:gd name="connsiteY11" fmla="*/ 67151 h 856297"/>
                <a:gd name="connsiteX12" fmla="*/ 726853 w 868009"/>
                <a:gd name="connsiteY12" fmla="*/ 64199 h 856297"/>
                <a:gd name="connsiteX13" fmla="*/ 734473 w 868009"/>
                <a:gd name="connsiteY13" fmla="*/ 52388 h 856297"/>
                <a:gd name="connsiteX14" fmla="*/ 739045 w 868009"/>
                <a:gd name="connsiteY14" fmla="*/ 47530 h 856297"/>
                <a:gd name="connsiteX15" fmla="*/ 742664 w 868009"/>
                <a:gd name="connsiteY15" fmla="*/ 46006 h 856297"/>
                <a:gd name="connsiteX16" fmla="*/ 747617 w 868009"/>
                <a:gd name="connsiteY16" fmla="*/ 45625 h 856297"/>
                <a:gd name="connsiteX17" fmla="*/ 761524 w 868009"/>
                <a:gd name="connsiteY17" fmla="*/ 49244 h 856297"/>
                <a:gd name="connsiteX18" fmla="*/ 769525 w 868009"/>
                <a:gd name="connsiteY18" fmla="*/ 52197 h 856297"/>
                <a:gd name="connsiteX19" fmla="*/ 776764 w 868009"/>
                <a:gd name="connsiteY19" fmla="*/ 53912 h 856297"/>
                <a:gd name="connsiteX20" fmla="*/ 781145 w 868009"/>
                <a:gd name="connsiteY20" fmla="*/ 54102 h 856297"/>
                <a:gd name="connsiteX21" fmla="*/ 787622 w 868009"/>
                <a:gd name="connsiteY21" fmla="*/ 52007 h 856297"/>
                <a:gd name="connsiteX22" fmla="*/ 795528 w 868009"/>
                <a:gd name="connsiteY22" fmla="*/ 48101 h 856297"/>
                <a:gd name="connsiteX23" fmla="*/ 822674 w 868009"/>
                <a:gd name="connsiteY23" fmla="*/ 29623 h 856297"/>
                <a:gd name="connsiteX24" fmla="*/ 830866 w 868009"/>
                <a:gd name="connsiteY24" fmla="*/ 27146 h 856297"/>
                <a:gd name="connsiteX25" fmla="*/ 846959 w 868009"/>
                <a:gd name="connsiteY25" fmla="*/ 28480 h 856297"/>
                <a:gd name="connsiteX26" fmla="*/ 868009 w 868009"/>
                <a:gd name="connsiteY26" fmla="*/ 37433 h 856297"/>
                <a:gd name="connsiteX27" fmla="*/ 827913 w 868009"/>
                <a:gd name="connsiteY27" fmla="*/ 72962 h 856297"/>
                <a:gd name="connsiteX28" fmla="*/ 797719 w 868009"/>
                <a:gd name="connsiteY28" fmla="*/ 107156 h 856297"/>
                <a:gd name="connsiteX29" fmla="*/ 794195 w 868009"/>
                <a:gd name="connsiteY29" fmla="*/ 112586 h 856297"/>
                <a:gd name="connsiteX30" fmla="*/ 790099 w 868009"/>
                <a:gd name="connsiteY30" fmla="*/ 120968 h 856297"/>
                <a:gd name="connsiteX31" fmla="*/ 789242 w 868009"/>
                <a:gd name="connsiteY31" fmla="*/ 124873 h 856297"/>
                <a:gd name="connsiteX32" fmla="*/ 788480 w 868009"/>
                <a:gd name="connsiteY32" fmla="*/ 140399 h 856297"/>
                <a:gd name="connsiteX33" fmla="*/ 789527 w 868009"/>
                <a:gd name="connsiteY33" fmla="*/ 157925 h 856297"/>
                <a:gd name="connsiteX34" fmla="*/ 790289 w 868009"/>
                <a:gd name="connsiteY34" fmla="*/ 171450 h 856297"/>
                <a:gd name="connsiteX35" fmla="*/ 737711 w 868009"/>
                <a:gd name="connsiteY35" fmla="*/ 279368 h 856297"/>
                <a:gd name="connsiteX36" fmla="*/ 737140 w 868009"/>
                <a:gd name="connsiteY36" fmla="*/ 287941 h 856297"/>
                <a:gd name="connsiteX37" fmla="*/ 737235 w 868009"/>
                <a:gd name="connsiteY37" fmla="*/ 292418 h 856297"/>
                <a:gd name="connsiteX38" fmla="*/ 737807 w 868009"/>
                <a:gd name="connsiteY38" fmla="*/ 296418 h 856297"/>
                <a:gd name="connsiteX39" fmla="*/ 727234 w 868009"/>
                <a:gd name="connsiteY39" fmla="*/ 377000 h 856297"/>
                <a:gd name="connsiteX40" fmla="*/ 728282 w 868009"/>
                <a:gd name="connsiteY40" fmla="*/ 385286 h 856297"/>
                <a:gd name="connsiteX41" fmla="*/ 730282 w 868009"/>
                <a:gd name="connsiteY41" fmla="*/ 392430 h 856297"/>
                <a:gd name="connsiteX42" fmla="*/ 732949 w 868009"/>
                <a:gd name="connsiteY42" fmla="*/ 399288 h 856297"/>
                <a:gd name="connsiteX43" fmla="*/ 749808 w 868009"/>
                <a:gd name="connsiteY43" fmla="*/ 429482 h 856297"/>
                <a:gd name="connsiteX44" fmla="*/ 750570 w 868009"/>
                <a:gd name="connsiteY44" fmla="*/ 439674 h 856297"/>
                <a:gd name="connsiteX45" fmla="*/ 744474 w 868009"/>
                <a:gd name="connsiteY45" fmla="*/ 529114 h 856297"/>
                <a:gd name="connsiteX46" fmla="*/ 745331 w 868009"/>
                <a:gd name="connsiteY46" fmla="*/ 547402 h 856297"/>
                <a:gd name="connsiteX47" fmla="*/ 744665 w 868009"/>
                <a:gd name="connsiteY47" fmla="*/ 556355 h 856297"/>
                <a:gd name="connsiteX48" fmla="*/ 743617 w 868009"/>
                <a:gd name="connsiteY48" fmla="*/ 562642 h 856297"/>
                <a:gd name="connsiteX49" fmla="*/ 728472 w 868009"/>
                <a:gd name="connsiteY49" fmla="*/ 585216 h 856297"/>
                <a:gd name="connsiteX50" fmla="*/ 711899 w 868009"/>
                <a:gd name="connsiteY50" fmla="*/ 635889 h 856297"/>
                <a:gd name="connsiteX51" fmla="*/ 705707 w 868009"/>
                <a:gd name="connsiteY51" fmla="*/ 676847 h 856297"/>
                <a:gd name="connsiteX52" fmla="*/ 702945 w 868009"/>
                <a:gd name="connsiteY52" fmla="*/ 721995 h 856297"/>
                <a:gd name="connsiteX53" fmla="*/ 701421 w 868009"/>
                <a:gd name="connsiteY53" fmla="*/ 730663 h 856297"/>
                <a:gd name="connsiteX54" fmla="*/ 699992 w 868009"/>
                <a:gd name="connsiteY54" fmla="*/ 733711 h 856297"/>
                <a:gd name="connsiteX55" fmla="*/ 661988 w 868009"/>
                <a:gd name="connsiteY55" fmla="*/ 790289 h 856297"/>
                <a:gd name="connsiteX56" fmla="*/ 669893 w 868009"/>
                <a:gd name="connsiteY56" fmla="*/ 845153 h 856297"/>
                <a:gd name="connsiteX57" fmla="*/ 670941 w 868009"/>
                <a:gd name="connsiteY57" fmla="*/ 856297 h 856297"/>
                <a:gd name="connsiteX58" fmla="*/ 532352 w 868009"/>
                <a:gd name="connsiteY58" fmla="*/ 770001 h 856297"/>
                <a:gd name="connsiteX59" fmla="*/ 338423 w 868009"/>
                <a:gd name="connsiteY59" fmla="*/ 627602 h 856297"/>
                <a:gd name="connsiteX60" fmla="*/ 150114 w 868009"/>
                <a:gd name="connsiteY60" fmla="*/ 456914 h 856297"/>
                <a:gd name="connsiteX61" fmla="*/ 0 w 868009"/>
                <a:gd name="connsiteY61" fmla="*/ 347853 h 856297"/>
                <a:gd name="connsiteX62" fmla="*/ 0 w 868009"/>
                <a:gd name="connsiteY62" fmla="*/ 347758 h 856297"/>
                <a:gd name="connsiteX63" fmla="*/ 2191 w 868009"/>
                <a:gd name="connsiteY63" fmla="*/ 344043 h 856297"/>
                <a:gd name="connsiteX64" fmla="*/ 5810 w 868009"/>
                <a:gd name="connsiteY64" fmla="*/ 342805 h 856297"/>
                <a:gd name="connsiteX65" fmla="*/ 11144 w 868009"/>
                <a:gd name="connsiteY65" fmla="*/ 341757 h 856297"/>
                <a:gd name="connsiteX66" fmla="*/ 25051 w 868009"/>
                <a:gd name="connsiteY66" fmla="*/ 345186 h 856297"/>
                <a:gd name="connsiteX67" fmla="*/ 31718 w 868009"/>
                <a:gd name="connsiteY67" fmla="*/ 344710 h 856297"/>
                <a:gd name="connsiteX68" fmla="*/ 38386 w 868009"/>
                <a:gd name="connsiteY68" fmla="*/ 341662 h 856297"/>
                <a:gd name="connsiteX69" fmla="*/ 50197 w 868009"/>
                <a:gd name="connsiteY69" fmla="*/ 333280 h 856297"/>
                <a:gd name="connsiteX70" fmla="*/ 62103 w 868009"/>
                <a:gd name="connsiteY70" fmla="*/ 322326 h 856297"/>
                <a:gd name="connsiteX71" fmla="*/ 66580 w 868009"/>
                <a:gd name="connsiteY71" fmla="*/ 320516 h 856297"/>
                <a:gd name="connsiteX72" fmla="*/ 73057 w 868009"/>
                <a:gd name="connsiteY72" fmla="*/ 319183 h 856297"/>
                <a:gd name="connsiteX73" fmla="*/ 86392 w 868009"/>
                <a:gd name="connsiteY73" fmla="*/ 320040 h 856297"/>
                <a:gd name="connsiteX74" fmla="*/ 99060 w 868009"/>
                <a:gd name="connsiteY74" fmla="*/ 322707 h 856297"/>
                <a:gd name="connsiteX75" fmla="*/ 106013 w 868009"/>
                <a:gd name="connsiteY75" fmla="*/ 325279 h 856297"/>
                <a:gd name="connsiteX76" fmla="*/ 109823 w 868009"/>
                <a:gd name="connsiteY76" fmla="*/ 325850 h 856297"/>
                <a:gd name="connsiteX77" fmla="*/ 113919 w 868009"/>
                <a:gd name="connsiteY77" fmla="*/ 326041 h 856297"/>
                <a:gd name="connsiteX78" fmla="*/ 117729 w 868009"/>
                <a:gd name="connsiteY78" fmla="*/ 325565 h 856297"/>
                <a:gd name="connsiteX79" fmla="*/ 122587 w 868009"/>
                <a:gd name="connsiteY79" fmla="*/ 323469 h 856297"/>
                <a:gd name="connsiteX80" fmla="*/ 127825 w 868009"/>
                <a:gd name="connsiteY80" fmla="*/ 319754 h 856297"/>
                <a:gd name="connsiteX81" fmla="*/ 142685 w 868009"/>
                <a:gd name="connsiteY81" fmla="*/ 303276 h 856297"/>
                <a:gd name="connsiteX82" fmla="*/ 154305 w 868009"/>
                <a:gd name="connsiteY82" fmla="*/ 297847 h 856297"/>
                <a:gd name="connsiteX83" fmla="*/ 194024 w 868009"/>
                <a:gd name="connsiteY83" fmla="*/ 287846 h 856297"/>
                <a:gd name="connsiteX84" fmla="*/ 204788 w 868009"/>
                <a:gd name="connsiteY84" fmla="*/ 280321 h 856297"/>
                <a:gd name="connsiteX85" fmla="*/ 211741 w 868009"/>
                <a:gd name="connsiteY85" fmla="*/ 277273 h 856297"/>
                <a:gd name="connsiteX86" fmla="*/ 214979 w 868009"/>
                <a:gd name="connsiteY86" fmla="*/ 276701 h 856297"/>
                <a:gd name="connsiteX87" fmla="*/ 220504 w 868009"/>
                <a:gd name="connsiteY87" fmla="*/ 278225 h 856297"/>
                <a:gd name="connsiteX88" fmla="*/ 298799 w 868009"/>
                <a:gd name="connsiteY88" fmla="*/ 311944 h 856297"/>
                <a:gd name="connsiteX89" fmla="*/ 313849 w 868009"/>
                <a:gd name="connsiteY89" fmla="*/ 314325 h 856297"/>
                <a:gd name="connsiteX90" fmla="*/ 352711 w 868009"/>
                <a:gd name="connsiteY90" fmla="*/ 310801 h 856297"/>
                <a:gd name="connsiteX91" fmla="*/ 408242 w 868009"/>
                <a:gd name="connsiteY91" fmla="*/ 298228 h 856297"/>
                <a:gd name="connsiteX92" fmla="*/ 449771 w 868009"/>
                <a:gd name="connsiteY92" fmla="*/ 235744 h 856297"/>
                <a:gd name="connsiteX93" fmla="*/ 462820 w 868009"/>
                <a:gd name="connsiteY93" fmla="*/ 220504 h 856297"/>
                <a:gd name="connsiteX94" fmla="*/ 465773 w 868009"/>
                <a:gd name="connsiteY94" fmla="*/ 214789 h 856297"/>
                <a:gd name="connsiteX95" fmla="*/ 468916 w 868009"/>
                <a:gd name="connsiteY95" fmla="*/ 205835 h 856297"/>
                <a:gd name="connsiteX96" fmla="*/ 473583 w 868009"/>
                <a:gd name="connsiteY96" fmla="*/ 186119 h 856297"/>
                <a:gd name="connsiteX97" fmla="*/ 478155 w 868009"/>
                <a:gd name="connsiteY97" fmla="*/ 173546 h 856297"/>
                <a:gd name="connsiteX98" fmla="*/ 484061 w 868009"/>
                <a:gd name="connsiteY98" fmla="*/ 161068 h 856297"/>
                <a:gd name="connsiteX99" fmla="*/ 507968 w 868009"/>
                <a:gd name="connsiteY99" fmla="*/ 125159 h 856297"/>
                <a:gd name="connsiteX100" fmla="*/ 513874 w 868009"/>
                <a:gd name="connsiteY100" fmla="*/ 112014 h 856297"/>
                <a:gd name="connsiteX101" fmla="*/ 525494 w 868009"/>
                <a:gd name="connsiteY101" fmla="*/ 74200 h 856297"/>
                <a:gd name="connsiteX102" fmla="*/ 534353 w 868009"/>
                <a:gd name="connsiteY102" fmla="*/ 60008 h 856297"/>
                <a:gd name="connsiteX103" fmla="*/ 582073 w 868009"/>
                <a:gd name="connsiteY103" fmla="*/ 36671 h 856297"/>
                <a:gd name="connsiteX104" fmla="*/ 600075 w 868009"/>
                <a:gd name="connsiteY104" fmla="*/ 16764 h 856297"/>
                <a:gd name="connsiteX105" fmla="*/ 609981 w 868009"/>
                <a:gd name="connsiteY105" fmla="*/ 8287 h 856297"/>
                <a:gd name="connsiteX106" fmla="*/ 615601 w 868009"/>
                <a:gd name="connsiteY106" fmla="*/ 4477 h 856297"/>
                <a:gd name="connsiteX107" fmla="*/ 619220 w 868009"/>
                <a:gd name="connsiteY107" fmla="*/ 2477 h 856297"/>
                <a:gd name="connsiteX108" fmla="*/ 623221 w 868009"/>
                <a:gd name="connsiteY108" fmla="*/ 857 h 856297"/>
                <a:gd name="connsiteX109" fmla="*/ 628936 w 868009"/>
                <a:gd name="connsiteY109" fmla="*/ 0 h 856297"/>
                <a:gd name="connsiteX110" fmla="*/ 633508 w 868009"/>
                <a:gd name="connsiteY110" fmla="*/ 286 h 856297"/>
                <a:gd name="connsiteX111" fmla="*/ 637032 w 868009"/>
                <a:gd name="connsiteY111" fmla="*/ 1524 h 856297"/>
                <a:gd name="connsiteX112" fmla="*/ 639318 w 868009"/>
                <a:gd name="connsiteY112" fmla="*/ 4953 h 856297"/>
                <a:gd name="connsiteX113" fmla="*/ 640842 w 868009"/>
                <a:gd name="connsiteY113" fmla="*/ 7906 h 856297"/>
                <a:gd name="connsiteX114" fmla="*/ 638842 w 868009"/>
                <a:gd name="connsiteY114" fmla="*/ 24765 h 856297"/>
                <a:gd name="connsiteX115" fmla="*/ 619792 w 868009"/>
                <a:gd name="connsiteY115" fmla="*/ 70199 h 856297"/>
                <a:gd name="connsiteX116" fmla="*/ 615982 w 868009"/>
                <a:gd name="connsiteY116" fmla="*/ 94298 h 856297"/>
                <a:gd name="connsiteX117" fmla="*/ 619506 w 868009"/>
                <a:gd name="connsiteY117" fmla="*/ 98203 h 856297"/>
                <a:gd name="connsiteX118" fmla="*/ 626174 w 868009"/>
                <a:gd name="connsiteY118" fmla="*/ 101632 h 856297"/>
                <a:gd name="connsiteX119" fmla="*/ 642747 w 868009"/>
                <a:gd name="connsiteY119" fmla="*/ 104680 h 856297"/>
                <a:gd name="connsiteX120" fmla="*/ 650462 w 868009"/>
                <a:gd name="connsiteY120" fmla="*/ 106966 h 856297"/>
                <a:gd name="connsiteX121" fmla="*/ 660940 w 868009"/>
                <a:gd name="connsiteY121" fmla="*/ 107537 h 85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868009" h="856297">
                  <a:moveTo>
                    <a:pt x="660940" y="107537"/>
                  </a:moveTo>
                  <a:lnTo>
                    <a:pt x="660940" y="107537"/>
                  </a:lnTo>
                  <a:lnTo>
                    <a:pt x="673418" y="95631"/>
                  </a:lnTo>
                  <a:lnTo>
                    <a:pt x="677323" y="86392"/>
                  </a:lnTo>
                  <a:lnTo>
                    <a:pt x="680085" y="84392"/>
                  </a:lnTo>
                  <a:lnTo>
                    <a:pt x="684562" y="82391"/>
                  </a:lnTo>
                  <a:lnTo>
                    <a:pt x="692277" y="84677"/>
                  </a:lnTo>
                  <a:lnTo>
                    <a:pt x="700469" y="89345"/>
                  </a:lnTo>
                  <a:lnTo>
                    <a:pt x="704183" y="89345"/>
                  </a:lnTo>
                  <a:lnTo>
                    <a:pt x="708851" y="87630"/>
                  </a:lnTo>
                  <a:lnTo>
                    <a:pt x="718852" y="76581"/>
                  </a:lnTo>
                  <a:lnTo>
                    <a:pt x="725519" y="67151"/>
                  </a:lnTo>
                  <a:lnTo>
                    <a:pt x="726853" y="64199"/>
                  </a:lnTo>
                  <a:lnTo>
                    <a:pt x="734473" y="52388"/>
                  </a:lnTo>
                  <a:lnTo>
                    <a:pt x="739045" y="47530"/>
                  </a:lnTo>
                  <a:lnTo>
                    <a:pt x="742664" y="46006"/>
                  </a:lnTo>
                  <a:lnTo>
                    <a:pt x="747617" y="45625"/>
                  </a:lnTo>
                  <a:lnTo>
                    <a:pt x="761524" y="49244"/>
                  </a:lnTo>
                  <a:lnTo>
                    <a:pt x="769525" y="52197"/>
                  </a:lnTo>
                  <a:lnTo>
                    <a:pt x="776764" y="53912"/>
                  </a:lnTo>
                  <a:lnTo>
                    <a:pt x="781145" y="54102"/>
                  </a:lnTo>
                  <a:lnTo>
                    <a:pt x="787622" y="52007"/>
                  </a:lnTo>
                  <a:lnTo>
                    <a:pt x="795528" y="48101"/>
                  </a:lnTo>
                  <a:lnTo>
                    <a:pt x="822674" y="29623"/>
                  </a:lnTo>
                  <a:lnTo>
                    <a:pt x="830866" y="27146"/>
                  </a:lnTo>
                  <a:lnTo>
                    <a:pt x="846959" y="28480"/>
                  </a:lnTo>
                  <a:lnTo>
                    <a:pt x="868009" y="37433"/>
                  </a:lnTo>
                  <a:lnTo>
                    <a:pt x="827913" y="72962"/>
                  </a:lnTo>
                  <a:lnTo>
                    <a:pt x="797719" y="107156"/>
                  </a:lnTo>
                  <a:lnTo>
                    <a:pt x="794195" y="112586"/>
                  </a:lnTo>
                  <a:lnTo>
                    <a:pt x="790099" y="120968"/>
                  </a:lnTo>
                  <a:lnTo>
                    <a:pt x="789242" y="124873"/>
                  </a:lnTo>
                  <a:lnTo>
                    <a:pt x="788480" y="140399"/>
                  </a:lnTo>
                  <a:lnTo>
                    <a:pt x="789527" y="157925"/>
                  </a:lnTo>
                  <a:lnTo>
                    <a:pt x="790289" y="171450"/>
                  </a:lnTo>
                  <a:lnTo>
                    <a:pt x="737711" y="279368"/>
                  </a:lnTo>
                  <a:lnTo>
                    <a:pt x="737140" y="287941"/>
                  </a:lnTo>
                  <a:lnTo>
                    <a:pt x="737235" y="292418"/>
                  </a:lnTo>
                  <a:lnTo>
                    <a:pt x="737807" y="296418"/>
                  </a:lnTo>
                  <a:lnTo>
                    <a:pt x="727234" y="377000"/>
                  </a:lnTo>
                  <a:lnTo>
                    <a:pt x="728282" y="385286"/>
                  </a:lnTo>
                  <a:lnTo>
                    <a:pt x="730282" y="392430"/>
                  </a:lnTo>
                  <a:lnTo>
                    <a:pt x="732949" y="399288"/>
                  </a:lnTo>
                  <a:lnTo>
                    <a:pt x="749808" y="429482"/>
                  </a:lnTo>
                  <a:lnTo>
                    <a:pt x="750570" y="439674"/>
                  </a:lnTo>
                  <a:lnTo>
                    <a:pt x="744474" y="529114"/>
                  </a:lnTo>
                  <a:lnTo>
                    <a:pt x="745331" y="547402"/>
                  </a:lnTo>
                  <a:lnTo>
                    <a:pt x="744665" y="556355"/>
                  </a:lnTo>
                  <a:lnTo>
                    <a:pt x="743617" y="562642"/>
                  </a:lnTo>
                  <a:lnTo>
                    <a:pt x="728472" y="585216"/>
                  </a:lnTo>
                  <a:lnTo>
                    <a:pt x="711899" y="635889"/>
                  </a:lnTo>
                  <a:lnTo>
                    <a:pt x="705707" y="676847"/>
                  </a:lnTo>
                  <a:lnTo>
                    <a:pt x="702945" y="721995"/>
                  </a:lnTo>
                  <a:lnTo>
                    <a:pt x="701421" y="730663"/>
                  </a:lnTo>
                  <a:lnTo>
                    <a:pt x="699992" y="733711"/>
                  </a:lnTo>
                  <a:lnTo>
                    <a:pt x="661988" y="790289"/>
                  </a:lnTo>
                  <a:lnTo>
                    <a:pt x="669893" y="845153"/>
                  </a:lnTo>
                  <a:lnTo>
                    <a:pt x="670941" y="856297"/>
                  </a:lnTo>
                  <a:lnTo>
                    <a:pt x="532352" y="770001"/>
                  </a:lnTo>
                  <a:lnTo>
                    <a:pt x="338423" y="627602"/>
                  </a:lnTo>
                  <a:lnTo>
                    <a:pt x="150114" y="456914"/>
                  </a:lnTo>
                  <a:lnTo>
                    <a:pt x="0" y="347853"/>
                  </a:lnTo>
                  <a:lnTo>
                    <a:pt x="0" y="347758"/>
                  </a:lnTo>
                  <a:lnTo>
                    <a:pt x="2191" y="344043"/>
                  </a:lnTo>
                  <a:lnTo>
                    <a:pt x="5810" y="342805"/>
                  </a:lnTo>
                  <a:lnTo>
                    <a:pt x="11144" y="341757"/>
                  </a:lnTo>
                  <a:lnTo>
                    <a:pt x="25051" y="345186"/>
                  </a:lnTo>
                  <a:lnTo>
                    <a:pt x="31718" y="344710"/>
                  </a:lnTo>
                  <a:lnTo>
                    <a:pt x="38386" y="341662"/>
                  </a:lnTo>
                  <a:lnTo>
                    <a:pt x="50197" y="333280"/>
                  </a:lnTo>
                  <a:lnTo>
                    <a:pt x="62103" y="322326"/>
                  </a:lnTo>
                  <a:lnTo>
                    <a:pt x="66580" y="320516"/>
                  </a:lnTo>
                  <a:lnTo>
                    <a:pt x="73057" y="319183"/>
                  </a:lnTo>
                  <a:lnTo>
                    <a:pt x="86392" y="320040"/>
                  </a:lnTo>
                  <a:lnTo>
                    <a:pt x="99060" y="322707"/>
                  </a:lnTo>
                  <a:lnTo>
                    <a:pt x="106013" y="325279"/>
                  </a:lnTo>
                  <a:lnTo>
                    <a:pt x="109823" y="325850"/>
                  </a:lnTo>
                  <a:lnTo>
                    <a:pt x="113919" y="326041"/>
                  </a:lnTo>
                  <a:lnTo>
                    <a:pt x="117729" y="325565"/>
                  </a:lnTo>
                  <a:lnTo>
                    <a:pt x="122587" y="323469"/>
                  </a:lnTo>
                  <a:lnTo>
                    <a:pt x="127825" y="319754"/>
                  </a:lnTo>
                  <a:lnTo>
                    <a:pt x="142685" y="303276"/>
                  </a:lnTo>
                  <a:lnTo>
                    <a:pt x="154305" y="297847"/>
                  </a:lnTo>
                  <a:lnTo>
                    <a:pt x="194024" y="287846"/>
                  </a:lnTo>
                  <a:lnTo>
                    <a:pt x="204788" y="280321"/>
                  </a:lnTo>
                  <a:lnTo>
                    <a:pt x="211741" y="277273"/>
                  </a:lnTo>
                  <a:lnTo>
                    <a:pt x="214979" y="276701"/>
                  </a:lnTo>
                  <a:lnTo>
                    <a:pt x="220504" y="278225"/>
                  </a:lnTo>
                  <a:lnTo>
                    <a:pt x="298799" y="311944"/>
                  </a:lnTo>
                  <a:lnTo>
                    <a:pt x="313849" y="314325"/>
                  </a:lnTo>
                  <a:lnTo>
                    <a:pt x="352711" y="310801"/>
                  </a:lnTo>
                  <a:lnTo>
                    <a:pt x="408242" y="298228"/>
                  </a:lnTo>
                  <a:lnTo>
                    <a:pt x="449771" y="235744"/>
                  </a:lnTo>
                  <a:lnTo>
                    <a:pt x="462820" y="220504"/>
                  </a:lnTo>
                  <a:lnTo>
                    <a:pt x="465773" y="214789"/>
                  </a:lnTo>
                  <a:lnTo>
                    <a:pt x="468916" y="205835"/>
                  </a:lnTo>
                  <a:lnTo>
                    <a:pt x="473583" y="186119"/>
                  </a:lnTo>
                  <a:lnTo>
                    <a:pt x="478155" y="173546"/>
                  </a:lnTo>
                  <a:lnTo>
                    <a:pt x="484061" y="161068"/>
                  </a:lnTo>
                  <a:lnTo>
                    <a:pt x="507968" y="125159"/>
                  </a:lnTo>
                  <a:lnTo>
                    <a:pt x="513874" y="112014"/>
                  </a:lnTo>
                  <a:lnTo>
                    <a:pt x="525494" y="74200"/>
                  </a:lnTo>
                  <a:lnTo>
                    <a:pt x="534353" y="60008"/>
                  </a:lnTo>
                  <a:lnTo>
                    <a:pt x="582073" y="36671"/>
                  </a:lnTo>
                  <a:lnTo>
                    <a:pt x="600075" y="16764"/>
                  </a:lnTo>
                  <a:lnTo>
                    <a:pt x="609981" y="8287"/>
                  </a:lnTo>
                  <a:lnTo>
                    <a:pt x="615601" y="4477"/>
                  </a:lnTo>
                  <a:lnTo>
                    <a:pt x="619220" y="2477"/>
                  </a:lnTo>
                  <a:lnTo>
                    <a:pt x="623221" y="857"/>
                  </a:lnTo>
                  <a:lnTo>
                    <a:pt x="628936" y="0"/>
                  </a:lnTo>
                  <a:lnTo>
                    <a:pt x="633508" y="286"/>
                  </a:lnTo>
                  <a:lnTo>
                    <a:pt x="637032" y="1524"/>
                  </a:lnTo>
                  <a:lnTo>
                    <a:pt x="639318" y="4953"/>
                  </a:lnTo>
                  <a:lnTo>
                    <a:pt x="640842" y="7906"/>
                  </a:lnTo>
                  <a:lnTo>
                    <a:pt x="638842" y="24765"/>
                  </a:lnTo>
                  <a:lnTo>
                    <a:pt x="619792" y="70199"/>
                  </a:lnTo>
                  <a:lnTo>
                    <a:pt x="615982" y="94298"/>
                  </a:lnTo>
                  <a:lnTo>
                    <a:pt x="619506" y="98203"/>
                  </a:lnTo>
                  <a:lnTo>
                    <a:pt x="626174" y="101632"/>
                  </a:lnTo>
                  <a:lnTo>
                    <a:pt x="642747" y="104680"/>
                  </a:lnTo>
                  <a:lnTo>
                    <a:pt x="650462" y="106966"/>
                  </a:lnTo>
                  <a:lnTo>
                    <a:pt x="660940" y="107537"/>
                  </a:lnTo>
                  <a:close/>
                </a:path>
              </a:pathLst>
            </a:custGeom>
            <a:grpFill/>
            <a:ln w="9525" cap="flat">
              <a:solidFill>
                <a:srgbClr val="84E291"/>
              </a:solidFill>
              <a:prstDash val="solid"/>
              <a:miter/>
            </a:ln>
          </p:spPr>
          <p:txBody>
            <a:bodyPr rtlCol="0" anchor="ctr"/>
            <a:lstStyle/>
            <a:p>
              <a:endParaRPr lang="es-HN"/>
            </a:p>
          </p:txBody>
        </p:sp>
        <p:sp>
          <p:nvSpPr>
            <p:cNvPr id="98" name="Forma libre: forma 97">
              <a:extLst>
                <a:ext uri="{FF2B5EF4-FFF2-40B4-BE49-F238E27FC236}">
                  <a16:creationId xmlns:a16="http://schemas.microsoft.com/office/drawing/2014/main" id="{B9C8BD59-8F28-A66D-4D46-588159003EEF}"/>
                </a:ext>
              </a:extLst>
            </p:cNvPr>
            <p:cNvSpPr/>
            <p:nvPr/>
          </p:nvSpPr>
          <p:spPr>
            <a:xfrm>
              <a:off x="3564991" y="4202429"/>
              <a:ext cx="944971" cy="976979"/>
            </a:xfrm>
            <a:custGeom>
              <a:avLst/>
              <a:gdLst>
                <a:gd name="connsiteX0" fmla="*/ 824385 w 944971"/>
                <a:gd name="connsiteY0" fmla="*/ 89535 h 976979"/>
                <a:gd name="connsiteX1" fmla="*/ 824385 w 944971"/>
                <a:gd name="connsiteY1" fmla="*/ 89535 h 976979"/>
                <a:gd name="connsiteX2" fmla="*/ 801148 w 944971"/>
                <a:gd name="connsiteY2" fmla="*/ 97155 h 976979"/>
                <a:gd name="connsiteX3" fmla="*/ 733044 w 944971"/>
                <a:gd name="connsiteY3" fmla="*/ 124015 h 976979"/>
                <a:gd name="connsiteX4" fmla="*/ 730091 w 944971"/>
                <a:gd name="connsiteY4" fmla="*/ 125539 h 976979"/>
                <a:gd name="connsiteX5" fmla="*/ 727139 w 944971"/>
                <a:gd name="connsiteY5" fmla="*/ 127444 h 976979"/>
                <a:gd name="connsiteX6" fmla="*/ 724472 w 944971"/>
                <a:gd name="connsiteY6" fmla="*/ 138779 h 976979"/>
                <a:gd name="connsiteX7" fmla="*/ 731330 w 944971"/>
                <a:gd name="connsiteY7" fmla="*/ 178594 h 976979"/>
                <a:gd name="connsiteX8" fmla="*/ 764096 w 944971"/>
                <a:gd name="connsiteY8" fmla="*/ 303943 h 976979"/>
                <a:gd name="connsiteX9" fmla="*/ 769334 w 944971"/>
                <a:gd name="connsiteY9" fmla="*/ 324040 h 976979"/>
                <a:gd name="connsiteX10" fmla="*/ 779240 w 944971"/>
                <a:gd name="connsiteY10" fmla="*/ 337375 h 976979"/>
                <a:gd name="connsiteX11" fmla="*/ 801529 w 944971"/>
                <a:gd name="connsiteY11" fmla="*/ 357568 h 976979"/>
                <a:gd name="connsiteX12" fmla="*/ 801148 w 944971"/>
                <a:gd name="connsiteY12" fmla="*/ 373666 h 976979"/>
                <a:gd name="connsiteX13" fmla="*/ 798481 w 944971"/>
                <a:gd name="connsiteY13" fmla="*/ 381000 h 976979"/>
                <a:gd name="connsiteX14" fmla="*/ 798386 w 944971"/>
                <a:gd name="connsiteY14" fmla="*/ 389572 h 976979"/>
                <a:gd name="connsiteX15" fmla="*/ 800862 w 944971"/>
                <a:gd name="connsiteY15" fmla="*/ 398812 h 976979"/>
                <a:gd name="connsiteX16" fmla="*/ 822004 w 944971"/>
                <a:gd name="connsiteY16" fmla="*/ 423863 h 976979"/>
                <a:gd name="connsiteX17" fmla="*/ 823718 w 944971"/>
                <a:gd name="connsiteY17" fmla="*/ 426720 h 976979"/>
                <a:gd name="connsiteX18" fmla="*/ 825718 w 944971"/>
                <a:gd name="connsiteY18" fmla="*/ 429577 h 976979"/>
                <a:gd name="connsiteX19" fmla="*/ 834767 w 944971"/>
                <a:gd name="connsiteY19" fmla="*/ 432625 h 976979"/>
                <a:gd name="connsiteX20" fmla="*/ 860580 w 944971"/>
                <a:gd name="connsiteY20" fmla="*/ 429577 h 976979"/>
                <a:gd name="connsiteX21" fmla="*/ 888774 w 944971"/>
                <a:gd name="connsiteY21" fmla="*/ 428434 h 976979"/>
                <a:gd name="connsiteX22" fmla="*/ 900204 w 944971"/>
                <a:gd name="connsiteY22" fmla="*/ 455295 h 976979"/>
                <a:gd name="connsiteX23" fmla="*/ 904300 w 944971"/>
                <a:gd name="connsiteY23" fmla="*/ 496633 h 976979"/>
                <a:gd name="connsiteX24" fmla="*/ 918778 w 944971"/>
                <a:gd name="connsiteY24" fmla="*/ 509968 h 976979"/>
                <a:gd name="connsiteX25" fmla="*/ 944971 w 944971"/>
                <a:gd name="connsiteY25" fmla="*/ 555879 h 976979"/>
                <a:gd name="connsiteX26" fmla="*/ 928779 w 944971"/>
                <a:gd name="connsiteY26" fmla="*/ 609886 h 976979"/>
                <a:gd name="connsiteX27" fmla="*/ 889822 w 944971"/>
                <a:gd name="connsiteY27" fmla="*/ 663416 h 976979"/>
                <a:gd name="connsiteX28" fmla="*/ 835529 w 944971"/>
                <a:gd name="connsiteY28" fmla="*/ 700088 h 976979"/>
                <a:gd name="connsiteX29" fmla="*/ 814479 w 944971"/>
                <a:gd name="connsiteY29" fmla="*/ 691134 h 976979"/>
                <a:gd name="connsiteX30" fmla="*/ 798386 w 944971"/>
                <a:gd name="connsiteY30" fmla="*/ 689800 h 976979"/>
                <a:gd name="connsiteX31" fmla="*/ 790194 w 944971"/>
                <a:gd name="connsiteY31" fmla="*/ 692277 h 976979"/>
                <a:gd name="connsiteX32" fmla="*/ 763048 w 944971"/>
                <a:gd name="connsiteY32" fmla="*/ 710755 h 976979"/>
                <a:gd name="connsiteX33" fmla="*/ 755142 w 944971"/>
                <a:gd name="connsiteY33" fmla="*/ 714661 h 976979"/>
                <a:gd name="connsiteX34" fmla="*/ 748665 w 944971"/>
                <a:gd name="connsiteY34" fmla="*/ 716756 h 976979"/>
                <a:gd name="connsiteX35" fmla="*/ 744283 w 944971"/>
                <a:gd name="connsiteY35" fmla="*/ 716566 h 976979"/>
                <a:gd name="connsiteX36" fmla="*/ 737045 w 944971"/>
                <a:gd name="connsiteY36" fmla="*/ 714851 h 976979"/>
                <a:gd name="connsiteX37" fmla="*/ 729044 w 944971"/>
                <a:gd name="connsiteY37" fmla="*/ 711898 h 976979"/>
                <a:gd name="connsiteX38" fmla="*/ 715137 w 944971"/>
                <a:gd name="connsiteY38" fmla="*/ 708279 h 976979"/>
                <a:gd name="connsiteX39" fmla="*/ 710184 w 944971"/>
                <a:gd name="connsiteY39" fmla="*/ 708660 h 976979"/>
                <a:gd name="connsiteX40" fmla="*/ 706565 w 944971"/>
                <a:gd name="connsiteY40" fmla="*/ 710184 h 976979"/>
                <a:gd name="connsiteX41" fmla="*/ 701993 w 944971"/>
                <a:gd name="connsiteY41" fmla="*/ 715042 h 976979"/>
                <a:gd name="connsiteX42" fmla="*/ 694373 w 944971"/>
                <a:gd name="connsiteY42" fmla="*/ 726853 h 976979"/>
                <a:gd name="connsiteX43" fmla="*/ 693039 w 944971"/>
                <a:gd name="connsiteY43" fmla="*/ 729805 h 976979"/>
                <a:gd name="connsiteX44" fmla="*/ 686372 w 944971"/>
                <a:gd name="connsiteY44" fmla="*/ 739235 h 976979"/>
                <a:gd name="connsiteX45" fmla="*/ 676370 w 944971"/>
                <a:gd name="connsiteY45" fmla="*/ 750284 h 976979"/>
                <a:gd name="connsiteX46" fmla="*/ 671703 w 944971"/>
                <a:gd name="connsiteY46" fmla="*/ 751999 h 976979"/>
                <a:gd name="connsiteX47" fmla="*/ 667988 w 944971"/>
                <a:gd name="connsiteY47" fmla="*/ 751999 h 976979"/>
                <a:gd name="connsiteX48" fmla="*/ 659797 w 944971"/>
                <a:gd name="connsiteY48" fmla="*/ 747331 h 976979"/>
                <a:gd name="connsiteX49" fmla="*/ 652081 w 944971"/>
                <a:gd name="connsiteY49" fmla="*/ 745046 h 976979"/>
                <a:gd name="connsiteX50" fmla="*/ 647605 w 944971"/>
                <a:gd name="connsiteY50" fmla="*/ 747046 h 976979"/>
                <a:gd name="connsiteX51" fmla="*/ 644843 w 944971"/>
                <a:gd name="connsiteY51" fmla="*/ 749046 h 976979"/>
                <a:gd name="connsiteX52" fmla="*/ 640937 w 944971"/>
                <a:gd name="connsiteY52" fmla="*/ 758285 h 976979"/>
                <a:gd name="connsiteX53" fmla="*/ 628460 w 944971"/>
                <a:gd name="connsiteY53" fmla="*/ 770191 h 976979"/>
                <a:gd name="connsiteX54" fmla="*/ 617982 w 944971"/>
                <a:gd name="connsiteY54" fmla="*/ 769620 h 976979"/>
                <a:gd name="connsiteX55" fmla="*/ 610267 w 944971"/>
                <a:gd name="connsiteY55" fmla="*/ 767334 h 976979"/>
                <a:gd name="connsiteX56" fmla="*/ 593693 w 944971"/>
                <a:gd name="connsiteY56" fmla="*/ 764286 h 976979"/>
                <a:gd name="connsiteX57" fmla="*/ 587026 w 944971"/>
                <a:gd name="connsiteY57" fmla="*/ 760857 h 976979"/>
                <a:gd name="connsiteX58" fmla="*/ 583502 w 944971"/>
                <a:gd name="connsiteY58" fmla="*/ 756952 h 976979"/>
                <a:gd name="connsiteX59" fmla="*/ 587312 w 944971"/>
                <a:gd name="connsiteY59" fmla="*/ 732854 h 976979"/>
                <a:gd name="connsiteX60" fmla="*/ 606362 w 944971"/>
                <a:gd name="connsiteY60" fmla="*/ 687419 h 976979"/>
                <a:gd name="connsiteX61" fmla="*/ 608362 w 944971"/>
                <a:gd name="connsiteY61" fmla="*/ 670560 h 976979"/>
                <a:gd name="connsiteX62" fmla="*/ 606838 w 944971"/>
                <a:gd name="connsiteY62" fmla="*/ 667607 h 976979"/>
                <a:gd name="connsiteX63" fmla="*/ 604552 w 944971"/>
                <a:gd name="connsiteY63" fmla="*/ 664178 h 976979"/>
                <a:gd name="connsiteX64" fmla="*/ 601028 w 944971"/>
                <a:gd name="connsiteY64" fmla="*/ 662940 h 976979"/>
                <a:gd name="connsiteX65" fmla="*/ 596456 w 944971"/>
                <a:gd name="connsiteY65" fmla="*/ 662654 h 976979"/>
                <a:gd name="connsiteX66" fmla="*/ 590741 w 944971"/>
                <a:gd name="connsiteY66" fmla="*/ 663511 h 976979"/>
                <a:gd name="connsiteX67" fmla="*/ 586740 w 944971"/>
                <a:gd name="connsiteY67" fmla="*/ 665131 h 976979"/>
                <a:gd name="connsiteX68" fmla="*/ 583121 w 944971"/>
                <a:gd name="connsiteY68" fmla="*/ 667131 h 976979"/>
                <a:gd name="connsiteX69" fmla="*/ 577501 w 944971"/>
                <a:gd name="connsiteY69" fmla="*/ 670941 h 976979"/>
                <a:gd name="connsiteX70" fmla="*/ 567595 w 944971"/>
                <a:gd name="connsiteY70" fmla="*/ 679418 h 976979"/>
                <a:gd name="connsiteX71" fmla="*/ 549593 w 944971"/>
                <a:gd name="connsiteY71" fmla="*/ 699325 h 976979"/>
                <a:gd name="connsiteX72" fmla="*/ 501872 w 944971"/>
                <a:gd name="connsiteY72" fmla="*/ 722662 h 976979"/>
                <a:gd name="connsiteX73" fmla="*/ 493014 w 944971"/>
                <a:gd name="connsiteY73" fmla="*/ 736854 h 976979"/>
                <a:gd name="connsiteX74" fmla="*/ 481393 w 944971"/>
                <a:gd name="connsiteY74" fmla="*/ 774668 h 976979"/>
                <a:gd name="connsiteX75" fmla="*/ 475488 w 944971"/>
                <a:gd name="connsiteY75" fmla="*/ 787813 h 976979"/>
                <a:gd name="connsiteX76" fmla="*/ 451580 w 944971"/>
                <a:gd name="connsiteY76" fmla="*/ 823722 h 976979"/>
                <a:gd name="connsiteX77" fmla="*/ 445675 w 944971"/>
                <a:gd name="connsiteY77" fmla="*/ 836200 h 976979"/>
                <a:gd name="connsiteX78" fmla="*/ 441103 w 944971"/>
                <a:gd name="connsiteY78" fmla="*/ 848773 h 976979"/>
                <a:gd name="connsiteX79" fmla="*/ 436436 w 944971"/>
                <a:gd name="connsiteY79" fmla="*/ 868489 h 976979"/>
                <a:gd name="connsiteX80" fmla="*/ 433292 w 944971"/>
                <a:gd name="connsiteY80" fmla="*/ 877443 h 976979"/>
                <a:gd name="connsiteX81" fmla="*/ 430340 w 944971"/>
                <a:gd name="connsiteY81" fmla="*/ 883158 h 976979"/>
                <a:gd name="connsiteX82" fmla="*/ 417290 w 944971"/>
                <a:gd name="connsiteY82" fmla="*/ 898398 h 976979"/>
                <a:gd name="connsiteX83" fmla="*/ 375761 w 944971"/>
                <a:gd name="connsiteY83" fmla="*/ 960882 h 976979"/>
                <a:gd name="connsiteX84" fmla="*/ 320231 w 944971"/>
                <a:gd name="connsiteY84" fmla="*/ 973455 h 976979"/>
                <a:gd name="connsiteX85" fmla="*/ 281369 w 944971"/>
                <a:gd name="connsiteY85" fmla="*/ 976979 h 976979"/>
                <a:gd name="connsiteX86" fmla="*/ 266319 w 944971"/>
                <a:gd name="connsiteY86" fmla="*/ 974598 h 976979"/>
                <a:gd name="connsiteX87" fmla="*/ 188023 w 944971"/>
                <a:gd name="connsiteY87" fmla="*/ 940880 h 976979"/>
                <a:gd name="connsiteX88" fmla="*/ 182499 w 944971"/>
                <a:gd name="connsiteY88" fmla="*/ 939355 h 976979"/>
                <a:gd name="connsiteX89" fmla="*/ 179261 w 944971"/>
                <a:gd name="connsiteY89" fmla="*/ 939927 h 976979"/>
                <a:gd name="connsiteX90" fmla="*/ 172307 w 944971"/>
                <a:gd name="connsiteY90" fmla="*/ 942975 h 976979"/>
                <a:gd name="connsiteX91" fmla="*/ 161544 w 944971"/>
                <a:gd name="connsiteY91" fmla="*/ 950500 h 976979"/>
                <a:gd name="connsiteX92" fmla="*/ 129826 w 944971"/>
                <a:gd name="connsiteY92" fmla="*/ 856583 h 976979"/>
                <a:gd name="connsiteX93" fmla="*/ 117729 w 944971"/>
                <a:gd name="connsiteY93" fmla="*/ 832961 h 976979"/>
                <a:gd name="connsiteX94" fmla="*/ 114300 w 944971"/>
                <a:gd name="connsiteY94" fmla="*/ 831342 h 976979"/>
                <a:gd name="connsiteX95" fmla="*/ 102870 w 944971"/>
                <a:gd name="connsiteY95" fmla="*/ 828580 h 976979"/>
                <a:gd name="connsiteX96" fmla="*/ 24194 w 944971"/>
                <a:gd name="connsiteY96" fmla="*/ 820388 h 976979"/>
                <a:gd name="connsiteX97" fmla="*/ 17145 w 944971"/>
                <a:gd name="connsiteY97" fmla="*/ 818579 h 976979"/>
                <a:gd name="connsiteX98" fmla="*/ 5715 w 944971"/>
                <a:gd name="connsiteY98" fmla="*/ 814197 h 976979"/>
                <a:gd name="connsiteX99" fmla="*/ 1619 w 944971"/>
                <a:gd name="connsiteY99" fmla="*/ 810101 h 976979"/>
                <a:gd name="connsiteX100" fmla="*/ 0 w 944971"/>
                <a:gd name="connsiteY100" fmla="*/ 806101 h 976979"/>
                <a:gd name="connsiteX101" fmla="*/ 5143 w 944971"/>
                <a:gd name="connsiteY101" fmla="*/ 797719 h 976979"/>
                <a:gd name="connsiteX102" fmla="*/ 50959 w 944971"/>
                <a:gd name="connsiteY102" fmla="*/ 744855 h 976979"/>
                <a:gd name="connsiteX103" fmla="*/ 87249 w 944971"/>
                <a:gd name="connsiteY103" fmla="*/ 715423 h 976979"/>
                <a:gd name="connsiteX104" fmla="*/ 102775 w 944971"/>
                <a:gd name="connsiteY104" fmla="*/ 707517 h 976979"/>
                <a:gd name="connsiteX105" fmla="*/ 131350 w 944971"/>
                <a:gd name="connsiteY105" fmla="*/ 702088 h 976979"/>
                <a:gd name="connsiteX106" fmla="*/ 248317 w 944971"/>
                <a:gd name="connsiteY106" fmla="*/ 668179 h 976979"/>
                <a:gd name="connsiteX107" fmla="*/ 331756 w 944971"/>
                <a:gd name="connsiteY107" fmla="*/ 677132 h 976979"/>
                <a:gd name="connsiteX108" fmla="*/ 369094 w 944971"/>
                <a:gd name="connsiteY108" fmla="*/ 679323 h 976979"/>
                <a:gd name="connsiteX109" fmla="*/ 382524 w 944971"/>
                <a:gd name="connsiteY109" fmla="*/ 677989 h 976979"/>
                <a:gd name="connsiteX110" fmla="*/ 394144 w 944971"/>
                <a:gd name="connsiteY110" fmla="*/ 673322 h 976979"/>
                <a:gd name="connsiteX111" fmla="*/ 407194 w 944971"/>
                <a:gd name="connsiteY111" fmla="*/ 664940 h 976979"/>
                <a:gd name="connsiteX112" fmla="*/ 424434 w 944971"/>
                <a:gd name="connsiteY112" fmla="*/ 633222 h 976979"/>
                <a:gd name="connsiteX113" fmla="*/ 427673 w 944971"/>
                <a:gd name="connsiteY113" fmla="*/ 628650 h 976979"/>
                <a:gd name="connsiteX114" fmla="*/ 433673 w 944971"/>
                <a:gd name="connsiteY114" fmla="*/ 621792 h 976979"/>
                <a:gd name="connsiteX115" fmla="*/ 451294 w 944971"/>
                <a:gd name="connsiteY115" fmla="*/ 608743 h 976979"/>
                <a:gd name="connsiteX116" fmla="*/ 456248 w 944971"/>
                <a:gd name="connsiteY116" fmla="*/ 603694 h 976979"/>
                <a:gd name="connsiteX117" fmla="*/ 459391 w 944971"/>
                <a:gd name="connsiteY117" fmla="*/ 598551 h 976979"/>
                <a:gd name="connsiteX118" fmla="*/ 460820 w 944971"/>
                <a:gd name="connsiteY118" fmla="*/ 594360 h 976979"/>
                <a:gd name="connsiteX119" fmla="*/ 496633 w 944971"/>
                <a:gd name="connsiteY119" fmla="*/ 518065 h 976979"/>
                <a:gd name="connsiteX120" fmla="*/ 498920 w 944971"/>
                <a:gd name="connsiteY120" fmla="*/ 514636 h 976979"/>
                <a:gd name="connsiteX121" fmla="*/ 508921 w 944971"/>
                <a:gd name="connsiteY121" fmla="*/ 496633 h 976979"/>
                <a:gd name="connsiteX122" fmla="*/ 517779 w 944971"/>
                <a:gd name="connsiteY122" fmla="*/ 445008 h 976979"/>
                <a:gd name="connsiteX123" fmla="*/ 529971 w 944971"/>
                <a:gd name="connsiteY123" fmla="*/ 428149 h 976979"/>
                <a:gd name="connsiteX124" fmla="*/ 532162 w 944971"/>
                <a:gd name="connsiteY124" fmla="*/ 414909 h 976979"/>
                <a:gd name="connsiteX125" fmla="*/ 531209 w 944971"/>
                <a:gd name="connsiteY125" fmla="*/ 405289 h 976979"/>
                <a:gd name="connsiteX126" fmla="*/ 532924 w 944971"/>
                <a:gd name="connsiteY126" fmla="*/ 399669 h 976979"/>
                <a:gd name="connsiteX127" fmla="*/ 534638 w 944971"/>
                <a:gd name="connsiteY127" fmla="*/ 395954 h 976979"/>
                <a:gd name="connsiteX128" fmla="*/ 545211 w 944971"/>
                <a:gd name="connsiteY128" fmla="*/ 389477 h 976979"/>
                <a:gd name="connsiteX129" fmla="*/ 555498 w 944971"/>
                <a:gd name="connsiteY129" fmla="*/ 384905 h 976979"/>
                <a:gd name="connsiteX130" fmla="*/ 594360 w 944971"/>
                <a:gd name="connsiteY130" fmla="*/ 346710 h 976979"/>
                <a:gd name="connsiteX131" fmla="*/ 605314 w 944971"/>
                <a:gd name="connsiteY131" fmla="*/ 331946 h 976979"/>
                <a:gd name="connsiteX132" fmla="*/ 610267 w 944971"/>
                <a:gd name="connsiteY132" fmla="*/ 317849 h 976979"/>
                <a:gd name="connsiteX133" fmla="*/ 618744 w 944971"/>
                <a:gd name="connsiteY133" fmla="*/ 258889 h 976979"/>
                <a:gd name="connsiteX134" fmla="*/ 613315 w 944971"/>
                <a:gd name="connsiteY134" fmla="*/ 236696 h 976979"/>
                <a:gd name="connsiteX135" fmla="*/ 587978 w 944971"/>
                <a:gd name="connsiteY135" fmla="*/ 215360 h 976979"/>
                <a:gd name="connsiteX136" fmla="*/ 572072 w 944971"/>
                <a:gd name="connsiteY136" fmla="*/ 177165 h 976979"/>
                <a:gd name="connsiteX137" fmla="*/ 584359 w 944971"/>
                <a:gd name="connsiteY137" fmla="*/ 135922 h 976979"/>
                <a:gd name="connsiteX138" fmla="*/ 609981 w 944971"/>
                <a:gd name="connsiteY138" fmla="*/ 98584 h 976979"/>
                <a:gd name="connsiteX139" fmla="*/ 634270 w 944971"/>
                <a:gd name="connsiteY139" fmla="*/ 72390 h 976979"/>
                <a:gd name="connsiteX140" fmla="*/ 680371 w 944971"/>
                <a:gd name="connsiteY140" fmla="*/ 34861 h 976979"/>
                <a:gd name="connsiteX141" fmla="*/ 688753 w 944971"/>
                <a:gd name="connsiteY141" fmla="*/ 26098 h 976979"/>
                <a:gd name="connsiteX142" fmla="*/ 694849 w 944971"/>
                <a:gd name="connsiteY142" fmla="*/ 0 h 976979"/>
                <a:gd name="connsiteX143" fmla="*/ 784384 w 944971"/>
                <a:gd name="connsiteY143" fmla="*/ 23241 h 976979"/>
                <a:gd name="connsiteX144" fmla="*/ 794385 w 944971"/>
                <a:gd name="connsiteY144" fmla="*/ 31432 h 976979"/>
                <a:gd name="connsiteX145" fmla="*/ 793909 w 944971"/>
                <a:gd name="connsiteY145" fmla="*/ 44958 h 976979"/>
                <a:gd name="connsiteX146" fmla="*/ 798386 w 944971"/>
                <a:gd name="connsiteY146" fmla="*/ 57817 h 976979"/>
                <a:gd name="connsiteX147" fmla="*/ 824385 w 944971"/>
                <a:gd name="connsiteY147" fmla="*/ 89535 h 97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944971" h="976979">
                  <a:moveTo>
                    <a:pt x="824385" y="89535"/>
                  </a:moveTo>
                  <a:lnTo>
                    <a:pt x="824385" y="89535"/>
                  </a:lnTo>
                  <a:lnTo>
                    <a:pt x="801148" y="97155"/>
                  </a:lnTo>
                  <a:lnTo>
                    <a:pt x="733044" y="124015"/>
                  </a:lnTo>
                  <a:lnTo>
                    <a:pt x="730091" y="125539"/>
                  </a:lnTo>
                  <a:lnTo>
                    <a:pt x="727139" y="127444"/>
                  </a:lnTo>
                  <a:lnTo>
                    <a:pt x="724472" y="138779"/>
                  </a:lnTo>
                  <a:lnTo>
                    <a:pt x="731330" y="178594"/>
                  </a:lnTo>
                  <a:lnTo>
                    <a:pt x="764096" y="303943"/>
                  </a:lnTo>
                  <a:lnTo>
                    <a:pt x="769334" y="324040"/>
                  </a:lnTo>
                  <a:lnTo>
                    <a:pt x="779240" y="337375"/>
                  </a:lnTo>
                  <a:lnTo>
                    <a:pt x="801529" y="357568"/>
                  </a:lnTo>
                  <a:lnTo>
                    <a:pt x="801148" y="373666"/>
                  </a:lnTo>
                  <a:lnTo>
                    <a:pt x="798481" y="381000"/>
                  </a:lnTo>
                  <a:lnTo>
                    <a:pt x="798386" y="389572"/>
                  </a:lnTo>
                  <a:lnTo>
                    <a:pt x="800862" y="398812"/>
                  </a:lnTo>
                  <a:lnTo>
                    <a:pt x="822004" y="423863"/>
                  </a:lnTo>
                  <a:lnTo>
                    <a:pt x="823718" y="426720"/>
                  </a:lnTo>
                  <a:lnTo>
                    <a:pt x="825718" y="429577"/>
                  </a:lnTo>
                  <a:lnTo>
                    <a:pt x="834767" y="432625"/>
                  </a:lnTo>
                  <a:lnTo>
                    <a:pt x="860580" y="429577"/>
                  </a:lnTo>
                  <a:lnTo>
                    <a:pt x="888774" y="428434"/>
                  </a:lnTo>
                  <a:lnTo>
                    <a:pt x="900204" y="455295"/>
                  </a:lnTo>
                  <a:lnTo>
                    <a:pt x="904300" y="496633"/>
                  </a:lnTo>
                  <a:lnTo>
                    <a:pt x="918778" y="509968"/>
                  </a:lnTo>
                  <a:lnTo>
                    <a:pt x="944971" y="555879"/>
                  </a:lnTo>
                  <a:lnTo>
                    <a:pt x="928779" y="609886"/>
                  </a:lnTo>
                  <a:lnTo>
                    <a:pt x="889822" y="663416"/>
                  </a:lnTo>
                  <a:lnTo>
                    <a:pt x="835529" y="700088"/>
                  </a:lnTo>
                  <a:lnTo>
                    <a:pt x="814479" y="691134"/>
                  </a:lnTo>
                  <a:lnTo>
                    <a:pt x="798386" y="689800"/>
                  </a:lnTo>
                  <a:lnTo>
                    <a:pt x="790194" y="692277"/>
                  </a:lnTo>
                  <a:lnTo>
                    <a:pt x="763048" y="710755"/>
                  </a:lnTo>
                  <a:lnTo>
                    <a:pt x="755142" y="714661"/>
                  </a:lnTo>
                  <a:lnTo>
                    <a:pt x="748665" y="716756"/>
                  </a:lnTo>
                  <a:lnTo>
                    <a:pt x="744283" y="716566"/>
                  </a:lnTo>
                  <a:lnTo>
                    <a:pt x="737045" y="714851"/>
                  </a:lnTo>
                  <a:lnTo>
                    <a:pt x="729044" y="711898"/>
                  </a:lnTo>
                  <a:lnTo>
                    <a:pt x="715137" y="708279"/>
                  </a:lnTo>
                  <a:lnTo>
                    <a:pt x="710184" y="708660"/>
                  </a:lnTo>
                  <a:lnTo>
                    <a:pt x="706565" y="710184"/>
                  </a:lnTo>
                  <a:lnTo>
                    <a:pt x="701993" y="715042"/>
                  </a:lnTo>
                  <a:lnTo>
                    <a:pt x="694373" y="726853"/>
                  </a:lnTo>
                  <a:lnTo>
                    <a:pt x="693039" y="729805"/>
                  </a:lnTo>
                  <a:lnTo>
                    <a:pt x="686372" y="739235"/>
                  </a:lnTo>
                  <a:lnTo>
                    <a:pt x="676370" y="750284"/>
                  </a:lnTo>
                  <a:lnTo>
                    <a:pt x="671703" y="751999"/>
                  </a:lnTo>
                  <a:lnTo>
                    <a:pt x="667988" y="751999"/>
                  </a:lnTo>
                  <a:lnTo>
                    <a:pt x="659797" y="747331"/>
                  </a:lnTo>
                  <a:lnTo>
                    <a:pt x="652081" y="745046"/>
                  </a:lnTo>
                  <a:lnTo>
                    <a:pt x="647605" y="747046"/>
                  </a:lnTo>
                  <a:lnTo>
                    <a:pt x="644843" y="749046"/>
                  </a:lnTo>
                  <a:lnTo>
                    <a:pt x="640937" y="758285"/>
                  </a:lnTo>
                  <a:lnTo>
                    <a:pt x="628460" y="770191"/>
                  </a:lnTo>
                  <a:lnTo>
                    <a:pt x="617982" y="769620"/>
                  </a:lnTo>
                  <a:lnTo>
                    <a:pt x="610267" y="767334"/>
                  </a:lnTo>
                  <a:lnTo>
                    <a:pt x="593693" y="764286"/>
                  </a:lnTo>
                  <a:lnTo>
                    <a:pt x="587026" y="760857"/>
                  </a:lnTo>
                  <a:lnTo>
                    <a:pt x="583502" y="756952"/>
                  </a:lnTo>
                  <a:lnTo>
                    <a:pt x="587312" y="732854"/>
                  </a:lnTo>
                  <a:lnTo>
                    <a:pt x="606362" y="687419"/>
                  </a:lnTo>
                  <a:lnTo>
                    <a:pt x="608362" y="670560"/>
                  </a:lnTo>
                  <a:lnTo>
                    <a:pt x="606838" y="667607"/>
                  </a:lnTo>
                  <a:lnTo>
                    <a:pt x="604552" y="664178"/>
                  </a:lnTo>
                  <a:lnTo>
                    <a:pt x="601028" y="662940"/>
                  </a:lnTo>
                  <a:lnTo>
                    <a:pt x="596456" y="662654"/>
                  </a:lnTo>
                  <a:lnTo>
                    <a:pt x="590741" y="663511"/>
                  </a:lnTo>
                  <a:lnTo>
                    <a:pt x="586740" y="665131"/>
                  </a:lnTo>
                  <a:lnTo>
                    <a:pt x="583121" y="667131"/>
                  </a:lnTo>
                  <a:lnTo>
                    <a:pt x="577501" y="670941"/>
                  </a:lnTo>
                  <a:lnTo>
                    <a:pt x="567595" y="679418"/>
                  </a:lnTo>
                  <a:lnTo>
                    <a:pt x="549593" y="699325"/>
                  </a:lnTo>
                  <a:lnTo>
                    <a:pt x="501872" y="722662"/>
                  </a:lnTo>
                  <a:lnTo>
                    <a:pt x="493014" y="736854"/>
                  </a:lnTo>
                  <a:lnTo>
                    <a:pt x="481393" y="774668"/>
                  </a:lnTo>
                  <a:lnTo>
                    <a:pt x="475488" y="787813"/>
                  </a:lnTo>
                  <a:lnTo>
                    <a:pt x="451580" y="823722"/>
                  </a:lnTo>
                  <a:lnTo>
                    <a:pt x="445675" y="836200"/>
                  </a:lnTo>
                  <a:lnTo>
                    <a:pt x="441103" y="848773"/>
                  </a:lnTo>
                  <a:lnTo>
                    <a:pt x="436436" y="868489"/>
                  </a:lnTo>
                  <a:lnTo>
                    <a:pt x="433292" y="877443"/>
                  </a:lnTo>
                  <a:lnTo>
                    <a:pt x="430340" y="883158"/>
                  </a:lnTo>
                  <a:lnTo>
                    <a:pt x="417290" y="898398"/>
                  </a:lnTo>
                  <a:lnTo>
                    <a:pt x="375761" y="960882"/>
                  </a:lnTo>
                  <a:lnTo>
                    <a:pt x="320231" y="973455"/>
                  </a:lnTo>
                  <a:lnTo>
                    <a:pt x="281369" y="976979"/>
                  </a:lnTo>
                  <a:lnTo>
                    <a:pt x="266319" y="974598"/>
                  </a:lnTo>
                  <a:lnTo>
                    <a:pt x="188023" y="940880"/>
                  </a:lnTo>
                  <a:lnTo>
                    <a:pt x="182499" y="939355"/>
                  </a:lnTo>
                  <a:lnTo>
                    <a:pt x="179261" y="939927"/>
                  </a:lnTo>
                  <a:lnTo>
                    <a:pt x="172307" y="942975"/>
                  </a:lnTo>
                  <a:lnTo>
                    <a:pt x="161544" y="950500"/>
                  </a:lnTo>
                  <a:lnTo>
                    <a:pt x="129826" y="856583"/>
                  </a:lnTo>
                  <a:lnTo>
                    <a:pt x="117729" y="832961"/>
                  </a:lnTo>
                  <a:lnTo>
                    <a:pt x="114300" y="831342"/>
                  </a:lnTo>
                  <a:lnTo>
                    <a:pt x="102870" y="828580"/>
                  </a:lnTo>
                  <a:lnTo>
                    <a:pt x="24194" y="820388"/>
                  </a:lnTo>
                  <a:lnTo>
                    <a:pt x="17145" y="818579"/>
                  </a:lnTo>
                  <a:lnTo>
                    <a:pt x="5715" y="814197"/>
                  </a:lnTo>
                  <a:lnTo>
                    <a:pt x="1619" y="810101"/>
                  </a:lnTo>
                  <a:lnTo>
                    <a:pt x="0" y="806101"/>
                  </a:lnTo>
                  <a:lnTo>
                    <a:pt x="5143" y="797719"/>
                  </a:lnTo>
                  <a:lnTo>
                    <a:pt x="50959" y="744855"/>
                  </a:lnTo>
                  <a:lnTo>
                    <a:pt x="87249" y="715423"/>
                  </a:lnTo>
                  <a:lnTo>
                    <a:pt x="102775" y="707517"/>
                  </a:lnTo>
                  <a:lnTo>
                    <a:pt x="131350" y="702088"/>
                  </a:lnTo>
                  <a:lnTo>
                    <a:pt x="248317" y="668179"/>
                  </a:lnTo>
                  <a:lnTo>
                    <a:pt x="331756" y="677132"/>
                  </a:lnTo>
                  <a:lnTo>
                    <a:pt x="369094" y="679323"/>
                  </a:lnTo>
                  <a:lnTo>
                    <a:pt x="382524" y="677989"/>
                  </a:lnTo>
                  <a:lnTo>
                    <a:pt x="394144" y="673322"/>
                  </a:lnTo>
                  <a:lnTo>
                    <a:pt x="407194" y="664940"/>
                  </a:lnTo>
                  <a:lnTo>
                    <a:pt x="424434" y="633222"/>
                  </a:lnTo>
                  <a:lnTo>
                    <a:pt x="427673" y="628650"/>
                  </a:lnTo>
                  <a:lnTo>
                    <a:pt x="433673" y="621792"/>
                  </a:lnTo>
                  <a:lnTo>
                    <a:pt x="451294" y="608743"/>
                  </a:lnTo>
                  <a:lnTo>
                    <a:pt x="456248" y="603694"/>
                  </a:lnTo>
                  <a:lnTo>
                    <a:pt x="459391" y="598551"/>
                  </a:lnTo>
                  <a:lnTo>
                    <a:pt x="460820" y="594360"/>
                  </a:lnTo>
                  <a:lnTo>
                    <a:pt x="496633" y="518065"/>
                  </a:lnTo>
                  <a:lnTo>
                    <a:pt x="498920" y="514636"/>
                  </a:lnTo>
                  <a:lnTo>
                    <a:pt x="508921" y="496633"/>
                  </a:lnTo>
                  <a:lnTo>
                    <a:pt x="517779" y="445008"/>
                  </a:lnTo>
                  <a:lnTo>
                    <a:pt x="529971" y="428149"/>
                  </a:lnTo>
                  <a:lnTo>
                    <a:pt x="532162" y="414909"/>
                  </a:lnTo>
                  <a:lnTo>
                    <a:pt x="531209" y="405289"/>
                  </a:lnTo>
                  <a:lnTo>
                    <a:pt x="532924" y="399669"/>
                  </a:lnTo>
                  <a:lnTo>
                    <a:pt x="534638" y="395954"/>
                  </a:lnTo>
                  <a:lnTo>
                    <a:pt x="545211" y="389477"/>
                  </a:lnTo>
                  <a:lnTo>
                    <a:pt x="555498" y="384905"/>
                  </a:lnTo>
                  <a:lnTo>
                    <a:pt x="594360" y="346710"/>
                  </a:lnTo>
                  <a:lnTo>
                    <a:pt x="605314" y="331946"/>
                  </a:lnTo>
                  <a:lnTo>
                    <a:pt x="610267" y="317849"/>
                  </a:lnTo>
                  <a:lnTo>
                    <a:pt x="618744" y="258889"/>
                  </a:lnTo>
                  <a:lnTo>
                    <a:pt x="613315" y="236696"/>
                  </a:lnTo>
                  <a:lnTo>
                    <a:pt x="587978" y="215360"/>
                  </a:lnTo>
                  <a:lnTo>
                    <a:pt x="572072" y="177165"/>
                  </a:lnTo>
                  <a:lnTo>
                    <a:pt x="584359" y="135922"/>
                  </a:lnTo>
                  <a:lnTo>
                    <a:pt x="609981" y="98584"/>
                  </a:lnTo>
                  <a:lnTo>
                    <a:pt x="634270" y="72390"/>
                  </a:lnTo>
                  <a:lnTo>
                    <a:pt x="680371" y="34861"/>
                  </a:lnTo>
                  <a:lnTo>
                    <a:pt x="688753" y="26098"/>
                  </a:lnTo>
                  <a:lnTo>
                    <a:pt x="694849" y="0"/>
                  </a:lnTo>
                  <a:lnTo>
                    <a:pt x="784384" y="23241"/>
                  </a:lnTo>
                  <a:lnTo>
                    <a:pt x="794385" y="31432"/>
                  </a:lnTo>
                  <a:lnTo>
                    <a:pt x="793909" y="44958"/>
                  </a:lnTo>
                  <a:lnTo>
                    <a:pt x="798386" y="57817"/>
                  </a:lnTo>
                  <a:lnTo>
                    <a:pt x="824385" y="89535"/>
                  </a:lnTo>
                  <a:close/>
                </a:path>
              </a:pathLst>
            </a:custGeom>
            <a:grpFill/>
            <a:ln w="9525" cap="flat">
              <a:solidFill>
                <a:srgbClr val="84E291"/>
              </a:solidFill>
              <a:prstDash val="solid"/>
              <a:miter/>
            </a:ln>
          </p:spPr>
          <p:txBody>
            <a:bodyPr rtlCol="0" anchor="ctr"/>
            <a:lstStyle/>
            <a:p>
              <a:endParaRPr lang="es-HN"/>
            </a:p>
          </p:txBody>
        </p:sp>
        <p:sp>
          <p:nvSpPr>
            <p:cNvPr id="99" name="Forma libre: forma 98">
              <a:extLst>
                <a:ext uri="{FF2B5EF4-FFF2-40B4-BE49-F238E27FC236}">
                  <a16:creationId xmlns:a16="http://schemas.microsoft.com/office/drawing/2014/main" id="{F69B46EE-8E35-2A5F-A2C3-879E1C2CBCA7}"/>
                </a:ext>
              </a:extLst>
            </p:cNvPr>
            <p:cNvSpPr/>
            <p:nvPr/>
          </p:nvSpPr>
          <p:spPr>
            <a:xfrm>
              <a:off x="4491008" y="597693"/>
              <a:ext cx="3053714" cy="2746152"/>
            </a:xfrm>
            <a:custGeom>
              <a:avLst/>
              <a:gdLst>
                <a:gd name="connsiteX0" fmla="*/ 3038666 w 3053714"/>
                <a:gd name="connsiteY0" fmla="*/ 2381 h 2746152"/>
                <a:gd name="connsiteX1" fmla="*/ 3038666 w 3053714"/>
                <a:gd name="connsiteY1" fmla="*/ 2381 h 2746152"/>
                <a:gd name="connsiteX2" fmla="*/ 3044381 w 3053714"/>
                <a:gd name="connsiteY2" fmla="*/ 304419 h 2746152"/>
                <a:gd name="connsiteX3" fmla="*/ 3051715 w 3053714"/>
                <a:gd name="connsiteY3" fmla="*/ 691420 h 2746152"/>
                <a:gd name="connsiteX4" fmla="*/ 3053715 w 3053714"/>
                <a:gd name="connsiteY4" fmla="*/ 1088231 h 2746152"/>
                <a:gd name="connsiteX5" fmla="*/ 3031236 w 3053714"/>
                <a:gd name="connsiteY5" fmla="*/ 1449038 h 2746152"/>
                <a:gd name="connsiteX6" fmla="*/ 3006852 w 3053714"/>
                <a:gd name="connsiteY6" fmla="*/ 1839754 h 2746152"/>
                <a:gd name="connsiteX7" fmla="*/ 2995232 w 3053714"/>
                <a:gd name="connsiteY7" fmla="*/ 1983105 h 2746152"/>
                <a:gd name="connsiteX8" fmla="*/ 2974753 w 3053714"/>
                <a:gd name="connsiteY8" fmla="*/ 2269617 h 2746152"/>
                <a:gd name="connsiteX9" fmla="*/ 2940653 w 3053714"/>
                <a:gd name="connsiteY9" fmla="*/ 2589943 h 2746152"/>
                <a:gd name="connsiteX10" fmla="*/ 2938082 w 3053714"/>
                <a:gd name="connsiteY10" fmla="*/ 2656999 h 2746152"/>
                <a:gd name="connsiteX11" fmla="*/ 2937224 w 3053714"/>
                <a:gd name="connsiteY11" fmla="*/ 2656237 h 2746152"/>
                <a:gd name="connsiteX12" fmla="*/ 2936272 w 3053714"/>
                <a:gd name="connsiteY12" fmla="*/ 2655284 h 2746152"/>
                <a:gd name="connsiteX13" fmla="*/ 2929414 w 3053714"/>
                <a:gd name="connsiteY13" fmla="*/ 2650046 h 2746152"/>
                <a:gd name="connsiteX14" fmla="*/ 2898172 w 3053714"/>
                <a:gd name="connsiteY14" fmla="*/ 2645664 h 2746152"/>
                <a:gd name="connsiteX15" fmla="*/ 2775680 w 3053714"/>
                <a:gd name="connsiteY15" fmla="*/ 2648141 h 2746152"/>
                <a:gd name="connsiteX16" fmla="*/ 2760345 w 3053714"/>
                <a:gd name="connsiteY16" fmla="*/ 2663762 h 2746152"/>
                <a:gd name="connsiteX17" fmla="*/ 2751773 w 3053714"/>
                <a:gd name="connsiteY17" fmla="*/ 2686431 h 2746152"/>
                <a:gd name="connsiteX18" fmla="*/ 2749391 w 3053714"/>
                <a:gd name="connsiteY18" fmla="*/ 2696051 h 2746152"/>
                <a:gd name="connsiteX19" fmla="*/ 2747772 w 3053714"/>
                <a:gd name="connsiteY19" fmla="*/ 2700623 h 2746152"/>
                <a:gd name="connsiteX20" fmla="*/ 2745486 w 3053714"/>
                <a:gd name="connsiteY20" fmla="*/ 2705291 h 2746152"/>
                <a:gd name="connsiteX21" fmla="*/ 2740247 w 3053714"/>
                <a:gd name="connsiteY21" fmla="*/ 2710434 h 2746152"/>
                <a:gd name="connsiteX22" fmla="*/ 2724626 w 3053714"/>
                <a:gd name="connsiteY22" fmla="*/ 2719673 h 2746152"/>
                <a:gd name="connsiteX23" fmla="*/ 2684621 w 3053714"/>
                <a:gd name="connsiteY23" fmla="*/ 2729770 h 2746152"/>
                <a:gd name="connsiteX24" fmla="*/ 2668524 w 3053714"/>
                <a:gd name="connsiteY24" fmla="*/ 2737199 h 2746152"/>
                <a:gd name="connsiteX25" fmla="*/ 2657951 w 3053714"/>
                <a:gd name="connsiteY25" fmla="*/ 2736152 h 2746152"/>
                <a:gd name="connsiteX26" fmla="*/ 2635377 w 3053714"/>
                <a:gd name="connsiteY26" fmla="*/ 2723769 h 2746152"/>
                <a:gd name="connsiteX27" fmla="*/ 2606993 w 3053714"/>
                <a:gd name="connsiteY27" fmla="*/ 2729484 h 2746152"/>
                <a:gd name="connsiteX28" fmla="*/ 2571750 w 3053714"/>
                <a:gd name="connsiteY28" fmla="*/ 2745962 h 2746152"/>
                <a:gd name="connsiteX29" fmla="*/ 2570035 w 3053714"/>
                <a:gd name="connsiteY29" fmla="*/ 2746153 h 2746152"/>
                <a:gd name="connsiteX30" fmla="*/ 2569274 w 3053714"/>
                <a:gd name="connsiteY30" fmla="*/ 2744820 h 2746152"/>
                <a:gd name="connsiteX31" fmla="*/ 2565940 w 3053714"/>
                <a:gd name="connsiteY31" fmla="*/ 2672715 h 2746152"/>
                <a:gd name="connsiteX32" fmla="*/ 2564892 w 3053714"/>
                <a:gd name="connsiteY32" fmla="*/ 2669191 h 2746152"/>
                <a:gd name="connsiteX33" fmla="*/ 2559177 w 3053714"/>
                <a:gd name="connsiteY33" fmla="*/ 2667000 h 2746152"/>
                <a:gd name="connsiteX34" fmla="*/ 2550700 w 3053714"/>
                <a:gd name="connsiteY34" fmla="*/ 2666238 h 2746152"/>
                <a:gd name="connsiteX35" fmla="*/ 2532221 w 3053714"/>
                <a:gd name="connsiteY35" fmla="*/ 2667095 h 2746152"/>
                <a:gd name="connsiteX36" fmla="*/ 2524125 w 3053714"/>
                <a:gd name="connsiteY36" fmla="*/ 2668905 h 2746152"/>
                <a:gd name="connsiteX37" fmla="*/ 2518220 w 3053714"/>
                <a:gd name="connsiteY37" fmla="*/ 2670905 h 2746152"/>
                <a:gd name="connsiteX38" fmla="*/ 2515552 w 3053714"/>
                <a:gd name="connsiteY38" fmla="*/ 2673001 h 2746152"/>
                <a:gd name="connsiteX39" fmla="*/ 2512505 w 3053714"/>
                <a:gd name="connsiteY39" fmla="*/ 2674715 h 2746152"/>
                <a:gd name="connsiteX40" fmla="*/ 2508980 w 3053714"/>
                <a:gd name="connsiteY40" fmla="*/ 2676049 h 2746152"/>
                <a:gd name="connsiteX41" fmla="*/ 2505075 w 3053714"/>
                <a:gd name="connsiteY41" fmla="*/ 2676906 h 2746152"/>
                <a:gd name="connsiteX42" fmla="*/ 2500027 w 3053714"/>
                <a:gd name="connsiteY42" fmla="*/ 2676811 h 2746152"/>
                <a:gd name="connsiteX43" fmla="*/ 2417540 w 3053714"/>
                <a:gd name="connsiteY43" fmla="*/ 2665953 h 2746152"/>
                <a:gd name="connsiteX44" fmla="*/ 2408206 w 3053714"/>
                <a:gd name="connsiteY44" fmla="*/ 2666429 h 2746152"/>
                <a:gd name="connsiteX45" fmla="*/ 2392680 w 3053714"/>
                <a:gd name="connsiteY45" fmla="*/ 2679097 h 2746152"/>
                <a:gd name="connsiteX46" fmla="*/ 2389632 w 3053714"/>
                <a:gd name="connsiteY46" fmla="*/ 2680907 h 2746152"/>
                <a:gd name="connsiteX47" fmla="*/ 2386298 w 3053714"/>
                <a:gd name="connsiteY47" fmla="*/ 2682335 h 2746152"/>
                <a:gd name="connsiteX48" fmla="*/ 2379059 w 3053714"/>
                <a:gd name="connsiteY48" fmla="*/ 2684050 h 2746152"/>
                <a:gd name="connsiteX49" fmla="*/ 2361248 w 3053714"/>
                <a:gd name="connsiteY49" fmla="*/ 2683002 h 2746152"/>
                <a:gd name="connsiteX50" fmla="*/ 2355056 w 3053714"/>
                <a:gd name="connsiteY50" fmla="*/ 2680811 h 2746152"/>
                <a:gd name="connsiteX51" fmla="*/ 2347532 w 3053714"/>
                <a:gd name="connsiteY51" fmla="*/ 2677097 h 2746152"/>
                <a:gd name="connsiteX52" fmla="*/ 2319814 w 3053714"/>
                <a:gd name="connsiteY52" fmla="*/ 2657951 h 2746152"/>
                <a:gd name="connsiteX53" fmla="*/ 2298668 w 3053714"/>
                <a:gd name="connsiteY53" fmla="*/ 2640045 h 2746152"/>
                <a:gd name="connsiteX54" fmla="*/ 2294954 w 3053714"/>
                <a:gd name="connsiteY54" fmla="*/ 2637854 h 2746152"/>
                <a:gd name="connsiteX55" fmla="*/ 2263616 w 3053714"/>
                <a:gd name="connsiteY55" fmla="*/ 2623280 h 2746152"/>
                <a:gd name="connsiteX56" fmla="*/ 2259711 w 3053714"/>
                <a:gd name="connsiteY56" fmla="*/ 2622233 h 2746152"/>
                <a:gd name="connsiteX57" fmla="*/ 2255710 w 3053714"/>
                <a:gd name="connsiteY57" fmla="*/ 2621852 h 2746152"/>
                <a:gd name="connsiteX58" fmla="*/ 2250758 w 3053714"/>
                <a:gd name="connsiteY58" fmla="*/ 2625471 h 2746152"/>
                <a:gd name="connsiteX59" fmla="*/ 2243518 w 3053714"/>
                <a:gd name="connsiteY59" fmla="*/ 2629662 h 2746152"/>
                <a:gd name="connsiteX60" fmla="*/ 2239804 w 3053714"/>
                <a:gd name="connsiteY60" fmla="*/ 2630234 h 2746152"/>
                <a:gd name="connsiteX61" fmla="*/ 2228183 w 3053714"/>
                <a:gd name="connsiteY61" fmla="*/ 2629186 h 2746152"/>
                <a:gd name="connsiteX62" fmla="*/ 2224183 w 3053714"/>
                <a:gd name="connsiteY62" fmla="*/ 2629281 h 2746152"/>
                <a:gd name="connsiteX63" fmla="*/ 2220659 w 3053714"/>
                <a:gd name="connsiteY63" fmla="*/ 2630520 h 2746152"/>
                <a:gd name="connsiteX64" fmla="*/ 2218087 w 3053714"/>
                <a:gd name="connsiteY64" fmla="*/ 2632520 h 2746152"/>
                <a:gd name="connsiteX65" fmla="*/ 2215801 w 3053714"/>
                <a:gd name="connsiteY65" fmla="*/ 2634901 h 2746152"/>
                <a:gd name="connsiteX66" fmla="*/ 2210276 w 3053714"/>
                <a:gd name="connsiteY66" fmla="*/ 2642902 h 2746152"/>
                <a:gd name="connsiteX67" fmla="*/ 2208657 w 3053714"/>
                <a:gd name="connsiteY67" fmla="*/ 2644902 h 2746152"/>
                <a:gd name="connsiteX68" fmla="*/ 2207133 w 3053714"/>
                <a:gd name="connsiteY68" fmla="*/ 2646236 h 2746152"/>
                <a:gd name="connsiteX69" fmla="*/ 2204657 w 3053714"/>
                <a:gd name="connsiteY69" fmla="*/ 2647664 h 2746152"/>
                <a:gd name="connsiteX70" fmla="*/ 2197513 w 3053714"/>
                <a:gd name="connsiteY70" fmla="*/ 2649665 h 2746152"/>
                <a:gd name="connsiteX71" fmla="*/ 2152650 w 3053714"/>
                <a:gd name="connsiteY71" fmla="*/ 2652141 h 2746152"/>
                <a:gd name="connsiteX72" fmla="*/ 2132076 w 3053714"/>
                <a:gd name="connsiteY72" fmla="*/ 2648998 h 2746152"/>
                <a:gd name="connsiteX73" fmla="*/ 2126456 w 3053714"/>
                <a:gd name="connsiteY73" fmla="*/ 2648617 h 2746152"/>
                <a:gd name="connsiteX74" fmla="*/ 2121599 w 3053714"/>
                <a:gd name="connsiteY74" fmla="*/ 2649093 h 2746152"/>
                <a:gd name="connsiteX75" fmla="*/ 2117979 w 3053714"/>
                <a:gd name="connsiteY75" fmla="*/ 2650141 h 2746152"/>
                <a:gd name="connsiteX76" fmla="*/ 2113407 w 3053714"/>
                <a:gd name="connsiteY76" fmla="*/ 2648522 h 2746152"/>
                <a:gd name="connsiteX77" fmla="*/ 2108645 w 3053714"/>
                <a:gd name="connsiteY77" fmla="*/ 2644235 h 2746152"/>
                <a:gd name="connsiteX78" fmla="*/ 2102453 w 3053714"/>
                <a:gd name="connsiteY78" fmla="*/ 2631948 h 2746152"/>
                <a:gd name="connsiteX79" fmla="*/ 2100358 w 3053714"/>
                <a:gd name="connsiteY79" fmla="*/ 2625090 h 2746152"/>
                <a:gd name="connsiteX80" fmla="*/ 2096833 w 3053714"/>
                <a:gd name="connsiteY80" fmla="*/ 2616899 h 2746152"/>
                <a:gd name="connsiteX81" fmla="*/ 2079498 w 3053714"/>
                <a:gd name="connsiteY81" fmla="*/ 2593181 h 2746152"/>
                <a:gd name="connsiteX82" fmla="*/ 2074926 w 3053714"/>
                <a:gd name="connsiteY82" fmla="*/ 2584895 h 2746152"/>
                <a:gd name="connsiteX83" fmla="*/ 2070925 w 3053714"/>
                <a:gd name="connsiteY83" fmla="*/ 2579275 h 2746152"/>
                <a:gd name="connsiteX84" fmla="*/ 2067687 w 3053714"/>
                <a:gd name="connsiteY84" fmla="*/ 2577465 h 2746152"/>
                <a:gd name="connsiteX85" fmla="*/ 2060258 w 3053714"/>
                <a:gd name="connsiteY85" fmla="*/ 2578608 h 2746152"/>
                <a:gd name="connsiteX86" fmla="*/ 2047684 w 3053714"/>
                <a:gd name="connsiteY86" fmla="*/ 2577084 h 2746152"/>
                <a:gd name="connsiteX87" fmla="*/ 2024443 w 3053714"/>
                <a:gd name="connsiteY87" fmla="*/ 2561178 h 2746152"/>
                <a:gd name="connsiteX88" fmla="*/ 2018538 w 3053714"/>
                <a:gd name="connsiteY88" fmla="*/ 2567273 h 2746152"/>
                <a:gd name="connsiteX89" fmla="*/ 2015204 w 3053714"/>
                <a:gd name="connsiteY89" fmla="*/ 2568702 h 2746152"/>
                <a:gd name="connsiteX90" fmla="*/ 2000059 w 3053714"/>
                <a:gd name="connsiteY90" fmla="*/ 2565559 h 2746152"/>
                <a:gd name="connsiteX91" fmla="*/ 1977485 w 3053714"/>
                <a:gd name="connsiteY91" fmla="*/ 2548128 h 2746152"/>
                <a:gd name="connsiteX92" fmla="*/ 1980819 w 3053714"/>
                <a:gd name="connsiteY92" fmla="*/ 2538603 h 2746152"/>
                <a:gd name="connsiteX93" fmla="*/ 1980438 w 3053714"/>
                <a:gd name="connsiteY93" fmla="*/ 2535650 h 2746152"/>
                <a:gd name="connsiteX94" fmla="*/ 1977962 w 3053714"/>
                <a:gd name="connsiteY94" fmla="*/ 2533460 h 2746152"/>
                <a:gd name="connsiteX95" fmla="*/ 1974056 w 3053714"/>
                <a:gd name="connsiteY95" fmla="*/ 2531078 h 2746152"/>
                <a:gd name="connsiteX96" fmla="*/ 1972247 w 3053714"/>
                <a:gd name="connsiteY96" fmla="*/ 2527649 h 2746152"/>
                <a:gd name="connsiteX97" fmla="*/ 1972437 w 3053714"/>
                <a:gd name="connsiteY97" fmla="*/ 2526983 h 2746152"/>
                <a:gd name="connsiteX98" fmla="*/ 1972913 w 3053714"/>
                <a:gd name="connsiteY98" fmla="*/ 2526125 h 2746152"/>
                <a:gd name="connsiteX99" fmla="*/ 1973866 w 3053714"/>
                <a:gd name="connsiteY99" fmla="*/ 2523554 h 2746152"/>
                <a:gd name="connsiteX100" fmla="*/ 1974533 w 3053714"/>
                <a:gd name="connsiteY100" fmla="*/ 2520506 h 2746152"/>
                <a:gd name="connsiteX101" fmla="*/ 1974437 w 3053714"/>
                <a:gd name="connsiteY101" fmla="*/ 2516981 h 2746152"/>
                <a:gd name="connsiteX102" fmla="*/ 1972627 w 3053714"/>
                <a:gd name="connsiteY102" fmla="*/ 2514410 h 2746152"/>
                <a:gd name="connsiteX103" fmla="*/ 1969770 w 3053714"/>
                <a:gd name="connsiteY103" fmla="*/ 2512600 h 2746152"/>
                <a:gd name="connsiteX104" fmla="*/ 1959674 w 3053714"/>
                <a:gd name="connsiteY104" fmla="*/ 2508409 h 2746152"/>
                <a:gd name="connsiteX105" fmla="*/ 1957007 w 3053714"/>
                <a:gd name="connsiteY105" fmla="*/ 2507647 h 2746152"/>
                <a:gd name="connsiteX106" fmla="*/ 1954721 w 3053714"/>
                <a:gd name="connsiteY106" fmla="*/ 2508218 h 2746152"/>
                <a:gd name="connsiteX107" fmla="*/ 1954340 w 3053714"/>
                <a:gd name="connsiteY107" fmla="*/ 2512314 h 2746152"/>
                <a:gd name="connsiteX108" fmla="*/ 1957102 w 3053714"/>
                <a:gd name="connsiteY108" fmla="*/ 2523173 h 2746152"/>
                <a:gd name="connsiteX109" fmla="*/ 1957483 w 3053714"/>
                <a:gd name="connsiteY109" fmla="*/ 2525935 h 2746152"/>
                <a:gd name="connsiteX110" fmla="*/ 1957483 w 3053714"/>
                <a:gd name="connsiteY110" fmla="*/ 2527364 h 2746152"/>
                <a:gd name="connsiteX111" fmla="*/ 1957388 w 3053714"/>
                <a:gd name="connsiteY111" fmla="*/ 2527840 h 2746152"/>
                <a:gd name="connsiteX112" fmla="*/ 1956625 w 3053714"/>
                <a:gd name="connsiteY112" fmla="*/ 2528697 h 2746152"/>
                <a:gd name="connsiteX113" fmla="*/ 1954149 w 3053714"/>
                <a:gd name="connsiteY113" fmla="*/ 2530221 h 2746152"/>
                <a:gd name="connsiteX114" fmla="*/ 1943481 w 3053714"/>
                <a:gd name="connsiteY114" fmla="*/ 2532316 h 2746152"/>
                <a:gd name="connsiteX115" fmla="*/ 1939766 w 3053714"/>
                <a:gd name="connsiteY115" fmla="*/ 2534031 h 2746152"/>
                <a:gd name="connsiteX116" fmla="*/ 1935956 w 3053714"/>
                <a:gd name="connsiteY116" fmla="*/ 2534793 h 2746152"/>
                <a:gd name="connsiteX117" fmla="*/ 1932718 w 3053714"/>
                <a:gd name="connsiteY117" fmla="*/ 2534126 h 2746152"/>
                <a:gd name="connsiteX118" fmla="*/ 1927574 w 3053714"/>
                <a:gd name="connsiteY118" fmla="*/ 2528126 h 2746152"/>
                <a:gd name="connsiteX119" fmla="*/ 1925479 w 3053714"/>
                <a:gd name="connsiteY119" fmla="*/ 2527459 h 2746152"/>
                <a:gd name="connsiteX120" fmla="*/ 1921764 w 3053714"/>
                <a:gd name="connsiteY120" fmla="*/ 2527554 h 2746152"/>
                <a:gd name="connsiteX121" fmla="*/ 1914525 w 3053714"/>
                <a:gd name="connsiteY121" fmla="*/ 2529269 h 2746152"/>
                <a:gd name="connsiteX122" fmla="*/ 1909477 w 3053714"/>
                <a:gd name="connsiteY122" fmla="*/ 2528221 h 2746152"/>
                <a:gd name="connsiteX123" fmla="*/ 1905762 w 3053714"/>
                <a:gd name="connsiteY123" fmla="*/ 2523554 h 2746152"/>
                <a:gd name="connsiteX124" fmla="*/ 1904714 w 3053714"/>
                <a:gd name="connsiteY124" fmla="*/ 2518982 h 2746152"/>
                <a:gd name="connsiteX125" fmla="*/ 1901190 w 3053714"/>
                <a:gd name="connsiteY125" fmla="*/ 2515172 h 2746152"/>
                <a:gd name="connsiteX126" fmla="*/ 1895284 w 3053714"/>
                <a:gd name="connsiteY126" fmla="*/ 2513553 h 2746152"/>
                <a:gd name="connsiteX127" fmla="*/ 1880711 w 3053714"/>
                <a:gd name="connsiteY127" fmla="*/ 2515743 h 2746152"/>
                <a:gd name="connsiteX128" fmla="*/ 1874901 w 3053714"/>
                <a:gd name="connsiteY128" fmla="*/ 2519077 h 2746152"/>
                <a:gd name="connsiteX129" fmla="*/ 1871377 w 3053714"/>
                <a:gd name="connsiteY129" fmla="*/ 2522696 h 2746152"/>
                <a:gd name="connsiteX130" fmla="*/ 1870520 w 3053714"/>
                <a:gd name="connsiteY130" fmla="*/ 2525459 h 2746152"/>
                <a:gd name="connsiteX131" fmla="*/ 1869758 w 3053714"/>
                <a:gd name="connsiteY131" fmla="*/ 2527173 h 2746152"/>
                <a:gd name="connsiteX132" fmla="*/ 1869567 w 3053714"/>
                <a:gd name="connsiteY132" fmla="*/ 2527554 h 2746152"/>
                <a:gd name="connsiteX133" fmla="*/ 1867376 w 3053714"/>
                <a:gd name="connsiteY133" fmla="*/ 2529173 h 2746152"/>
                <a:gd name="connsiteX134" fmla="*/ 1858708 w 3053714"/>
                <a:gd name="connsiteY134" fmla="*/ 2528316 h 2746152"/>
                <a:gd name="connsiteX135" fmla="*/ 1632109 w 3053714"/>
                <a:gd name="connsiteY135" fmla="*/ 2455259 h 2746152"/>
                <a:gd name="connsiteX136" fmla="*/ 1360551 w 3053714"/>
                <a:gd name="connsiteY136" fmla="*/ 2413445 h 2746152"/>
                <a:gd name="connsiteX137" fmla="*/ 1324451 w 3053714"/>
                <a:gd name="connsiteY137" fmla="*/ 2417159 h 2746152"/>
                <a:gd name="connsiteX138" fmla="*/ 1329404 w 3053714"/>
                <a:gd name="connsiteY138" fmla="*/ 2410206 h 2746152"/>
                <a:gd name="connsiteX139" fmla="*/ 1338358 w 3053714"/>
                <a:gd name="connsiteY139" fmla="*/ 2390585 h 2746152"/>
                <a:gd name="connsiteX140" fmla="*/ 1342263 w 3053714"/>
                <a:gd name="connsiteY140" fmla="*/ 2379059 h 2746152"/>
                <a:gd name="connsiteX141" fmla="*/ 1334643 w 3053714"/>
                <a:gd name="connsiteY141" fmla="*/ 2382203 h 2746152"/>
                <a:gd name="connsiteX142" fmla="*/ 1331309 w 3053714"/>
                <a:gd name="connsiteY142" fmla="*/ 2383155 h 2746152"/>
                <a:gd name="connsiteX143" fmla="*/ 1328928 w 3053714"/>
                <a:gd name="connsiteY143" fmla="*/ 2384489 h 2746152"/>
                <a:gd name="connsiteX144" fmla="*/ 1324070 w 3053714"/>
                <a:gd name="connsiteY144" fmla="*/ 2389346 h 2746152"/>
                <a:gd name="connsiteX145" fmla="*/ 1314164 w 3053714"/>
                <a:gd name="connsiteY145" fmla="*/ 2389346 h 2746152"/>
                <a:gd name="connsiteX146" fmla="*/ 1309021 w 3053714"/>
                <a:gd name="connsiteY146" fmla="*/ 2365724 h 2746152"/>
                <a:gd name="connsiteX147" fmla="*/ 1341215 w 3053714"/>
                <a:gd name="connsiteY147" fmla="*/ 2338673 h 2746152"/>
                <a:gd name="connsiteX148" fmla="*/ 1324070 w 3053714"/>
                <a:gd name="connsiteY148" fmla="*/ 2322195 h 2746152"/>
                <a:gd name="connsiteX149" fmla="*/ 1324070 w 3053714"/>
                <a:gd name="connsiteY149" fmla="*/ 2313527 h 2746152"/>
                <a:gd name="connsiteX150" fmla="*/ 1353407 w 3053714"/>
                <a:gd name="connsiteY150" fmla="*/ 2301431 h 2746152"/>
                <a:gd name="connsiteX151" fmla="*/ 1344644 w 3053714"/>
                <a:gd name="connsiteY151" fmla="*/ 2287524 h 2746152"/>
                <a:gd name="connsiteX152" fmla="*/ 1305878 w 3053714"/>
                <a:gd name="connsiteY152" fmla="*/ 2265426 h 2746152"/>
                <a:gd name="connsiteX153" fmla="*/ 1300829 w 3053714"/>
                <a:gd name="connsiteY153" fmla="*/ 2239137 h 2746152"/>
                <a:gd name="connsiteX154" fmla="*/ 1310259 w 3053714"/>
                <a:gd name="connsiteY154" fmla="*/ 2220182 h 2746152"/>
                <a:gd name="connsiteX155" fmla="*/ 1326642 w 3053714"/>
                <a:gd name="connsiteY155" fmla="*/ 2207609 h 2746152"/>
                <a:gd name="connsiteX156" fmla="*/ 1342263 w 3053714"/>
                <a:gd name="connsiteY156" fmla="*/ 2199989 h 2746152"/>
                <a:gd name="connsiteX157" fmla="*/ 1324261 w 3053714"/>
                <a:gd name="connsiteY157" fmla="*/ 2192846 h 2746152"/>
                <a:gd name="connsiteX158" fmla="*/ 1311212 w 3053714"/>
                <a:gd name="connsiteY158" fmla="*/ 2182178 h 2746152"/>
                <a:gd name="connsiteX159" fmla="*/ 1309021 w 3053714"/>
                <a:gd name="connsiteY159" fmla="*/ 2168462 h 2746152"/>
                <a:gd name="connsiteX160" fmla="*/ 1324070 w 3053714"/>
                <a:gd name="connsiteY160" fmla="*/ 2151793 h 2746152"/>
                <a:gd name="connsiteX161" fmla="*/ 1329976 w 3053714"/>
                <a:gd name="connsiteY161" fmla="*/ 2157603 h 2746152"/>
                <a:gd name="connsiteX162" fmla="*/ 1334072 w 3053714"/>
                <a:gd name="connsiteY162" fmla="*/ 2159794 h 2746152"/>
                <a:gd name="connsiteX163" fmla="*/ 1351312 w 3053714"/>
                <a:gd name="connsiteY163" fmla="*/ 2162175 h 2746152"/>
                <a:gd name="connsiteX164" fmla="*/ 1346359 w 3053714"/>
                <a:gd name="connsiteY164" fmla="*/ 2154746 h 2746152"/>
                <a:gd name="connsiteX165" fmla="*/ 1338262 w 3053714"/>
                <a:gd name="connsiteY165" fmla="*/ 2139315 h 2746152"/>
                <a:gd name="connsiteX166" fmla="*/ 1333214 w 3053714"/>
                <a:gd name="connsiteY166" fmla="*/ 2131981 h 2746152"/>
                <a:gd name="connsiteX167" fmla="*/ 1339215 w 3053714"/>
                <a:gd name="connsiteY167" fmla="*/ 2132648 h 2746152"/>
                <a:gd name="connsiteX168" fmla="*/ 1340929 w 3053714"/>
                <a:gd name="connsiteY168" fmla="*/ 2130743 h 2746152"/>
                <a:gd name="connsiteX169" fmla="*/ 1340929 w 3053714"/>
                <a:gd name="connsiteY169" fmla="*/ 2127218 h 2746152"/>
                <a:gd name="connsiteX170" fmla="*/ 1342263 w 3053714"/>
                <a:gd name="connsiteY170" fmla="*/ 2123313 h 2746152"/>
                <a:gd name="connsiteX171" fmla="*/ 1350169 w 3053714"/>
                <a:gd name="connsiteY171" fmla="*/ 2128838 h 2746152"/>
                <a:gd name="connsiteX172" fmla="*/ 1361218 w 3053714"/>
                <a:gd name="connsiteY172" fmla="*/ 2131981 h 2746152"/>
                <a:gd name="connsiteX173" fmla="*/ 1369505 w 3053714"/>
                <a:gd name="connsiteY173" fmla="*/ 2128552 h 2746152"/>
                <a:gd name="connsiteX174" fmla="*/ 1369505 w 3053714"/>
                <a:gd name="connsiteY174" fmla="*/ 2113883 h 2746152"/>
                <a:gd name="connsiteX175" fmla="*/ 1361313 w 3053714"/>
                <a:gd name="connsiteY175" fmla="*/ 2117217 h 2746152"/>
                <a:gd name="connsiteX176" fmla="*/ 1341977 w 3053714"/>
                <a:gd name="connsiteY176" fmla="*/ 2109978 h 2746152"/>
                <a:gd name="connsiteX177" fmla="*/ 1328452 w 3053714"/>
                <a:gd name="connsiteY177" fmla="*/ 2100072 h 2746152"/>
                <a:gd name="connsiteX178" fmla="*/ 1337786 w 3053714"/>
                <a:gd name="connsiteY178" fmla="*/ 2094929 h 2746152"/>
                <a:gd name="connsiteX179" fmla="*/ 1362266 w 3053714"/>
                <a:gd name="connsiteY179" fmla="*/ 2086928 h 2746152"/>
                <a:gd name="connsiteX180" fmla="*/ 1381982 w 3053714"/>
                <a:gd name="connsiteY180" fmla="*/ 2067973 h 2746152"/>
                <a:gd name="connsiteX181" fmla="*/ 1389793 w 3053714"/>
                <a:gd name="connsiteY181" fmla="*/ 2045684 h 2746152"/>
                <a:gd name="connsiteX182" fmla="*/ 1378649 w 3053714"/>
                <a:gd name="connsiteY182" fmla="*/ 2027777 h 2746152"/>
                <a:gd name="connsiteX183" fmla="*/ 1369505 w 3053714"/>
                <a:gd name="connsiteY183" fmla="*/ 2027777 h 2746152"/>
                <a:gd name="connsiteX184" fmla="*/ 1369505 w 3053714"/>
                <a:gd name="connsiteY184" fmla="*/ 2038064 h 2746152"/>
                <a:gd name="connsiteX185" fmla="*/ 1360456 w 3053714"/>
                <a:gd name="connsiteY185" fmla="*/ 2038064 h 2746152"/>
                <a:gd name="connsiteX186" fmla="*/ 1363885 w 3053714"/>
                <a:gd name="connsiteY186" fmla="*/ 2018443 h 2746152"/>
                <a:gd name="connsiteX187" fmla="*/ 1376553 w 3053714"/>
                <a:gd name="connsiteY187" fmla="*/ 2011299 h 2746152"/>
                <a:gd name="connsiteX188" fmla="*/ 1394650 w 3053714"/>
                <a:gd name="connsiteY188" fmla="*/ 2012537 h 2746152"/>
                <a:gd name="connsiteX189" fmla="*/ 1415034 w 3053714"/>
                <a:gd name="connsiteY189" fmla="*/ 2018348 h 2746152"/>
                <a:gd name="connsiteX190" fmla="*/ 1399699 w 3053714"/>
                <a:gd name="connsiteY190" fmla="*/ 1992344 h 2746152"/>
                <a:gd name="connsiteX191" fmla="*/ 1397889 w 3053714"/>
                <a:gd name="connsiteY191" fmla="*/ 1984439 h 2746152"/>
                <a:gd name="connsiteX192" fmla="*/ 1397603 w 3053714"/>
                <a:gd name="connsiteY192" fmla="*/ 1966151 h 2746152"/>
                <a:gd name="connsiteX193" fmla="*/ 1394936 w 3053714"/>
                <a:gd name="connsiteY193" fmla="*/ 1946243 h 2746152"/>
                <a:gd name="connsiteX194" fmla="*/ 1387412 w 3053714"/>
                <a:gd name="connsiteY194" fmla="*/ 1944338 h 2746152"/>
                <a:gd name="connsiteX195" fmla="*/ 1375600 w 3053714"/>
                <a:gd name="connsiteY195" fmla="*/ 1949768 h 2746152"/>
                <a:gd name="connsiteX196" fmla="*/ 1360456 w 3053714"/>
                <a:gd name="connsiteY196" fmla="*/ 1951863 h 2746152"/>
                <a:gd name="connsiteX197" fmla="*/ 1352645 w 3053714"/>
                <a:gd name="connsiteY197" fmla="*/ 1948339 h 2746152"/>
                <a:gd name="connsiteX198" fmla="*/ 1342739 w 3053714"/>
                <a:gd name="connsiteY198" fmla="*/ 1941767 h 2746152"/>
                <a:gd name="connsiteX199" fmla="*/ 1329119 w 3053714"/>
                <a:gd name="connsiteY199" fmla="*/ 1935671 h 2746152"/>
                <a:gd name="connsiteX200" fmla="*/ 1287208 w 3053714"/>
                <a:gd name="connsiteY200" fmla="*/ 1930241 h 2746152"/>
                <a:gd name="connsiteX201" fmla="*/ 1283779 w 3053714"/>
                <a:gd name="connsiteY201" fmla="*/ 1922336 h 2746152"/>
                <a:gd name="connsiteX202" fmla="*/ 1285589 w 3053714"/>
                <a:gd name="connsiteY202" fmla="*/ 1910429 h 2746152"/>
                <a:gd name="connsiteX203" fmla="*/ 1278636 w 3053714"/>
                <a:gd name="connsiteY203" fmla="*/ 1895094 h 2746152"/>
                <a:gd name="connsiteX204" fmla="*/ 1270730 w 3053714"/>
                <a:gd name="connsiteY204" fmla="*/ 1887379 h 2746152"/>
                <a:gd name="connsiteX205" fmla="*/ 1258062 w 3053714"/>
                <a:gd name="connsiteY205" fmla="*/ 1878425 h 2746152"/>
                <a:gd name="connsiteX206" fmla="*/ 1243203 w 3053714"/>
                <a:gd name="connsiteY206" fmla="*/ 1874234 h 2746152"/>
                <a:gd name="connsiteX207" fmla="*/ 1211199 w 3053714"/>
                <a:gd name="connsiteY207" fmla="*/ 1889665 h 2746152"/>
                <a:gd name="connsiteX208" fmla="*/ 1203008 w 3053714"/>
                <a:gd name="connsiteY208" fmla="*/ 1877282 h 2746152"/>
                <a:gd name="connsiteX209" fmla="*/ 1196816 w 3053714"/>
                <a:gd name="connsiteY209" fmla="*/ 1847660 h 2746152"/>
                <a:gd name="connsiteX210" fmla="*/ 1183958 w 3053714"/>
                <a:gd name="connsiteY210" fmla="*/ 1847564 h 2746152"/>
                <a:gd name="connsiteX211" fmla="*/ 1149382 w 3053714"/>
                <a:gd name="connsiteY211" fmla="*/ 1857947 h 2746152"/>
                <a:gd name="connsiteX212" fmla="*/ 1142238 w 3053714"/>
                <a:gd name="connsiteY212" fmla="*/ 1861471 h 2746152"/>
                <a:gd name="connsiteX213" fmla="*/ 1134332 w 3053714"/>
                <a:gd name="connsiteY213" fmla="*/ 1857089 h 2746152"/>
                <a:gd name="connsiteX214" fmla="*/ 1115663 w 3053714"/>
                <a:gd name="connsiteY214" fmla="*/ 1853279 h 2746152"/>
                <a:gd name="connsiteX215" fmla="*/ 1094232 w 3053714"/>
                <a:gd name="connsiteY215" fmla="*/ 1852422 h 2746152"/>
                <a:gd name="connsiteX216" fmla="*/ 1077849 w 3053714"/>
                <a:gd name="connsiteY216" fmla="*/ 1857185 h 2746152"/>
                <a:gd name="connsiteX217" fmla="*/ 1084802 w 3053714"/>
                <a:gd name="connsiteY217" fmla="*/ 1843945 h 2746152"/>
                <a:gd name="connsiteX218" fmla="*/ 1096613 w 3053714"/>
                <a:gd name="connsiteY218" fmla="*/ 1833943 h 2746152"/>
                <a:gd name="connsiteX219" fmla="*/ 1105853 w 3053714"/>
                <a:gd name="connsiteY219" fmla="*/ 1823466 h 2746152"/>
                <a:gd name="connsiteX220" fmla="*/ 1105091 w 3053714"/>
                <a:gd name="connsiteY220" fmla="*/ 1808893 h 2746152"/>
                <a:gd name="connsiteX221" fmla="*/ 1089755 w 3053714"/>
                <a:gd name="connsiteY221" fmla="*/ 1799463 h 2746152"/>
                <a:gd name="connsiteX222" fmla="*/ 1069277 w 3053714"/>
                <a:gd name="connsiteY222" fmla="*/ 1798130 h 2746152"/>
                <a:gd name="connsiteX223" fmla="*/ 1057751 w 3053714"/>
                <a:gd name="connsiteY223" fmla="*/ 1792986 h 2746152"/>
                <a:gd name="connsiteX224" fmla="*/ 1068705 w 3053714"/>
                <a:gd name="connsiteY224" fmla="*/ 1771745 h 2746152"/>
                <a:gd name="connsiteX225" fmla="*/ 1063943 w 3053714"/>
                <a:gd name="connsiteY225" fmla="*/ 1749362 h 2746152"/>
                <a:gd name="connsiteX226" fmla="*/ 1072610 w 3053714"/>
                <a:gd name="connsiteY226" fmla="*/ 1725835 h 2746152"/>
                <a:gd name="connsiteX227" fmla="*/ 1076897 w 3053714"/>
                <a:gd name="connsiteY227" fmla="*/ 1706023 h 2746152"/>
                <a:gd name="connsiteX228" fmla="*/ 1058799 w 3053714"/>
                <a:gd name="connsiteY228" fmla="*/ 1695069 h 2746152"/>
                <a:gd name="connsiteX229" fmla="*/ 1054989 w 3053714"/>
                <a:gd name="connsiteY229" fmla="*/ 1704308 h 2746152"/>
                <a:gd name="connsiteX230" fmla="*/ 1050512 w 3053714"/>
                <a:gd name="connsiteY230" fmla="*/ 1708880 h 2746152"/>
                <a:gd name="connsiteX231" fmla="*/ 1043559 w 3053714"/>
                <a:gd name="connsiteY231" fmla="*/ 1711166 h 2746152"/>
                <a:gd name="connsiteX232" fmla="*/ 1032415 w 3053714"/>
                <a:gd name="connsiteY232" fmla="*/ 1713167 h 2746152"/>
                <a:gd name="connsiteX233" fmla="*/ 1032415 w 3053714"/>
                <a:gd name="connsiteY233" fmla="*/ 1704594 h 2746152"/>
                <a:gd name="connsiteX234" fmla="*/ 1049941 w 3053714"/>
                <a:gd name="connsiteY234" fmla="*/ 1672018 h 2746152"/>
                <a:gd name="connsiteX235" fmla="*/ 1031748 w 3053714"/>
                <a:gd name="connsiteY235" fmla="*/ 1622108 h 2746152"/>
                <a:gd name="connsiteX236" fmla="*/ 941737 w 3053714"/>
                <a:gd name="connsiteY236" fmla="*/ 1491425 h 2746152"/>
                <a:gd name="connsiteX237" fmla="*/ 922401 w 3053714"/>
                <a:gd name="connsiteY237" fmla="*/ 1475994 h 2746152"/>
                <a:gd name="connsiteX238" fmla="*/ 874776 w 3053714"/>
                <a:gd name="connsiteY238" fmla="*/ 1451896 h 2746152"/>
                <a:gd name="connsiteX239" fmla="*/ 855059 w 3053714"/>
                <a:gd name="connsiteY239" fmla="*/ 1435418 h 2746152"/>
                <a:gd name="connsiteX240" fmla="*/ 859631 w 3053714"/>
                <a:gd name="connsiteY240" fmla="*/ 1418939 h 2746152"/>
                <a:gd name="connsiteX241" fmla="*/ 859631 w 3053714"/>
                <a:gd name="connsiteY241" fmla="*/ 1409510 h 2746152"/>
                <a:gd name="connsiteX242" fmla="*/ 841439 w 3053714"/>
                <a:gd name="connsiteY242" fmla="*/ 1399127 h 2746152"/>
                <a:gd name="connsiteX243" fmla="*/ 828961 w 3053714"/>
                <a:gd name="connsiteY243" fmla="*/ 1409700 h 2746152"/>
                <a:gd name="connsiteX244" fmla="*/ 813340 w 3053714"/>
                <a:gd name="connsiteY244" fmla="*/ 1409510 h 2746152"/>
                <a:gd name="connsiteX245" fmla="*/ 721614 w 3053714"/>
                <a:gd name="connsiteY245" fmla="*/ 1380935 h 2746152"/>
                <a:gd name="connsiteX246" fmla="*/ 697040 w 3053714"/>
                <a:gd name="connsiteY246" fmla="*/ 1366552 h 2746152"/>
                <a:gd name="connsiteX247" fmla="*/ 658273 w 3053714"/>
                <a:gd name="connsiteY247" fmla="*/ 1327118 h 2746152"/>
                <a:gd name="connsiteX248" fmla="*/ 630650 w 3053714"/>
                <a:gd name="connsiteY248" fmla="*/ 1313593 h 2746152"/>
                <a:gd name="connsiteX249" fmla="*/ 652177 w 3053714"/>
                <a:gd name="connsiteY249" fmla="*/ 1290638 h 2746152"/>
                <a:gd name="connsiteX250" fmla="*/ 648938 w 3053714"/>
                <a:gd name="connsiteY250" fmla="*/ 1279684 h 2746152"/>
                <a:gd name="connsiteX251" fmla="*/ 630745 w 3053714"/>
                <a:gd name="connsiteY251" fmla="*/ 1276541 h 2746152"/>
                <a:gd name="connsiteX252" fmla="*/ 607600 w 3053714"/>
                <a:gd name="connsiteY252" fmla="*/ 1276445 h 2746152"/>
                <a:gd name="connsiteX253" fmla="*/ 605314 w 3053714"/>
                <a:gd name="connsiteY253" fmla="*/ 1282256 h 2746152"/>
                <a:gd name="connsiteX254" fmla="*/ 610172 w 3053714"/>
                <a:gd name="connsiteY254" fmla="*/ 1295019 h 2746152"/>
                <a:gd name="connsiteX255" fmla="*/ 611505 w 3053714"/>
                <a:gd name="connsiteY255" fmla="*/ 1307783 h 2746152"/>
                <a:gd name="connsiteX256" fmla="*/ 598456 w 3053714"/>
                <a:gd name="connsiteY256" fmla="*/ 1313593 h 2746152"/>
                <a:gd name="connsiteX257" fmla="*/ 591503 w 3053714"/>
                <a:gd name="connsiteY257" fmla="*/ 1309783 h 2746152"/>
                <a:gd name="connsiteX258" fmla="*/ 574739 w 3053714"/>
                <a:gd name="connsiteY258" fmla="*/ 1291495 h 2746152"/>
                <a:gd name="connsiteX259" fmla="*/ 567023 w 3053714"/>
                <a:gd name="connsiteY259" fmla="*/ 1285113 h 2746152"/>
                <a:gd name="connsiteX260" fmla="*/ 516065 w 3053714"/>
                <a:gd name="connsiteY260" fmla="*/ 1266825 h 2746152"/>
                <a:gd name="connsiteX261" fmla="*/ 500253 w 3053714"/>
                <a:gd name="connsiteY261" fmla="*/ 1252633 h 2746152"/>
                <a:gd name="connsiteX262" fmla="*/ 494252 w 3053714"/>
                <a:gd name="connsiteY262" fmla="*/ 1223772 h 2746152"/>
                <a:gd name="connsiteX263" fmla="*/ 486823 w 3053714"/>
                <a:gd name="connsiteY263" fmla="*/ 1209104 h 2746152"/>
                <a:gd name="connsiteX264" fmla="*/ 439769 w 3053714"/>
                <a:gd name="connsiteY264" fmla="*/ 1152049 h 2746152"/>
                <a:gd name="connsiteX265" fmla="*/ 434626 w 3053714"/>
                <a:gd name="connsiteY265" fmla="*/ 1139762 h 2746152"/>
                <a:gd name="connsiteX266" fmla="*/ 427863 w 3053714"/>
                <a:gd name="connsiteY266" fmla="*/ 1113187 h 2746152"/>
                <a:gd name="connsiteX267" fmla="*/ 420719 w 3053714"/>
                <a:gd name="connsiteY267" fmla="*/ 1104519 h 2746152"/>
                <a:gd name="connsiteX268" fmla="*/ 406622 w 3053714"/>
                <a:gd name="connsiteY268" fmla="*/ 1101852 h 2746152"/>
                <a:gd name="connsiteX269" fmla="*/ 374523 w 3053714"/>
                <a:gd name="connsiteY269" fmla="*/ 1105376 h 2746152"/>
                <a:gd name="connsiteX270" fmla="*/ 361283 w 3053714"/>
                <a:gd name="connsiteY270" fmla="*/ 1099757 h 2746152"/>
                <a:gd name="connsiteX271" fmla="*/ 313944 w 3053714"/>
                <a:gd name="connsiteY271" fmla="*/ 1047750 h 2746152"/>
                <a:gd name="connsiteX272" fmla="*/ 301657 w 3053714"/>
                <a:gd name="connsiteY272" fmla="*/ 1028414 h 2746152"/>
                <a:gd name="connsiteX273" fmla="*/ 295942 w 3053714"/>
                <a:gd name="connsiteY273" fmla="*/ 1014413 h 2746152"/>
                <a:gd name="connsiteX274" fmla="*/ 289179 w 3053714"/>
                <a:gd name="connsiteY274" fmla="*/ 989743 h 2746152"/>
                <a:gd name="connsiteX275" fmla="*/ 283559 w 3053714"/>
                <a:gd name="connsiteY275" fmla="*/ 980027 h 2746152"/>
                <a:gd name="connsiteX276" fmla="*/ 271272 w 3053714"/>
                <a:gd name="connsiteY276" fmla="*/ 972693 h 2746152"/>
                <a:gd name="connsiteX277" fmla="*/ 244126 w 3053714"/>
                <a:gd name="connsiteY277" fmla="*/ 965549 h 2746152"/>
                <a:gd name="connsiteX278" fmla="*/ 238887 w 3053714"/>
                <a:gd name="connsiteY278" fmla="*/ 956691 h 2746152"/>
                <a:gd name="connsiteX279" fmla="*/ 236220 w 3053714"/>
                <a:gd name="connsiteY279" fmla="*/ 935069 h 2746152"/>
                <a:gd name="connsiteX280" fmla="*/ 228600 w 3053714"/>
                <a:gd name="connsiteY280" fmla="*/ 909923 h 2746152"/>
                <a:gd name="connsiteX281" fmla="*/ 217075 w 3053714"/>
                <a:gd name="connsiteY281" fmla="*/ 887921 h 2746152"/>
                <a:gd name="connsiteX282" fmla="*/ 202502 w 3053714"/>
                <a:gd name="connsiteY282" fmla="*/ 875348 h 2746152"/>
                <a:gd name="connsiteX283" fmla="*/ 166116 w 3053714"/>
                <a:gd name="connsiteY283" fmla="*/ 873443 h 2746152"/>
                <a:gd name="connsiteX284" fmla="*/ 130492 w 3053714"/>
                <a:gd name="connsiteY284" fmla="*/ 879158 h 2746152"/>
                <a:gd name="connsiteX285" fmla="*/ 103346 w 3053714"/>
                <a:gd name="connsiteY285" fmla="*/ 874395 h 2746152"/>
                <a:gd name="connsiteX286" fmla="*/ 92678 w 3053714"/>
                <a:gd name="connsiteY286" fmla="*/ 841248 h 2746152"/>
                <a:gd name="connsiteX287" fmla="*/ 72104 w 3053714"/>
                <a:gd name="connsiteY287" fmla="*/ 830009 h 2746152"/>
                <a:gd name="connsiteX288" fmla="*/ 30956 w 3053714"/>
                <a:gd name="connsiteY288" fmla="*/ 821436 h 2746152"/>
                <a:gd name="connsiteX289" fmla="*/ 0 w 3053714"/>
                <a:gd name="connsiteY289" fmla="*/ 807244 h 2746152"/>
                <a:gd name="connsiteX290" fmla="*/ 5715 w 3053714"/>
                <a:gd name="connsiteY290" fmla="*/ 785336 h 2746152"/>
                <a:gd name="connsiteX291" fmla="*/ 12287 w 3053714"/>
                <a:gd name="connsiteY291" fmla="*/ 784098 h 2746152"/>
                <a:gd name="connsiteX292" fmla="*/ 15621 w 3053714"/>
                <a:gd name="connsiteY292" fmla="*/ 783527 h 2746152"/>
                <a:gd name="connsiteX293" fmla="*/ 599885 w 3053714"/>
                <a:gd name="connsiteY293" fmla="*/ 787718 h 2746152"/>
                <a:gd name="connsiteX294" fmla="*/ 600647 w 3053714"/>
                <a:gd name="connsiteY294" fmla="*/ 404050 h 2746152"/>
                <a:gd name="connsiteX295" fmla="*/ 601408 w 3053714"/>
                <a:gd name="connsiteY295" fmla="*/ 19717 h 2746152"/>
                <a:gd name="connsiteX296" fmla="*/ 612077 w 3053714"/>
                <a:gd name="connsiteY296" fmla="*/ 7715 h 2746152"/>
                <a:gd name="connsiteX297" fmla="*/ 639604 w 3053714"/>
                <a:gd name="connsiteY297" fmla="*/ 0 h 2746152"/>
                <a:gd name="connsiteX298" fmla="*/ 696944 w 3053714"/>
                <a:gd name="connsiteY298" fmla="*/ 0 h 2746152"/>
                <a:gd name="connsiteX299" fmla="*/ 989743 w 3053714"/>
                <a:gd name="connsiteY299" fmla="*/ 286 h 2746152"/>
                <a:gd name="connsiteX300" fmla="*/ 1282351 w 3053714"/>
                <a:gd name="connsiteY300" fmla="*/ 572 h 2746152"/>
                <a:gd name="connsiteX301" fmla="*/ 1575054 w 3053714"/>
                <a:gd name="connsiteY301" fmla="*/ 952 h 2746152"/>
                <a:gd name="connsiteX302" fmla="*/ 1867852 w 3053714"/>
                <a:gd name="connsiteY302" fmla="*/ 1238 h 2746152"/>
                <a:gd name="connsiteX303" fmla="*/ 2160460 w 3053714"/>
                <a:gd name="connsiteY303" fmla="*/ 1429 h 2746152"/>
                <a:gd name="connsiteX304" fmla="*/ 2453259 w 3053714"/>
                <a:gd name="connsiteY304" fmla="*/ 1810 h 2746152"/>
                <a:gd name="connsiteX305" fmla="*/ 2745962 w 3053714"/>
                <a:gd name="connsiteY305" fmla="*/ 2096 h 2746152"/>
                <a:gd name="connsiteX306" fmla="*/ 3038666 w 3053714"/>
                <a:gd name="connsiteY306" fmla="*/ 2381 h 274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3053714" h="2746152">
                  <a:moveTo>
                    <a:pt x="3038666" y="2381"/>
                  </a:moveTo>
                  <a:lnTo>
                    <a:pt x="3038666" y="2381"/>
                  </a:lnTo>
                  <a:lnTo>
                    <a:pt x="3044381" y="304419"/>
                  </a:lnTo>
                  <a:lnTo>
                    <a:pt x="3051715" y="691420"/>
                  </a:lnTo>
                  <a:lnTo>
                    <a:pt x="3053715" y="1088231"/>
                  </a:lnTo>
                  <a:lnTo>
                    <a:pt x="3031236" y="1449038"/>
                  </a:lnTo>
                  <a:lnTo>
                    <a:pt x="3006852" y="1839754"/>
                  </a:lnTo>
                  <a:lnTo>
                    <a:pt x="2995232" y="1983105"/>
                  </a:lnTo>
                  <a:lnTo>
                    <a:pt x="2974753" y="2269617"/>
                  </a:lnTo>
                  <a:lnTo>
                    <a:pt x="2940653" y="2589943"/>
                  </a:lnTo>
                  <a:lnTo>
                    <a:pt x="2938082" y="2656999"/>
                  </a:lnTo>
                  <a:lnTo>
                    <a:pt x="2937224" y="2656237"/>
                  </a:lnTo>
                  <a:lnTo>
                    <a:pt x="2936272" y="2655284"/>
                  </a:lnTo>
                  <a:lnTo>
                    <a:pt x="2929414" y="2650046"/>
                  </a:lnTo>
                  <a:lnTo>
                    <a:pt x="2898172" y="2645664"/>
                  </a:lnTo>
                  <a:lnTo>
                    <a:pt x="2775680" y="2648141"/>
                  </a:lnTo>
                  <a:lnTo>
                    <a:pt x="2760345" y="2663762"/>
                  </a:lnTo>
                  <a:lnTo>
                    <a:pt x="2751773" y="2686431"/>
                  </a:lnTo>
                  <a:lnTo>
                    <a:pt x="2749391" y="2696051"/>
                  </a:lnTo>
                  <a:lnTo>
                    <a:pt x="2747772" y="2700623"/>
                  </a:lnTo>
                  <a:lnTo>
                    <a:pt x="2745486" y="2705291"/>
                  </a:lnTo>
                  <a:lnTo>
                    <a:pt x="2740247" y="2710434"/>
                  </a:lnTo>
                  <a:lnTo>
                    <a:pt x="2724626" y="2719673"/>
                  </a:lnTo>
                  <a:lnTo>
                    <a:pt x="2684621" y="2729770"/>
                  </a:lnTo>
                  <a:lnTo>
                    <a:pt x="2668524" y="2737199"/>
                  </a:lnTo>
                  <a:lnTo>
                    <a:pt x="2657951" y="2736152"/>
                  </a:lnTo>
                  <a:lnTo>
                    <a:pt x="2635377" y="2723769"/>
                  </a:lnTo>
                  <a:lnTo>
                    <a:pt x="2606993" y="2729484"/>
                  </a:lnTo>
                  <a:lnTo>
                    <a:pt x="2571750" y="2745962"/>
                  </a:lnTo>
                  <a:lnTo>
                    <a:pt x="2570035" y="2746153"/>
                  </a:lnTo>
                  <a:lnTo>
                    <a:pt x="2569274" y="2744820"/>
                  </a:lnTo>
                  <a:lnTo>
                    <a:pt x="2565940" y="2672715"/>
                  </a:lnTo>
                  <a:lnTo>
                    <a:pt x="2564892" y="2669191"/>
                  </a:lnTo>
                  <a:lnTo>
                    <a:pt x="2559177" y="2667000"/>
                  </a:lnTo>
                  <a:lnTo>
                    <a:pt x="2550700" y="2666238"/>
                  </a:lnTo>
                  <a:lnTo>
                    <a:pt x="2532221" y="2667095"/>
                  </a:lnTo>
                  <a:lnTo>
                    <a:pt x="2524125" y="2668905"/>
                  </a:lnTo>
                  <a:lnTo>
                    <a:pt x="2518220" y="2670905"/>
                  </a:lnTo>
                  <a:lnTo>
                    <a:pt x="2515552" y="2673001"/>
                  </a:lnTo>
                  <a:lnTo>
                    <a:pt x="2512505" y="2674715"/>
                  </a:lnTo>
                  <a:lnTo>
                    <a:pt x="2508980" y="2676049"/>
                  </a:lnTo>
                  <a:lnTo>
                    <a:pt x="2505075" y="2676906"/>
                  </a:lnTo>
                  <a:lnTo>
                    <a:pt x="2500027" y="2676811"/>
                  </a:lnTo>
                  <a:lnTo>
                    <a:pt x="2417540" y="2665953"/>
                  </a:lnTo>
                  <a:lnTo>
                    <a:pt x="2408206" y="2666429"/>
                  </a:lnTo>
                  <a:lnTo>
                    <a:pt x="2392680" y="2679097"/>
                  </a:lnTo>
                  <a:lnTo>
                    <a:pt x="2389632" y="2680907"/>
                  </a:lnTo>
                  <a:lnTo>
                    <a:pt x="2386298" y="2682335"/>
                  </a:lnTo>
                  <a:lnTo>
                    <a:pt x="2379059" y="2684050"/>
                  </a:lnTo>
                  <a:lnTo>
                    <a:pt x="2361248" y="2683002"/>
                  </a:lnTo>
                  <a:lnTo>
                    <a:pt x="2355056" y="2680811"/>
                  </a:lnTo>
                  <a:lnTo>
                    <a:pt x="2347532" y="2677097"/>
                  </a:lnTo>
                  <a:lnTo>
                    <a:pt x="2319814" y="2657951"/>
                  </a:lnTo>
                  <a:lnTo>
                    <a:pt x="2298668" y="2640045"/>
                  </a:lnTo>
                  <a:lnTo>
                    <a:pt x="2294954" y="2637854"/>
                  </a:lnTo>
                  <a:lnTo>
                    <a:pt x="2263616" y="2623280"/>
                  </a:lnTo>
                  <a:lnTo>
                    <a:pt x="2259711" y="2622233"/>
                  </a:lnTo>
                  <a:lnTo>
                    <a:pt x="2255710" y="2621852"/>
                  </a:lnTo>
                  <a:lnTo>
                    <a:pt x="2250758" y="2625471"/>
                  </a:lnTo>
                  <a:lnTo>
                    <a:pt x="2243518" y="2629662"/>
                  </a:lnTo>
                  <a:lnTo>
                    <a:pt x="2239804" y="2630234"/>
                  </a:lnTo>
                  <a:lnTo>
                    <a:pt x="2228183" y="2629186"/>
                  </a:lnTo>
                  <a:lnTo>
                    <a:pt x="2224183" y="2629281"/>
                  </a:lnTo>
                  <a:lnTo>
                    <a:pt x="2220659" y="2630520"/>
                  </a:lnTo>
                  <a:lnTo>
                    <a:pt x="2218087" y="2632520"/>
                  </a:lnTo>
                  <a:lnTo>
                    <a:pt x="2215801" y="2634901"/>
                  </a:lnTo>
                  <a:lnTo>
                    <a:pt x="2210276" y="2642902"/>
                  </a:lnTo>
                  <a:lnTo>
                    <a:pt x="2208657" y="2644902"/>
                  </a:lnTo>
                  <a:lnTo>
                    <a:pt x="2207133" y="2646236"/>
                  </a:lnTo>
                  <a:lnTo>
                    <a:pt x="2204657" y="2647664"/>
                  </a:lnTo>
                  <a:lnTo>
                    <a:pt x="2197513" y="2649665"/>
                  </a:lnTo>
                  <a:lnTo>
                    <a:pt x="2152650" y="2652141"/>
                  </a:lnTo>
                  <a:lnTo>
                    <a:pt x="2132076" y="2648998"/>
                  </a:lnTo>
                  <a:lnTo>
                    <a:pt x="2126456" y="2648617"/>
                  </a:lnTo>
                  <a:lnTo>
                    <a:pt x="2121599" y="2649093"/>
                  </a:lnTo>
                  <a:lnTo>
                    <a:pt x="2117979" y="2650141"/>
                  </a:lnTo>
                  <a:lnTo>
                    <a:pt x="2113407" y="2648522"/>
                  </a:lnTo>
                  <a:lnTo>
                    <a:pt x="2108645" y="2644235"/>
                  </a:lnTo>
                  <a:lnTo>
                    <a:pt x="2102453" y="2631948"/>
                  </a:lnTo>
                  <a:lnTo>
                    <a:pt x="2100358" y="2625090"/>
                  </a:lnTo>
                  <a:lnTo>
                    <a:pt x="2096833" y="2616899"/>
                  </a:lnTo>
                  <a:lnTo>
                    <a:pt x="2079498" y="2593181"/>
                  </a:lnTo>
                  <a:lnTo>
                    <a:pt x="2074926" y="2584895"/>
                  </a:lnTo>
                  <a:lnTo>
                    <a:pt x="2070925" y="2579275"/>
                  </a:lnTo>
                  <a:lnTo>
                    <a:pt x="2067687" y="2577465"/>
                  </a:lnTo>
                  <a:lnTo>
                    <a:pt x="2060258" y="2578608"/>
                  </a:lnTo>
                  <a:lnTo>
                    <a:pt x="2047684" y="2577084"/>
                  </a:lnTo>
                  <a:lnTo>
                    <a:pt x="2024443" y="2561178"/>
                  </a:lnTo>
                  <a:lnTo>
                    <a:pt x="2018538" y="2567273"/>
                  </a:lnTo>
                  <a:lnTo>
                    <a:pt x="2015204" y="2568702"/>
                  </a:lnTo>
                  <a:lnTo>
                    <a:pt x="2000059" y="2565559"/>
                  </a:lnTo>
                  <a:lnTo>
                    <a:pt x="1977485" y="2548128"/>
                  </a:lnTo>
                  <a:lnTo>
                    <a:pt x="1980819" y="2538603"/>
                  </a:lnTo>
                  <a:lnTo>
                    <a:pt x="1980438" y="2535650"/>
                  </a:lnTo>
                  <a:lnTo>
                    <a:pt x="1977962" y="2533460"/>
                  </a:lnTo>
                  <a:lnTo>
                    <a:pt x="1974056" y="2531078"/>
                  </a:lnTo>
                  <a:lnTo>
                    <a:pt x="1972247" y="2527649"/>
                  </a:lnTo>
                  <a:lnTo>
                    <a:pt x="1972437" y="2526983"/>
                  </a:lnTo>
                  <a:lnTo>
                    <a:pt x="1972913" y="2526125"/>
                  </a:lnTo>
                  <a:lnTo>
                    <a:pt x="1973866" y="2523554"/>
                  </a:lnTo>
                  <a:lnTo>
                    <a:pt x="1974533" y="2520506"/>
                  </a:lnTo>
                  <a:lnTo>
                    <a:pt x="1974437" y="2516981"/>
                  </a:lnTo>
                  <a:lnTo>
                    <a:pt x="1972627" y="2514410"/>
                  </a:lnTo>
                  <a:lnTo>
                    <a:pt x="1969770" y="2512600"/>
                  </a:lnTo>
                  <a:lnTo>
                    <a:pt x="1959674" y="2508409"/>
                  </a:lnTo>
                  <a:lnTo>
                    <a:pt x="1957007" y="2507647"/>
                  </a:lnTo>
                  <a:lnTo>
                    <a:pt x="1954721" y="2508218"/>
                  </a:lnTo>
                  <a:lnTo>
                    <a:pt x="1954340" y="2512314"/>
                  </a:lnTo>
                  <a:lnTo>
                    <a:pt x="1957102" y="2523173"/>
                  </a:lnTo>
                  <a:lnTo>
                    <a:pt x="1957483" y="2525935"/>
                  </a:lnTo>
                  <a:lnTo>
                    <a:pt x="1957483" y="2527364"/>
                  </a:lnTo>
                  <a:lnTo>
                    <a:pt x="1957388" y="2527840"/>
                  </a:lnTo>
                  <a:lnTo>
                    <a:pt x="1956625" y="2528697"/>
                  </a:lnTo>
                  <a:lnTo>
                    <a:pt x="1954149" y="2530221"/>
                  </a:lnTo>
                  <a:lnTo>
                    <a:pt x="1943481" y="2532316"/>
                  </a:lnTo>
                  <a:lnTo>
                    <a:pt x="1939766" y="2534031"/>
                  </a:lnTo>
                  <a:lnTo>
                    <a:pt x="1935956" y="2534793"/>
                  </a:lnTo>
                  <a:lnTo>
                    <a:pt x="1932718" y="2534126"/>
                  </a:lnTo>
                  <a:lnTo>
                    <a:pt x="1927574" y="2528126"/>
                  </a:lnTo>
                  <a:lnTo>
                    <a:pt x="1925479" y="2527459"/>
                  </a:lnTo>
                  <a:lnTo>
                    <a:pt x="1921764" y="2527554"/>
                  </a:lnTo>
                  <a:lnTo>
                    <a:pt x="1914525" y="2529269"/>
                  </a:lnTo>
                  <a:lnTo>
                    <a:pt x="1909477" y="2528221"/>
                  </a:lnTo>
                  <a:lnTo>
                    <a:pt x="1905762" y="2523554"/>
                  </a:lnTo>
                  <a:lnTo>
                    <a:pt x="1904714" y="2518982"/>
                  </a:lnTo>
                  <a:lnTo>
                    <a:pt x="1901190" y="2515172"/>
                  </a:lnTo>
                  <a:lnTo>
                    <a:pt x="1895284" y="2513553"/>
                  </a:lnTo>
                  <a:lnTo>
                    <a:pt x="1880711" y="2515743"/>
                  </a:lnTo>
                  <a:lnTo>
                    <a:pt x="1874901" y="2519077"/>
                  </a:lnTo>
                  <a:lnTo>
                    <a:pt x="1871377" y="2522696"/>
                  </a:lnTo>
                  <a:lnTo>
                    <a:pt x="1870520" y="2525459"/>
                  </a:lnTo>
                  <a:lnTo>
                    <a:pt x="1869758" y="2527173"/>
                  </a:lnTo>
                  <a:lnTo>
                    <a:pt x="1869567" y="2527554"/>
                  </a:lnTo>
                  <a:lnTo>
                    <a:pt x="1867376" y="2529173"/>
                  </a:lnTo>
                  <a:lnTo>
                    <a:pt x="1858708" y="2528316"/>
                  </a:lnTo>
                  <a:lnTo>
                    <a:pt x="1632109" y="2455259"/>
                  </a:lnTo>
                  <a:lnTo>
                    <a:pt x="1360551" y="2413445"/>
                  </a:lnTo>
                  <a:lnTo>
                    <a:pt x="1324451" y="2417159"/>
                  </a:lnTo>
                  <a:lnTo>
                    <a:pt x="1329404" y="2410206"/>
                  </a:lnTo>
                  <a:lnTo>
                    <a:pt x="1338358" y="2390585"/>
                  </a:lnTo>
                  <a:lnTo>
                    <a:pt x="1342263" y="2379059"/>
                  </a:lnTo>
                  <a:lnTo>
                    <a:pt x="1334643" y="2382203"/>
                  </a:lnTo>
                  <a:lnTo>
                    <a:pt x="1331309" y="2383155"/>
                  </a:lnTo>
                  <a:lnTo>
                    <a:pt x="1328928" y="2384489"/>
                  </a:lnTo>
                  <a:lnTo>
                    <a:pt x="1324070" y="2389346"/>
                  </a:lnTo>
                  <a:lnTo>
                    <a:pt x="1314164" y="2389346"/>
                  </a:lnTo>
                  <a:lnTo>
                    <a:pt x="1309021" y="2365724"/>
                  </a:lnTo>
                  <a:lnTo>
                    <a:pt x="1341215" y="2338673"/>
                  </a:lnTo>
                  <a:lnTo>
                    <a:pt x="1324070" y="2322195"/>
                  </a:lnTo>
                  <a:lnTo>
                    <a:pt x="1324070" y="2313527"/>
                  </a:lnTo>
                  <a:lnTo>
                    <a:pt x="1353407" y="2301431"/>
                  </a:lnTo>
                  <a:lnTo>
                    <a:pt x="1344644" y="2287524"/>
                  </a:lnTo>
                  <a:lnTo>
                    <a:pt x="1305878" y="2265426"/>
                  </a:lnTo>
                  <a:lnTo>
                    <a:pt x="1300829" y="2239137"/>
                  </a:lnTo>
                  <a:lnTo>
                    <a:pt x="1310259" y="2220182"/>
                  </a:lnTo>
                  <a:lnTo>
                    <a:pt x="1326642" y="2207609"/>
                  </a:lnTo>
                  <a:lnTo>
                    <a:pt x="1342263" y="2199989"/>
                  </a:lnTo>
                  <a:lnTo>
                    <a:pt x="1324261" y="2192846"/>
                  </a:lnTo>
                  <a:lnTo>
                    <a:pt x="1311212" y="2182178"/>
                  </a:lnTo>
                  <a:lnTo>
                    <a:pt x="1309021" y="2168462"/>
                  </a:lnTo>
                  <a:lnTo>
                    <a:pt x="1324070" y="2151793"/>
                  </a:lnTo>
                  <a:lnTo>
                    <a:pt x="1329976" y="2157603"/>
                  </a:lnTo>
                  <a:lnTo>
                    <a:pt x="1334072" y="2159794"/>
                  </a:lnTo>
                  <a:lnTo>
                    <a:pt x="1351312" y="2162175"/>
                  </a:lnTo>
                  <a:lnTo>
                    <a:pt x="1346359" y="2154746"/>
                  </a:lnTo>
                  <a:lnTo>
                    <a:pt x="1338262" y="2139315"/>
                  </a:lnTo>
                  <a:lnTo>
                    <a:pt x="1333214" y="2131981"/>
                  </a:lnTo>
                  <a:lnTo>
                    <a:pt x="1339215" y="2132648"/>
                  </a:lnTo>
                  <a:lnTo>
                    <a:pt x="1340929" y="2130743"/>
                  </a:lnTo>
                  <a:lnTo>
                    <a:pt x="1340929" y="2127218"/>
                  </a:lnTo>
                  <a:lnTo>
                    <a:pt x="1342263" y="2123313"/>
                  </a:lnTo>
                  <a:lnTo>
                    <a:pt x="1350169" y="2128838"/>
                  </a:lnTo>
                  <a:lnTo>
                    <a:pt x="1361218" y="2131981"/>
                  </a:lnTo>
                  <a:lnTo>
                    <a:pt x="1369505" y="2128552"/>
                  </a:lnTo>
                  <a:lnTo>
                    <a:pt x="1369505" y="2113883"/>
                  </a:lnTo>
                  <a:lnTo>
                    <a:pt x="1361313" y="2117217"/>
                  </a:lnTo>
                  <a:lnTo>
                    <a:pt x="1341977" y="2109978"/>
                  </a:lnTo>
                  <a:lnTo>
                    <a:pt x="1328452" y="2100072"/>
                  </a:lnTo>
                  <a:lnTo>
                    <a:pt x="1337786" y="2094929"/>
                  </a:lnTo>
                  <a:lnTo>
                    <a:pt x="1362266" y="2086928"/>
                  </a:lnTo>
                  <a:lnTo>
                    <a:pt x="1381982" y="2067973"/>
                  </a:lnTo>
                  <a:lnTo>
                    <a:pt x="1389793" y="2045684"/>
                  </a:lnTo>
                  <a:lnTo>
                    <a:pt x="1378649" y="2027777"/>
                  </a:lnTo>
                  <a:lnTo>
                    <a:pt x="1369505" y="2027777"/>
                  </a:lnTo>
                  <a:lnTo>
                    <a:pt x="1369505" y="2038064"/>
                  </a:lnTo>
                  <a:lnTo>
                    <a:pt x="1360456" y="2038064"/>
                  </a:lnTo>
                  <a:lnTo>
                    <a:pt x="1363885" y="2018443"/>
                  </a:lnTo>
                  <a:lnTo>
                    <a:pt x="1376553" y="2011299"/>
                  </a:lnTo>
                  <a:lnTo>
                    <a:pt x="1394650" y="2012537"/>
                  </a:lnTo>
                  <a:lnTo>
                    <a:pt x="1415034" y="2018348"/>
                  </a:lnTo>
                  <a:lnTo>
                    <a:pt x="1399699" y="1992344"/>
                  </a:lnTo>
                  <a:lnTo>
                    <a:pt x="1397889" y="1984439"/>
                  </a:lnTo>
                  <a:lnTo>
                    <a:pt x="1397603" y="1966151"/>
                  </a:lnTo>
                  <a:lnTo>
                    <a:pt x="1394936" y="1946243"/>
                  </a:lnTo>
                  <a:lnTo>
                    <a:pt x="1387412" y="1944338"/>
                  </a:lnTo>
                  <a:lnTo>
                    <a:pt x="1375600" y="1949768"/>
                  </a:lnTo>
                  <a:lnTo>
                    <a:pt x="1360456" y="1951863"/>
                  </a:lnTo>
                  <a:lnTo>
                    <a:pt x="1352645" y="1948339"/>
                  </a:lnTo>
                  <a:lnTo>
                    <a:pt x="1342739" y="1941767"/>
                  </a:lnTo>
                  <a:lnTo>
                    <a:pt x="1329119" y="1935671"/>
                  </a:lnTo>
                  <a:lnTo>
                    <a:pt x="1287208" y="1930241"/>
                  </a:lnTo>
                  <a:lnTo>
                    <a:pt x="1283779" y="1922336"/>
                  </a:lnTo>
                  <a:lnTo>
                    <a:pt x="1285589" y="1910429"/>
                  </a:lnTo>
                  <a:lnTo>
                    <a:pt x="1278636" y="1895094"/>
                  </a:lnTo>
                  <a:lnTo>
                    <a:pt x="1270730" y="1887379"/>
                  </a:lnTo>
                  <a:lnTo>
                    <a:pt x="1258062" y="1878425"/>
                  </a:lnTo>
                  <a:lnTo>
                    <a:pt x="1243203" y="1874234"/>
                  </a:lnTo>
                  <a:lnTo>
                    <a:pt x="1211199" y="1889665"/>
                  </a:lnTo>
                  <a:lnTo>
                    <a:pt x="1203008" y="1877282"/>
                  </a:lnTo>
                  <a:lnTo>
                    <a:pt x="1196816" y="1847660"/>
                  </a:lnTo>
                  <a:lnTo>
                    <a:pt x="1183958" y="1847564"/>
                  </a:lnTo>
                  <a:lnTo>
                    <a:pt x="1149382" y="1857947"/>
                  </a:lnTo>
                  <a:lnTo>
                    <a:pt x="1142238" y="1861471"/>
                  </a:lnTo>
                  <a:lnTo>
                    <a:pt x="1134332" y="1857089"/>
                  </a:lnTo>
                  <a:lnTo>
                    <a:pt x="1115663" y="1853279"/>
                  </a:lnTo>
                  <a:lnTo>
                    <a:pt x="1094232" y="1852422"/>
                  </a:lnTo>
                  <a:lnTo>
                    <a:pt x="1077849" y="1857185"/>
                  </a:lnTo>
                  <a:lnTo>
                    <a:pt x="1084802" y="1843945"/>
                  </a:lnTo>
                  <a:lnTo>
                    <a:pt x="1096613" y="1833943"/>
                  </a:lnTo>
                  <a:lnTo>
                    <a:pt x="1105853" y="1823466"/>
                  </a:lnTo>
                  <a:lnTo>
                    <a:pt x="1105091" y="1808893"/>
                  </a:lnTo>
                  <a:lnTo>
                    <a:pt x="1089755" y="1799463"/>
                  </a:lnTo>
                  <a:lnTo>
                    <a:pt x="1069277" y="1798130"/>
                  </a:lnTo>
                  <a:lnTo>
                    <a:pt x="1057751" y="1792986"/>
                  </a:lnTo>
                  <a:lnTo>
                    <a:pt x="1068705" y="1771745"/>
                  </a:lnTo>
                  <a:lnTo>
                    <a:pt x="1063943" y="1749362"/>
                  </a:lnTo>
                  <a:lnTo>
                    <a:pt x="1072610" y="1725835"/>
                  </a:lnTo>
                  <a:lnTo>
                    <a:pt x="1076897" y="1706023"/>
                  </a:lnTo>
                  <a:lnTo>
                    <a:pt x="1058799" y="1695069"/>
                  </a:lnTo>
                  <a:lnTo>
                    <a:pt x="1054989" y="1704308"/>
                  </a:lnTo>
                  <a:lnTo>
                    <a:pt x="1050512" y="1708880"/>
                  </a:lnTo>
                  <a:lnTo>
                    <a:pt x="1043559" y="1711166"/>
                  </a:lnTo>
                  <a:lnTo>
                    <a:pt x="1032415" y="1713167"/>
                  </a:lnTo>
                  <a:lnTo>
                    <a:pt x="1032415" y="1704594"/>
                  </a:lnTo>
                  <a:lnTo>
                    <a:pt x="1049941" y="1672018"/>
                  </a:lnTo>
                  <a:lnTo>
                    <a:pt x="1031748" y="1622108"/>
                  </a:lnTo>
                  <a:lnTo>
                    <a:pt x="941737" y="1491425"/>
                  </a:lnTo>
                  <a:lnTo>
                    <a:pt x="922401" y="1475994"/>
                  </a:lnTo>
                  <a:lnTo>
                    <a:pt x="874776" y="1451896"/>
                  </a:lnTo>
                  <a:lnTo>
                    <a:pt x="855059" y="1435418"/>
                  </a:lnTo>
                  <a:lnTo>
                    <a:pt x="859631" y="1418939"/>
                  </a:lnTo>
                  <a:lnTo>
                    <a:pt x="859631" y="1409510"/>
                  </a:lnTo>
                  <a:lnTo>
                    <a:pt x="841439" y="1399127"/>
                  </a:lnTo>
                  <a:lnTo>
                    <a:pt x="828961" y="1409700"/>
                  </a:lnTo>
                  <a:lnTo>
                    <a:pt x="813340" y="1409510"/>
                  </a:lnTo>
                  <a:lnTo>
                    <a:pt x="721614" y="1380935"/>
                  </a:lnTo>
                  <a:lnTo>
                    <a:pt x="697040" y="1366552"/>
                  </a:lnTo>
                  <a:lnTo>
                    <a:pt x="658273" y="1327118"/>
                  </a:lnTo>
                  <a:lnTo>
                    <a:pt x="630650" y="1313593"/>
                  </a:lnTo>
                  <a:lnTo>
                    <a:pt x="652177" y="1290638"/>
                  </a:lnTo>
                  <a:lnTo>
                    <a:pt x="648938" y="1279684"/>
                  </a:lnTo>
                  <a:lnTo>
                    <a:pt x="630745" y="1276541"/>
                  </a:lnTo>
                  <a:lnTo>
                    <a:pt x="607600" y="1276445"/>
                  </a:lnTo>
                  <a:lnTo>
                    <a:pt x="605314" y="1282256"/>
                  </a:lnTo>
                  <a:lnTo>
                    <a:pt x="610172" y="1295019"/>
                  </a:lnTo>
                  <a:lnTo>
                    <a:pt x="611505" y="1307783"/>
                  </a:lnTo>
                  <a:lnTo>
                    <a:pt x="598456" y="1313593"/>
                  </a:lnTo>
                  <a:lnTo>
                    <a:pt x="591503" y="1309783"/>
                  </a:lnTo>
                  <a:lnTo>
                    <a:pt x="574739" y="1291495"/>
                  </a:lnTo>
                  <a:lnTo>
                    <a:pt x="567023" y="1285113"/>
                  </a:lnTo>
                  <a:lnTo>
                    <a:pt x="516065" y="1266825"/>
                  </a:lnTo>
                  <a:lnTo>
                    <a:pt x="500253" y="1252633"/>
                  </a:lnTo>
                  <a:lnTo>
                    <a:pt x="494252" y="1223772"/>
                  </a:lnTo>
                  <a:lnTo>
                    <a:pt x="486823" y="1209104"/>
                  </a:lnTo>
                  <a:lnTo>
                    <a:pt x="439769" y="1152049"/>
                  </a:lnTo>
                  <a:lnTo>
                    <a:pt x="434626" y="1139762"/>
                  </a:lnTo>
                  <a:lnTo>
                    <a:pt x="427863" y="1113187"/>
                  </a:lnTo>
                  <a:lnTo>
                    <a:pt x="420719" y="1104519"/>
                  </a:lnTo>
                  <a:lnTo>
                    <a:pt x="406622" y="1101852"/>
                  </a:lnTo>
                  <a:lnTo>
                    <a:pt x="374523" y="1105376"/>
                  </a:lnTo>
                  <a:lnTo>
                    <a:pt x="361283" y="1099757"/>
                  </a:lnTo>
                  <a:lnTo>
                    <a:pt x="313944" y="1047750"/>
                  </a:lnTo>
                  <a:lnTo>
                    <a:pt x="301657" y="1028414"/>
                  </a:lnTo>
                  <a:lnTo>
                    <a:pt x="295942" y="1014413"/>
                  </a:lnTo>
                  <a:lnTo>
                    <a:pt x="289179" y="989743"/>
                  </a:lnTo>
                  <a:lnTo>
                    <a:pt x="283559" y="980027"/>
                  </a:lnTo>
                  <a:lnTo>
                    <a:pt x="271272" y="972693"/>
                  </a:lnTo>
                  <a:lnTo>
                    <a:pt x="244126" y="965549"/>
                  </a:lnTo>
                  <a:lnTo>
                    <a:pt x="238887" y="956691"/>
                  </a:lnTo>
                  <a:lnTo>
                    <a:pt x="236220" y="935069"/>
                  </a:lnTo>
                  <a:lnTo>
                    <a:pt x="228600" y="909923"/>
                  </a:lnTo>
                  <a:lnTo>
                    <a:pt x="217075" y="887921"/>
                  </a:lnTo>
                  <a:lnTo>
                    <a:pt x="202502" y="875348"/>
                  </a:lnTo>
                  <a:lnTo>
                    <a:pt x="166116" y="873443"/>
                  </a:lnTo>
                  <a:lnTo>
                    <a:pt x="130492" y="879158"/>
                  </a:lnTo>
                  <a:lnTo>
                    <a:pt x="103346" y="874395"/>
                  </a:lnTo>
                  <a:lnTo>
                    <a:pt x="92678" y="841248"/>
                  </a:lnTo>
                  <a:lnTo>
                    <a:pt x="72104" y="830009"/>
                  </a:lnTo>
                  <a:lnTo>
                    <a:pt x="30956" y="821436"/>
                  </a:lnTo>
                  <a:lnTo>
                    <a:pt x="0" y="807244"/>
                  </a:lnTo>
                  <a:lnTo>
                    <a:pt x="5715" y="785336"/>
                  </a:lnTo>
                  <a:lnTo>
                    <a:pt x="12287" y="784098"/>
                  </a:lnTo>
                  <a:lnTo>
                    <a:pt x="15621" y="783527"/>
                  </a:lnTo>
                  <a:lnTo>
                    <a:pt x="599885" y="787718"/>
                  </a:lnTo>
                  <a:lnTo>
                    <a:pt x="600647" y="404050"/>
                  </a:lnTo>
                  <a:lnTo>
                    <a:pt x="601408" y="19717"/>
                  </a:lnTo>
                  <a:lnTo>
                    <a:pt x="612077" y="7715"/>
                  </a:lnTo>
                  <a:lnTo>
                    <a:pt x="639604" y="0"/>
                  </a:lnTo>
                  <a:lnTo>
                    <a:pt x="696944" y="0"/>
                  </a:lnTo>
                  <a:lnTo>
                    <a:pt x="989743" y="286"/>
                  </a:lnTo>
                  <a:lnTo>
                    <a:pt x="1282351" y="572"/>
                  </a:lnTo>
                  <a:lnTo>
                    <a:pt x="1575054" y="952"/>
                  </a:lnTo>
                  <a:lnTo>
                    <a:pt x="1867852" y="1238"/>
                  </a:lnTo>
                  <a:lnTo>
                    <a:pt x="2160460" y="1429"/>
                  </a:lnTo>
                  <a:lnTo>
                    <a:pt x="2453259" y="1810"/>
                  </a:lnTo>
                  <a:lnTo>
                    <a:pt x="2745962" y="2096"/>
                  </a:lnTo>
                  <a:lnTo>
                    <a:pt x="3038666" y="2381"/>
                  </a:lnTo>
                  <a:close/>
                </a:path>
              </a:pathLst>
            </a:custGeom>
            <a:grpFill/>
            <a:ln w="9525" cap="flat">
              <a:solidFill>
                <a:srgbClr val="84E291"/>
              </a:solidFill>
              <a:prstDash val="solid"/>
              <a:miter/>
            </a:ln>
          </p:spPr>
          <p:txBody>
            <a:bodyPr rtlCol="0" anchor="ctr"/>
            <a:lstStyle/>
            <a:p>
              <a:endParaRPr lang="es-HN"/>
            </a:p>
          </p:txBody>
        </p:sp>
        <p:sp>
          <p:nvSpPr>
            <p:cNvPr id="100" name="Forma libre: forma 99">
              <a:extLst>
                <a:ext uri="{FF2B5EF4-FFF2-40B4-BE49-F238E27FC236}">
                  <a16:creationId xmlns:a16="http://schemas.microsoft.com/office/drawing/2014/main" id="{2DC0AB1E-BBEE-4238-1F31-4F50D7008FFA}"/>
                </a:ext>
              </a:extLst>
            </p:cNvPr>
            <p:cNvSpPr/>
            <p:nvPr/>
          </p:nvSpPr>
          <p:spPr>
            <a:xfrm>
              <a:off x="3607663" y="3028473"/>
              <a:ext cx="1479514" cy="1263491"/>
            </a:xfrm>
            <a:custGeom>
              <a:avLst/>
              <a:gdLst>
                <a:gd name="connsiteX0" fmla="*/ 1122803 w 1479514"/>
                <a:gd name="connsiteY0" fmla="*/ 612934 h 1263491"/>
                <a:gd name="connsiteX1" fmla="*/ 1122803 w 1479514"/>
                <a:gd name="connsiteY1" fmla="*/ 612934 h 1263491"/>
                <a:gd name="connsiteX2" fmla="*/ 1114231 w 1479514"/>
                <a:gd name="connsiteY2" fmla="*/ 612934 h 1263491"/>
                <a:gd name="connsiteX3" fmla="*/ 1110135 w 1479514"/>
                <a:gd name="connsiteY3" fmla="*/ 613505 h 1263491"/>
                <a:gd name="connsiteX4" fmla="*/ 1106611 w 1479514"/>
                <a:gd name="connsiteY4" fmla="*/ 614458 h 1263491"/>
                <a:gd name="connsiteX5" fmla="*/ 1103467 w 1479514"/>
                <a:gd name="connsiteY5" fmla="*/ 616077 h 1263491"/>
                <a:gd name="connsiteX6" fmla="*/ 1087084 w 1479514"/>
                <a:gd name="connsiteY6" fmla="*/ 630269 h 1263491"/>
                <a:gd name="connsiteX7" fmla="*/ 1081560 w 1479514"/>
                <a:gd name="connsiteY7" fmla="*/ 632079 h 1263491"/>
                <a:gd name="connsiteX8" fmla="*/ 1076512 w 1479514"/>
                <a:gd name="connsiteY8" fmla="*/ 632841 h 1263491"/>
                <a:gd name="connsiteX9" fmla="*/ 1072321 w 1479514"/>
                <a:gd name="connsiteY9" fmla="*/ 632460 h 1263491"/>
                <a:gd name="connsiteX10" fmla="*/ 1068606 w 1479514"/>
                <a:gd name="connsiteY10" fmla="*/ 635127 h 1263491"/>
                <a:gd name="connsiteX11" fmla="*/ 1065558 w 1479514"/>
                <a:gd name="connsiteY11" fmla="*/ 640747 h 1263491"/>
                <a:gd name="connsiteX12" fmla="*/ 1063653 w 1479514"/>
                <a:gd name="connsiteY12" fmla="*/ 657416 h 1263491"/>
                <a:gd name="connsiteX13" fmla="*/ 1060129 w 1479514"/>
                <a:gd name="connsiteY13" fmla="*/ 670465 h 1263491"/>
                <a:gd name="connsiteX14" fmla="*/ 1052413 w 1479514"/>
                <a:gd name="connsiteY14" fmla="*/ 685991 h 1263491"/>
                <a:gd name="connsiteX15" fmla="*/ 1048032 w 1479514"/>
                <a:gd name="connsiteY15" fmla="*/ 692658 h 1263491"/>
                <a:gd name="connsiteX16" fmla="*/ 1044984 w 1479514"/>
                <a:gd name="connsiteY16" fmla="*/ 700659 h 1263491"/>
                <a:gd name="connsiteX17" fmla="*/ 1043555 w 1479514"/>
                <a:gd name="connsiteY17" fmla="*/ 705517 h 1263491"/>
                <a:gd name="connsiteX18" fmla="*/ 1041745 w 1479514"/>
                <a:gd name="connsiteY18" fmla="*/ 737616 h 1263491"/>
                <a:gd name="connsiteX19" fmla="*/ 1034316 w 1479514"/>
                <a:gd name="connsiteY19" fmla="*/ 750094 h 1263491"/>
                <a:gd name="connsiteX20" fmla="*/ 1031649 w 1479514"/>
                <a:gd name="connsiteY20" fmla="*/ 756761 h 1263491"/>
                <a:gd name="connsiteX21" fmla="*/ 1030887 w 1479514"/>
                <a:gd name="connsiteY21" fmla="*/ 760476 h 1263491"/>
                <a:gd name="connsiteX22" fmla="*/ 1030220 w 1479514"/>
                <a:gd name="connsiteY22" fmla="*/ 764858 h 1263491"/>
                <a:gd name="connsiteX23" fmla="*/ 1030220 w 1479514"/>
                <a:gd name="connsiteY23" fmla="*/ 769144 h 1263491"/>
                <a:gd name="connsiteX24" fmla="*/ 1031173 w 1479514"/>
                <a:gd name="connsiteY24" fmla="*/ 777716 h 1263491"/>
                <a:gd name="connsiteX25" fmla="*/ 1032125 w 1479514"/>
                <a:gd name="connsiteY25" fmla="*/ 781431 h 1263491"/>
                <a:gd name="connsiteX26" fmla="*/ 1033363 w 1479514"/>
                <a:gd name="connsiteY26" fmla="*/ 785051 h 1263491"/>
                <a:gd name="connsiteX27" fmla="*/ 1036316 w 1479514"/>
                <a:gd name="connsiteY27" fmla="*/ 791337 h 1263491"/>
                <a:gd name="connsiteX28" fmla="*/ 1038126 w 1479514"/>
                <a:gd name="connsiteY28" fmla="*/ 794099 h 1263491"/>
                <a:gd name="connsiteX29" fmla="*/ 1039555 w 1479514"/>
                <a:gd name="connsiteY29" fmla="*/ 797243 h 1263491"/>
                <a:gd name="connsiteX30" fmla="*/ 1043555 w 1479514"/>
                <a:gd name="connsiteY30" fmla="*/ 803434 h 1263491"/>
                <a:gd name="connsiteX31" fmla="*/ 1070225 w 1479514"/>
                <a:gd name="connsiteY31" fmla="*/ 835724 h 1263491"/>
                <a:gd name="connsiteX32" fmla="*/ 1072416 w 1479514"/>
                <a:gd name="connsiteY32" fmla="*/ 840010 h 1263491"/>
                <a:gd name="connsiteX33" fmla="*/ 1073369 w 1479514"/>
                <a:gd name="connsiteY33" fmla="*/ 844296 h 1263491"/>
                <a:gd name="connsiteX34" fmla="*/ 1073464 w 1479514"/>
                <a:gd name="connsiteY34" fmla="*/ 861822 h 1263491"/>
                <a:gd name="connsiteX35" fmla="*/ 1074988 w 1479514"/>
                <a:gd name="connsiteY35" fmla="*/ 869537 h 1263491"/>
                <a:gd name="connsiteX36" fmla="*/ 1080608 w 1479514"/>
                <a:gd name="connsiteY36" fmla="*/ 882872 h 1263491"/>
                <a:gd name="connsiteX37" fmla="*/ 1088323 w 1479514"/>
                <a:gd name="connsiteY37" fmla="*/ 894779 h 1263491"/>
                <a:gd name="connsiteX38" fmla="*/ 1096609 w 1479514"/>
                <a:gd name="connsiteY38" fmla="*/ 904113 h 1263491"/>
                <a:gd name="connsiteX39" fmla="*/ 1121660 w 1479514"/>
                <a:gd name="connsiteY39" fmla="*/ 927640 h 1263491"/>
                <a:gd name="connsiteX40" fmla="*/ 1126899 w 1479514"/>
                <a:gd name="connsiteY40" fmla="*/ 928783 h 1263491"/>
                <a:gd name="connsiteX41" fmla="*/ 1134424 w 1479514"/>
                <a:gd name="connsiteY41" fmla="*/ 928973 h 1263491"/>
                <a:gd name="connsiteX42" fmla="*/ 1173381 w 1479514"/>
                <a:gd name="connsiteY42" fmla="*/ 924211 h 1263491"/>
                <a:gd name="connsiteX43" fmla="*/ 1190240 w 1479514"/>
                <a:gd name="connsiteY43" fmla="*/ 927640 h 1263491"/>
                <a:gd name="connsiteX44" fmla="*/ 1227102 w 1479514"/>
                <a:gd name="connsiteY44" fmla="*/ 944880 h 1263491"/>
                <a:gd name="connsiteX45" fmla="*/ 1230055 w 1479514"/>
                <a:gd name="connsiteY45" fmla="*/ 969835 h 1263491"/>
                <a:gd name="connsiteX46" fmla="*/ 1218529 w 1479514"/>
                <a:gd name="connsiteY46" fmla="*/ 1019270 h 1263491"/>
                <a:gd name="connsiteX47" fmla="*/ 1219863 w 1479514"/>
                <a:gd name="connsiteY47" fmla="*/ 1027176 h 1263491"/>
                <a:gd name="connsiteX48" fmla="*/ 1227578 w 1479514"/>
                <a:gd name="connsiteY48" fmla="*/ 1047845 h 1263491"/>
                <a:gd name="connsiteX49" fmla="*/ 1234150 w 1479514"/>
                <a:gd name="connsiteY49" fmla="*/ 1075468 h 1263491"/>
                <a:gd name="connsiteX50" fmla="*/ 1213577 w 1479514"/>
                <a:gd name="connsiteY50" fmla="*/ 1080230 h 1263491"/>
                <a:gd name="connsiteX51" fmla="*/ 1201861 w 1479514"/>
                <a:gd name="connsiteY51" fmla="*/ 1081468 h 1263491"/>
                <a:gd name="connsiteX52" fmla="*/ 1169285 w 1479514"/>
                <a:gd name="connsiteY52" fmla="*/ 1075563 h 1263491"/>
                <a:gd name="connsiteX53" fmla="*/ 1157284 w 1479514"/>
                <a:gd name="connsiteY53" fmla="*/ 1075849 h 1263491"/>
                <a:gd name="connsiteX54" fmla="*/ 1127090 w 1479514"/>
                <a:gd name="connsiteY54" fmla="*/ 1085945 h 1263491"/>
                <a:gd name="connsiteX55" fmla="*/ 1069273 w 1479514"/>
                <a:gd name="connsiteY55" fmla="*/ 1096613 h 1263491"/>
                <a:gd name="connsiteX56" fmla="*/ 1058700 w 1479514"/>
                <a:gd name="connsiteY56" fmla="*/ 1103852 h 1263491"/>
                <a:gd name="connsiteX57" fmla="*/ 1052699 w 1479514"/>
                <a:gd name="connsiteY57" fmla="*/ 1115568 h 1263491"/>
                <a:gd name="connsiteX58" fmla="*/ 1018409 w 1479514"/>
                <a:gd name="connsiteY58" fmla="*/ 1113187 h 1263491"/>
                <a:gd name="connsiteX59" fmla="*/ 1002788 w 1479514"/>
                <a:gd name="connsiteY59" fmla="*/ 1116044 h 1263491"/>
                <a:gd name="connsiteX60" fmla="*/ 970689 w 1479514"/>
                <a:gd name="connsiteY60" fmla="*/ 1130522 h 1263491"/>
                <a:gd name="connsiteX61" fmla="*/ 950020 w 1479514"/>
                <a:gd name="connsiteY61" fmla="*/ 1145858 h 1263491"/>
                <a:gd name="connsiteX62" fmla="*/ 892298 w 1479514"/>
                <a:gd name="connsiteY62" fmla="*/ 1159288 h 1263491"/>
                <a:gd name="connsiteX63" fmla="*/ 878963 w 1479514"/>
                <a:gd name="connsiteY63" fmla="*/ 1163002 h 1263491"/>
                <a:gd name="connsiteX64" fmla="*/ 872296 w 1479514"/>
                <a:gd name="connsiteY64" fmla="*/ 1166336 h 1263491"/>
                <a:gd name="connsiteX65" fmla="*/ 867533 w 1479514"/>
                <a:gd name="connsiteY65" fmla="*/ 1171480 h 1263491"/>
                <a:gd name="connsiteX66" fmla="*/ 850007 w 1479514"/>
                <a:gd name="connsiteY66" fmla="*/ 1197388 h 1263491"/>
                <a:gd name="connsiteX67" fmla="*/ 842101 w 1479514"/>
                <a:gd name="connsiteY67" fmla="*/ 1212914 h 1263491"/>
                <a:gd name="connsiteX68" fmla="*/ 841149 w 1479514"/>
                <a:gd name="connsiteY68" fmla="*/ 1216533 h 1263491"/>
                <a:gd name="connsiteX69" fmla="*/ 838196 w 1479514"/>
                <a:gd name="connsiteY69" fmla="*/ 1251204 h 1263491"/>
                <a:gd name="connsiteX70" fmla="*/ 837339 w 1479514"/>
                <a:gd name="connsiteY70" fmla="*/ 1255490 h 1263491"/>
                <a:gd name="connsiteX71" fmla="*/ 831529 w 1479514"/>
                <a:gd name="connsiteY71" fmla="*/ 1258824 h 1263491"/>
                <a:gd name="connsiteX72" fmla="*/ 826576 w 1479514"/>
                <a:gd name="connsiteY72" fmla="*/ 1261110 h 1263491"/>
                <a:gd name="connsiteX73" fmla="*/ 781713 w 1479514"/>
                <a:gd name="connsiteY73" fmla="*/ 1263491 h 1263491"/>
                <a:gd name="connsiteX74" fmla="*/ 755713 w 1479514"/>
                <a:gd name="connsiteY74" fmla="*/ 1231773 h 1263491"/>
                <a:gd name="connsiteX75" fmla="*/ 751237 w 1479514"/>
                <a:gd name="connsiteY75" fmla="*/ 1218914 h 1263491"/>
                <a:gd name="connsiteX76" fmla="*/ 751713 w 1479514"/>
                <a:gd name="connsiteY76" fmla="*/ 1205389 h 1263491"/>
                <a:gd name="connsiteX77" fmla="*/ 741712 w 1479514"/>
                <a:gd name="connsiteY77" fmla="*/ 1197197 h 1263491"/>
                <a:gd name="connsiteX78" fmla="*/ 652177 w 1479514"/>
                <a:gd name="connsiteY78" fmla="*/ 1173956 h 1263491"/>
                <a:gd name="connsiteX79" fmla="*/ 645319 w 1479514"/>
                <a:gd name="connsiteY79" fmla="*/ 1155478 h 1263491"/>
                <a:gd name="connsiteX80" fmla="*/ 631984 w 1479514"/>
                <a:gd name="connsiteY80" fmla="*/ 1142524 h 1263491"/>
                <a:gd name="connsiteX81" fmla="*/ 618839 w 1479514"/>
                <a:gd name="connsiteY81" fmla="*/ 1133285 h 1263491"/>
                <a:gd name="connsiteX82" fmla="*/ 592550 w 1479514"/>
                <a:gd name="connsiteY82" fmla="*/ 1110996 h 1263491"/>
                <a:gd name="connsiteX83" fmla="*/ 567976 w 1479514"/>
                <a:gd name="connsiteY83" fmla="*/ 1084231 h 1263491"/>
                <a:gd name="connsiteX84" fmla="*/ 545878 w 1479514"/>
                <a:gd name="connsiteY84" fmla="*/ 1053560 h 1263491"/>
                <a:gd name="connsiteX85" fmla="*/ 527113 w 1479514"/>
                <a:gd name="connsiteY85" fmla="*/ 1019270 h 1263491"/>
                <a:gd name="connsiteX86" fmla="*/ 520541 w 1479514"/>
                <a:gd name="connsiteY86" fmla="*/ 1000792 h 1263491"/>
                <a:gd name="connsiteX87" fmla="*/ 519589 w 1479514"/>
                <a:gd name="connsiteY87" fmla="*/ 995553 h 1263491"/>
                <a:gd name="connsiteX88" fmla="*/ 499110 w 1479514"/>
                <a:gd name="connsiteY88" fmla="*/ 995743 h 1263491"/>
                <a:gd name="connsiteX89" fmla="*/ 426530 w 1479514"/>
                <a:gd name="connsiteY89" fmla="*/ 1016508 h 1263491"/>
                <a:gd name="connsiteX90" fmla="*/ 398240 w 1479514"/>
                <a:gd name="connsiteY90" fmla="*/ 1014317 h 1263491"/>
                <a:gd name="connsiteX91" fmla="*/ 352997 w 1479514"/>
                <a:gd name="connsiteY91" fmla="*/ 985647 h 1263491"/>
                <a:gd name="connsiteX92" fmla="*/ 341281 w 1479514"/>
                <a:gd name="connsiteY92" fmla="*/ 980218 h 1263491"/>
                <a:gd name="connsiteX93" fmla="*/ 332518 w 1479514"/>
                <a:gd name="connsiteY93" fmla="*/ 980980 h 1263491"/>
                <a:gd name="connsiteX94" fmla="*/ 323564 w 1479514"/>
                <a:gd name="connsiteY94" fmla="*/ 984314 h 1263491"/>
                <a:gd name="connsiteX95" fmla="*/ 300895 w 1479514"/>
                <a:gd name="connsiteY95" fmla="*/ 998220 h 1263491"/>
                <a:gd name="connsiteX96" fmla="*/ 260509 w 1479514"/>
                <a:gd name="connsiteY96" fmla="*/ 1023557 h 1263491"/>
                <a:gd name="connsiteX97" fmla="*/ 217075 w 1479514"/>
                <a:gd name="connsiteY97" fmla="*/ 1026890 h 1263491"/>
                <a:gd name="connsiteX98" fmla="*/ 198882 w 1479514"/>
                <a:gd name="connsiteY98" fmla="*/ 1038606 h 1263491"/>
                <a:gd name="connsiteX99" fmla="*/ 154019 w 1479514"/>
                <a:gd name="connsiteY99" fmla="*/ 1090708 h 1263491"/>
                <a:gd name="connsiteX100" fmla="*/ 150400 w 1479514"/>
                <a:gd name="connsiteY100" fmla="*/ 1095280 h 1263491"/>
                <a:gd name="connsiteX101" fmla="*/ 82391 w 1479514"/>
                <a:gd name="connsiteY101" fmla="*/ 1092136 h 1263491"/>
                <a:gd name="connsiteX102" fmla="*/ 67532 w 1479514"/>
                <a:gd name="connsiteY102" fmla="*/ 1080611 h 1263491"/>
                <a:gd name="connsiteX103" fmla="*/ 54483 w 1479514"/>
                <a:gd name="connsiteY103" fmla="*/ 937355 h 1263491"/>
                <a:gd name="connsiteX104" fmla="*/ 51054 w 1479514"/>
                <a:gd name="connsiteY104" fmla="*/ 916781 h 1263491"/>
                <a:gd name="connsiteX105" fmla="*/ 31242 w 1479514"/>
                <a:gd name="connsiteY105" fmla="*/ 909257 h 1263491"/>
                <a:gd name="connsiteX106" fmla="*/ 8191 w 1479514"/>
                <a:gd name="connsiteY106" fmla="*/ 880205 h 1263491"/>
                <a:gd name="connsiteX107" fmla="*/ 0 w 1479514"/>
                <a:gd name="connsiteY107" fmla="*/ 851440 h 1263491"/>
                <a:gd name="connsiteX108" fmla="*/ 49816 w 1479514"/>
                <a:gd name="connsiteY108" fmla="*/ 765143 h 1263491"/>
                <a:gd name="connsiteX109" fmla="*/ 154876 w 1479514"/>
                <a:gd name="connsiteY109" fmla="*/ 582549 h 1263491"/>
                <a:gd name="connsiteX110" fmla="*/ 260128 w 1479514"/>
                <a:gd name="connsiteY110" fmla="*/ 400050 h 1263491"/>
                <a:gd name="connsiteX111" fmla="*/ 351854 w 1479514"/>
                <a:gd name="connsiteY111" fmla="*/ 240697 h 1263491"/>
                <a:gd name="connsiteX112" fmla="*/ 416719 w 1479514"/>
                <a:gd name="connsiteY112" fmla="*/ 127825 h 1263491"/>
                <a:gd name="connsiteX113" fmla="*/ 441388 w 1479514"/>
                <a:gd name="connsiteY113" fmla="*/ 85058 h 1263491"/>
                <a:gd name="connsiteX114" fmla="*/ 471392 w 1479514"/>
                <a:gd name="connsiteY114" fmla="*/ 32575 h 1263491"/>
                <a:gd name="connsiteX115" fmla="*/ 487490 w 1479514"/>
                <a:gd name="connsiteY115" fmla="*/ 12287 h 1263491"/>
                <a:gd name="connsiteX116" fmla="*/ 508825 w 1479514"/>
                <a:gd name="connsiteY116" fmla="*/ 1429 h 1263491"/>
                <a:gd name="connsiteX117" fmla="*/ 569309 w 1479514"/>
                <a:gd name="connsiteY117" fmla="*/ 1333 h 1263491"/>
                <a:gd name="connsiteX118" fmla="*/ 752951 w 1479514"/>
                <a:gd name="connsiteY118" fmla="*/ 953 h 1263491"/>
                <a:gd name="connsiteX119" fmla="*/ 936494 w 1479514"/>
                <a:gd name="connsiteY119" fmla="*/ 762 h 1263491"/>
                <a:gd name="connsiteX120" fmla="*/ 1120041 w 1479514"/>
                <a:gd name="connsiteY120" fmla="*/ 476 h 1263491"/>
                <a:gd name="connsiteX121" fmla="*/ 1303588 w 1479514"/>
                <a:gd name="connsiteY121" fmla="*/ 95 h 1263491"/>
                <a:gd name="connsiteX122" fmla="*/ 1479515 w 1479514"/>
                <a:gd name="connsiteY122" fmla="*/ 0 h 1263491"/>
                <a:gd name="connsiteX123" fmla="*/ 1316256 w 1479514"/>
                <a:gd name="connsiteY123" fmla="*/ 326231 h 1263491"/>
                <a:gd name="connsiteX124" fmla="*/ 1303302 w 1479514"/>
                <a:gd name="connsiteY124" fmla="*/ 351568 h 1263491"/>
                <a:gd name="connsiteX125" fmla="*/ 1216624 w 1479514"/>
                <a:gd name="connsiteY125" fmla="*/ 528923 h 1263491"/>
                <a:gd name="connsiteX126" fmla="*/ 1213481 w 1479514"/>
                <a:gd name="connsiteY126" fmla="*/ 533400 h 1263491"/>
                <a:gd name="connsiteX127" fmla="*/ 1188621 w 1479514"/>
                <a:gd name="connsiteY127" fmla="*/ 557498 h 1263491"/>
                <a:gd name="connsiteX128" fmla="*/ 1190240 w 1479514"/>
                <a:gd name="connsiteY128" fmla="*/ 566642 h 1263491"/>
                <a:gd name="connsiteX129" fmla="*/ 1191859 w 1479514"/>
                <a:gd name="connsiteY129" fmla="*/ 569024 h 1263491"/>
                <a:gd name="connsiteX130" fmla="*/ 1192907 w 1479514"/>
                <a:gd name="connsiteY130" fmla="*/ 572357 h 1263491"/>
                <a:gd name="connsiteX131" fmla="*/ 1190240 w 1479514"/>
                <a:gd name="connsiteY131" fmla="*/ 574739 h 1263491"/>
                <a:gd name="connsiteX132" fmla="*/ 1185383 w 1479514"/>
                <a:gd name="connsiteY132" fmla="*/ 576548 h 1263491"/>
                <a:gd name="connsiteX133" fmla="*/ 1173857 w 1479514"/>
                <a:gd name="connsiteY133" fmla="*/ 577691 h 1263491"/>
                <a:gd name="connsiteX134" fmla="*/ 1168428 w 1479514"/>
                <a:gd name="connsiteY134" fmla="*/ 578930 h 1263491"/>
                <a:gd name="connsiteX135" fmla="*/ 1163094 w 1479514"/>
                <a:gd name="connsiteY135" fmla="*/ 586550 h 1263491"/>
                <a:gd name="connsiteX136" fmla="*/ 1127185 w 1479514"/>
                <a:gd name="connsiteY136" fmla="*/ 612076 h 1263491"/>
                <a:gd name="connsiteX137" fmla="*/ 1122803 w 1479514"/>
                <a:gd name="connsiteY137" fmla="*/ 612934 h 126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479514" h="1263491">
                  <a:moveTo>
                    <a:pt x="1122803" y="612934"/>
                  </a:moveTo>
                  <a:lnTo>
                    <a:pt x="1122803" y="612934"/>
                  </a:lnTo>
                  <a:lnTo>
                    <a:pt x="1114231" y="612934"/>
                  </a:lnTo>
                  <a:lnTo>
                    <a:pt x="1110135" y="613505"/>
                  </a:lnTo>
                  <a:lnTo>
                    <a:pt x="1106611" y="614458"/>
                  </a:lnTo>
                  <a:lnTo>
                    <a:pt x="1103467" y="616077"/>
                  </a:lnTo>
                  <a:lnTo>
                    <a:pt x="1087084" y="630269"/>
                  </a:lnTo>
                  <a:lnTo>
                    <a:pt x="1081560" y="632079"/>
                  </a:lnTo>
                  <a:lnTo>
                    <a:pt x="1076512" y="632841"/>
                  </a:lnTo>
                  <a:lnTo>
                    <a:pt x="1072321" y="632460"/>
                  </a:lnTo>
                  <a:lnTo>
                    <a:pt x="1068606" y="635127"/>
                  </a:lnTo>
                  <a:lnTo>
                    <a:pt x="1065558" y="640747"/>
                  </a:lnTo>
                  <a:lnTo>
                    <a:pt x="1063653" y="657416"/>
                  </a:lnTo>
                  <a:lnTo>
                    <a:pt x="1060129" y="670465"/>
                  </a:lnTo>
                  <a:lnTo>
                    <a:pt x="1052413" y="685991"/>
                  </a:lnTo>
                  <a:lnTo>
                    <a:pt x="1048032" y="692658"/>
                  </a:lnTo>
                  <a:lnTo>
                    <a:pt x="1044984" y="700659"/>
                  </a:lnTo>
                  <a:lnTo>
                    <a:pt x="1043555" y="705517"/>
                  </a:lnTo>
                  <a:lnTo>
                    <a:pt x="1041745" y="737616"/>
                  </a:lnTo>
                  <a:lnTo>
                    <a:pt x="1034316" y="750094"/>
                  </a:lnTo>
                  <a:lnTo>
                    <a:pt x="1031649" y="756761"/>
                  </a:lnTo>
                  <a:lnTo>
                    <a:pt x="1030887" y="760476"/>
                  </a:lnTo>
                  <a:lnTo>
                    <a:pt x="1030220" y="764858"/>
                  </a:lnTo>
                  <a:lnTo>
                    <a:pt x="1030220" y="769144"/>
                  </a:lnTo>
                  <a:lnTo>
                    <a:pt x="1031173" y="777716"/>
                  </a:lnTo>
                  <a:lnTo>
                    <a:pt x="1032125" y="781431"/>
                  </a:lnTo>
                  <a:lnTo>
                    <a:pt x="1033363" y="785051"/>
                  </a:lnTo>
                  <a:lnTo>
                    <a:pt x="1036316" y="791337"/>
                  </a:lnTo>
                  <a:lnTo>
                    <a:pt x="1038126" y="794099"/>
                  </a:lnTo>
                  <a:lnTo>
                    <a:pt x="1039555" y="797243"/>
                  </a:lnTo>
                  <a:lnTo>
                    <a:pt x="1043555" y="803434"/>
                  </a:lnTo>
                  <a:lnTo>
                    <a:pt x="1070225" y="835724"/>
                  </a:lnTo>
                  <a:lnTo>
                    <a:pt x="1072416" y="840010"/>
                  </a:lnTo>
                  <a:lnTo>
                    <a:pt x="1073369" y="844296"/>
                  </a:lnTo>
                  <a:lnTo>
                    <a:pt x="1073464" y="861822"/>
                  </a:lnTo>
                  <a:lnTo>
                    <a:pt x="1074988" y="869537"/>
                  </a:lnTo>
                  <a:lnTo>
                    <a:pt x="1080608" y="882872"/>
                  </a:lnTo>
                  <a:lnTo>
                    <a:pt x="1088323" y="894779"/>
                  </a:lnTo>
                  <a:lnTo>
                    <a:pt x="1096609" y="904113"/>
                  </a:lnTo>
                  <a:lnTo>
                    <a:pt x="1121660" y="927640"/>
                  </a:lnTo>
                  <a:lnTo>
                    <a:pt x="1126899" y="928783"/>
                  </a:lnTo>
                  <a:lnTo>
                    <a:pt x="1134424" y="928973"/>
                  </a:lnTo>
                  <a:lnTo>
                    <a:pt x="1173381" y="924211"/>
                  </a:lnTo>
                  <a:lnTo>
                    <a:pt x="1190240" y="927640"/>
                  </a:lnTo>
                  <a:lnTo>
                    <a:pt x="1227102" y="944880"/>
                  </a:lnTo>
                  <a:lnTo>
                    <a:pt x="1230055" y="969835"/>
                  </a:lnTo>
                  <a:lnTo>
                    <a:pt x="1218529" y="1019270"/>
                  </a:lnTo>
                  <a:lnTo>
                    <a:pt x="1219863" y="1027176"/>
                  </a:lnTo>
                  <a:lnTo>
                    <a:pt x="1227578" y="1047845"/>
                  </a:lnTo>
                  <a:lnTo>
                    <a:pt x="1234150" y="1075468"/>
                  </a:lnTo>
                  <a:lnTo>
                    <a:pt x="1213577" y="1080230"/>
                  </a:lnTo>
                  <a:lnTo>
                    <a:pt x="1201861" y="1081468"/>
                  </a:lnTo>
                  <a:lnTo>
                    <a:pt x="1169285" y="1075563"/>
                  </a:lnTo>
                  <a:lnTo>
                    <a:pt x="1157284" y="1075849"/>
                  </a:lnTo>
                  <a:lnTo>
                    <a:pt x="1127090" y="1085945"/>
                  </a:lnTo>
                  <a:lnTo>
                    <a:pt x="1069273" y="1096613"/>
                  </a:lnTo>
                  <a:lnTo>
                    <a:pt x="1058700" y="1103852"/>
                  </a:lnTo>
                  <a:lnTo>
                    <a:pt x="1052699" y="1115568"/>
                  </a:lnTo>
                  <a:lnTo>
                    <a:pt x="1018409" y="1113187"/>
                  </a:lnTo>
                  <a:lnTo>
                    <a:pt x="1002788" y="1116044"/>
                  </a:lnTo>
                  <a:lnTo>
                    <a:pt x="970689" y="1130522"/>
                  </a:lnTo>
                  <a:lnTo>
                    <a:pt x="950020" y="1145858"/>
                  </a:lnTo>
                  <a:lnTo>
                    <a:pt x="892298" y="1159288"/>
                  </a:lnTo>
                  <a:lnTo>
                    <a:pt x="878963" y="1163002"/>
                  </a:lnTo>
                  <a:lnTo>
                    <a:pt x="872296" y="1166336"/>
                  </a:lnTo>
                  <a:lnTo>
                    <a:pt x="867533" y="1171480"/>
                  </a:lnTo>
                  <a:lnTo>
                    <a:pt x="850007" y="1197388"/>
                  </a:lnTo>
                  <a:lnTo>
                    <a:pt x="842101" y="1212914"/>
                  </a:lnTo>
                  <a:lnTo>
                    <a:pt x="841149" y="1216533"/>
                  </a:lnTo>
                  <a:lnTo>
                    <a:pt x="838196" y="1251204"/>
                  </a:lnTo>
                  <a:lnTo>
                    <a:pt x="837339" y="1255490"/>
                  </a:lnTo>
                  <a:lnTo>
                    <a:pt x="831529" y="1258824"/>
                  </a:lnTo>
                  <a:lnTo>
                    <a:pt x="826576" y="1261110"/>
                  </a:lnTo>
                  <a:lnTo>
                    <a:pt x="781713" y="1263491"/>
                  </a:lnTo>
                  <a:lnTo>
                    <a:pt x="755713" y="1231773"/>
                  </a:lnTo>
                  <a:lnTo>
                    <a:pt x="751237" y="1218914"/>
                  </a:lnTo>
                  <a:lnTo>
                    <a:pt x="751713" y="1205389"/>
                  </a:lnTo>
                  <a:lnTo>
                    <a:pt x="741712" y="1197197"/>
                  </a:lnTo>
                  <a:lnTo>
                    <a:pt x="652177" y="1173956"/>
                  </a:lnTo>
                  <a:lnTo>
                    <a:pt x="645319" y="1155478"/>
                  </a:lnTo>
                  <a:lnTo>
                    <a:pt x="631984" y="1142524"/>
                  </a:lnTo>
                  <a:lnTo>
                    <a:pt x="618839" y="1133285"/>
                  </a:lnTo>
                  <a:lnTo>
                    <a:pt x="592550" y="1110996"/>
                  </a:lnTo>
                  <a:lnTo>
                    <a:pt x="567976" y="1084231"/>
                  </a:lnTo>
                  <a:lnTo>
                    <a:pt x="545878" y="1053560"/>
                  </a:lnTo>
                  <a:lnTo>
                    <a:pt x="527113" y="1019270"/>
                  </a:lnTo>
                  <a:lnTo>
                    <a:pt x="520541" y="1000792"/>
                  </a:lnTo>
                  <a:lnTo>
                    <a:pt x="519589" y="995553"/>
                  </a:lnTo>
                  <a:lnTo>
                    <a:pt x="499110" y="995743"/>
                  </a:lnTo>
                  <a:lnTo>
                    <a:pt x="426530" y="1016508"/>
                  </a:lnTo>
                  <a:lnTo>
                    <a:pt x="398240" y="1014317"/>
                  </a:lnTo>
                  <a:lnTo>
                    <a:pt x="352997" y="985647"/>
                  </a:lnTo>
                  <a:lnTo>
                    <a:pt x="341281" y="980218"/>
                  </a:lnTo>
                  <a:lnTo>
                    <a:pt x="332518" y="980980"/>
                  </a:lnTo>
                  <a:lnTo>
                    <a:pt x="323564" y="984314"/>
                  </a:lnTo>
                  <a:lnTo>
                    <a:pt x="300895" y="998220"/>
                  </a:lnTo>
                  <a:lnTo>
                    <a:pt x="260509" y="1023557"/>
                  </a:lnTo>
                  <a:lnTo>
                    <a:pt x="217075" y="1026890"/>
                  </a:lnTo>
                  <a:lnTo>
                    <a:pt x="198882" y="1038606"/>
                  </a:lnTo>
                  <a:lnTo>
                    <a:pt x="154019" y="1090708"/>
                  </a:lnTo>
                  <a:lnTo>
                    <a:pt x="150400" y="1095280"/>
                  </a:lnTo>
                  <a:lnTo>
                    <a:pt x="82391" y="1092136"/>
                  </a:lnTo>
                  <a:lnTo>
                    <a:pt x="67532" y="1080611"/>
                  </a:lnTo>
                  <a:lnTo>
                    <a:pt x="54483" y="937355"/>
                  </a:lnTo>
                  <a:lnTo>
                    <a:pt x="51054" y="916781"/>
                  </a:lnTo>
                  <a:lnTo>
                    <a:pt x="31242" y="909257"/>
                  </a:lnTo>
                  <a:lnTo>
                    <a:pt x="8191" y="880205"/>
                  </a:lnTo>
                  <a:lnTo>
                    <a:pt x="0" y="851440"/>
                  </a:lnTo>
                  <a:lnTo>
                    <a:pt x="49816" y="765143"/>
                  </a:lnTo>
                  <a:lnTo>
                    <a:pt x="154876" y="582549"/>
                  </a:lnTo>
                  <a:lnTo>
                    <a:pt x="260128" y="400050"/>
                  </a:lnTo>
                  <a:lnTo>
                    <a:pt x="351854" y="240697"/>
                  </a:lnTo>
                  <a:lnTo>
                    <a:pt x="416719" y="127825"/>
                  </a:lnTo>
                  <a:lnTo>
                    <a:pt x="441388" y="85058"/>
                  </a:lnTo>
                  <a:lnTo>
                    <a:pt x="471392" y="32575"/>
                  </a:lnTo>
                  <a:lnTo>
                    <a:pt x="487490" y="12287"/>
                  </a:lnTo>
                  <a:lnTo>
                    <a:pt x="508825" y="1429"/>
                  </a:lnTo>
                  <a:lnTo>
                    <a:pt x="569309" y="1333"/>
                  </a:lnTo>
                  <a:lnTo>
                    <a:pt x="752951" y="953"/>
                  </a:lnTo>
                  <a:lnTo>
                    <a:pt x="936494" y="762"/>
                  </a:lnTo>
                  <a:lnTo>
                    <a:pt x="1120041" y="476"/>
                  </a:lnTo>
                  <a:lnTo>
                    <a:pt x="1303588" y="95"/>
                  </a:lnTo>
                  <a:lnTo>
                    <a:pt x="1479515" y="0"/>
                  </a:lnTo>
                  <a:lnTo>
                    <a:pt x="1316256" y="326231"/>
                  </a:lnTo>
                  <a:lnTo>
                    <a:pt x="1303302" y="351568"/>
                  </a:lnTo>
                  <a:lnTo>
                    <a:pt x="1216624" y="528923"/>
                  </a:lnTo>
                  <a:lnTo>
                    <a:pt x="1213481" y="533400"/>
                  </a:lnTo>
                  <a:lnTo>
                    <a:pt x="1188621" y="557498"/>
                  </a:lnTo>
                  <a:lnTo>
                    <a:pt x="1190240" y="566642"/>
                  </a:lnTo>
                  <a:lnTo>
                    <a:pt x="1191859" y="569024"/>
                  </a:lnTo>
                  <a:lnTo>
                    <a:pt x="1192907" y="572357"/>
                  </a:lnTo>
                  <a:lnTo>
                    <a:pt x="1190240" y="574739"/>
                  </a:lnTo>
                  <a:lnTo>
                    <a:pt x="1185383" y="576548"/>
                  </a:lnTo>
                  <a:lnTo>
                    <a:pt x="1173857" y="577691"/>
                  </a:lnTo>
                  <a:lnTo>
                    <a:pt x="1168428" y="578930"/>
                  </a:lnTo>
                  <a:lnTo>
                    <a:pt x="1163094" y="586550"/>
                  </a:lnTo>
                  <a:lnTo>
                    <a:pt x="1127185" y="612076"/>
                  </a:lnTo>
                  <a:lnTo>
                    <a:pt x="1122803" y="612934"/>
                  </a:lnTo>
                  <a:close/>
                </a:path>
              </a:pathLst>
            </a:custGeom>
            <a:grpFill/>
            <a:ln w="9525" cap="flat">
              <a:solidFill>
                <a:srgbClr val="84E291"/>
              </a:solidFill>
              <a:prstDash val="solid"/>
              <a:miter/>
            </a:ln>
          </p:spPr>
          <p:txBody>
            <a:bodyPr rtlCol="0" anchor="ctr"/>
            <a:lstStyle/>
            <a:p>
              <a:endParaRPr lang="es-HN"/>
            </a:p>
          </p:txBody>
        </p:sp>
        <p:sp>
          <p:nvSpPr>
            <p:cNvPr id="101" name="Forma libre: forma 100">
              <a:extLst>
                <a:ext uri="{FF2B5EF4-FFF2-40B4-BE49-F238E27FC236}">
                  <a16:creationId xmlns:a16="http://schemas.microsoft.com/office/drawing/2014/main" id="{CAE19CA6-0846-15C7-F51C-E26C3B25C860}"/>
                </a:ext>
              </a:extLst>
            </p:cNvPr>
            <p:cNvSpPr/>
            <p:nvPr/>
          </p:nvSpPr>
          <p:spPr>
            <a:xfrm>
              <a:off x="5250817" y="4099178"/>
              <a:ext cx="1271016" cy="571214"/>
            </a:xfrm>
            <a:custGeom>
              <a:avLst/>
              <a:gdLst>
                <a:gd name="connsiteX0" fmla="*/ 1057085 w 1271016"/>
                <a:gd name="connsiteY0" fmla="*/ 37052 h 571214"/>
                <a:gd name="connsiteX1" fmla="*/ 1057085 w 1271016"/>
                <a:gd name="connsiteY1" fmla="*/ 37052 h 571214"/>
                <a:gd name="connsiteX2" fmla="*/ 1109281 w 1271016"/>
                <a:gd name="connsiteY2" fmla="*/ 35243 h 571214"/>
                <a:gd name="connsiteX3" fmla="*/ 1152906 w 1271016"/>
                <a:gd name="connsiteY3" fmla="*/ 17812 h 571214"/>
                <a:gd name="connsiteX4" fmla="*/ 1165003 w 1271016"/>
                <a:gd name="connsiteY4" fmla="*/ 14954 h 571214"/>
                <a:gd name="connsiteX5" fmla="*/ 1224820 w 1271016"/>
                <a:gd name="connsiteY5" fmla="*/ 9906 h 571214"/>
                <a:gd name="connsiteX6" fmla="*/ 1229297 w 1271016"/>
                <a:gd name="connsiteY6" fmla="*/ 10859 h 571214"/>
                <a:gd name="connsiteX7" fmla="*/ 1234154 w 1271016"/>
                <a:gd name="connsiteY7" fmla="*/ 12383 h 571214"/>
                <a:gd name="connsiteX8" fmla="*/ 1244060 w 1271016"/>
                <a:gd name="connsiteY8" fmla="*/ 18193 h 571214"/>
                <a:gd name="connsiteX9" fmla="*/ 1259014 w 1271016"/>
                <a:gd name="connsiteY9" fmla="*/ 32385 h 571214"/>
                <a:gd name="connsiteX10" fmla="*/ 1265206 w 1271016"/>
                <a:gd name="connsiteY10" fmla="*/ 40196 h 571214"/>
                <a:gd name="connsiteX11" fmla="*/ 1268444 w 1271016"/>
                <a:gd name="connsiteY11" fmla="*/ 46292 h 571214"/>
                <a:gd name="connsiteX12" fmla="*/ 1271016 w 1271016"/>
                <a:gd name="connsiteY12" fmla="*/ 53150 h 571214"/>
                <a:gd name="connsiteX13" fmla="*/ 1269968 w 1271016"/>
                <a:gd name="connsiteY13" fmla="*/ 67151 h 571214"/>
                <a:gd name="connsiteX14" fmla="*/ 1255776 w 1271016"/>
                <a:gd name="connsiteY14" fmla="*/ 107347 h 571214"/>
                <a:gd name="connsiteX15" fmla="*/ 1196912 w 1271016"/>
                <a:gd name="connsiteY15" fmla="*/ 192024 h 571214"/>
                <a:gd name="connsiteX16" fmla="*/ 1161098 w 1271016"/>
                <a:gd name="connsiteY16" fmla="*/ 211931 h 571214"/>
                <a:gd name="connsiteX17" fmla="*/ 1109758 w 1271016"/>
                <a:gd name="connsiteY17" fmla="*/ 246888 h 571214"/>
                <a:gd name="connsiteX18" fmla="*/ 996029 w 1271016"/>
                <a:gd name="connsiteY18" fmla="*/ 323469 h 571214"/>
                <a:gd name="connsiteX19" fmla="*/ 784765 w 1271016"/>
                <a:gd name="connsiteY19" fmla="*/ 470630 h 571214"/>
                <a:gd name="connsiteX20" fmla="*/ 763619 w 1271016"/>
                <a:gd name="connsiteY20" fmla="*/ 537877 h 571214"/>
                <a:gd name="connsiteX21" fmla="*/ 757047 w 1271016"/>
                <a:gd name="connsiteY21" fmla="*/ 560070 h 571214"/>
                <a:gd name="connsiteX22" fmla="*/ 689229 w 1271016"/>
                <a:gd name="connsiteY22" fmla="*/ 571214 h 571214"/>
                <a:gd name="connsiteX23" fmla="*/ 645223 w 1271016"/>
                <a:gd name="connsiteY23" fmla="*/ 563309 h 571214"/>
                <a:gd name="connsiteX24" fmla="*/ 628460 w 1271016"/>
                <a:gd name="connsiteY24" fmla="*/ 547021 h 571214"/>
                <a:gd name="connsiteX25" fmla="*/ 622649 w 1271016"/>
                <a:gd name="connsiteY25" fmla="*/ 530828 h 571214"/>
                <a:gd name="connsiteX26" fmla="*/ 612267 w 1271016"/>
                <a:gd name="connsiteY26" fmla="*/ 522256 h 571214"/>
                <a:gd name="connsiteX27" fmla="*/ 590645 w 1271016"/>
                <a:gd name="connsiteY27" fmla="*/ 526447 h 571214"/>
                <a:gd name="connsiteX28" fmla="*/ 579596 w 1271016"/>
                <a:gd name="connsiteY28" fmla="*/ 534448 h 571214"/>
                <a:gd name="connsiteX29" fmla="*/ 576453 w 1271016"/>
                <a:gd name="connsiteY29" fmla="*/ 542354 h 571214"/>
                <a:gd name="connsiteX30" fmla="*/ 571024 w 1271016"/>
                <a:gd name="connsiteY30" fmla="*/ 549212 h 571214"/>
                <a:gd name="connsiteX31" fmla="*/ 553403 w 1271016"/>
                <a:gd name="connsiteY31" fmla="*/ 553879 h 571214"/>
                <a:gd name="connsiteX32" fmla="*/ 538067 w 1271016"/>
                <a:gd name="connsiteY32" fmla="*/ 555117 h 571214"/>
                <a:gd name="connsiteX33" fmla="*/ 525209 w 1271016"/>
                <a:gd name="connsiteY33" fmla="*/ 553688 h 571214"/>
                <a:gd name="connsiteX34" fmla="*/ 515207 w 1271016"/>
                <a:gd name="connsiteY34" fmla="*/ 547688 h 571214"/>
                <a:gd name="connsiteX35" fmla="*/ 508825 w 1271016"/>
                <a:gd name="connsiteY35" fmla="*/ 535019 h 571214"/>
                <a:gd name="connsiteX36" fmla="*/ 498920 w 1271016"/>
                <a:gd name="connsiteY36" fmla="*/ 535019 h 571214"/>
                <a:gd name="connsiteX37" fmla="*/ 477393 w 1271016"/>
                <a:gd name="connsiteY37" fmla="*/ 547402 h 571214"/>
                <a:gd name="connsiteX38" fmla="*/ 443484 w 1271016"/>
                <a:gd name="connsiteY38" fmla="*/ 559499 h 571214"/>
                <a:gd name="connsiteX39" fmla="*/ 410051 w 1271016"/>
                <a:gd name="connsiteY39" fmla="*/ 566452 h 571214"/>
                <a:gd name="connsiteX40" fmla="*/ 389763 w 1271016"/>
                <a:gd name="connsiteY40" fmla="*/ 563309 h 571214"/>
                <a:gd name="connsiteX41" fmla="*/ 381476 w 1271016"/>
                <a:gd name="connsiteY41" fmla="*/ 563309 h 571214"/>
                <a:gd name="connsiteX42" fmla="*/ 375475 w 1271016"/>
                <a:gd name="connsiteY42" fmla="*/ 566642 h 571214"/>
                <a:gd name="connsiteX43" fmla="*/ 369856 w 1271016"/>
                <a:gd name="connsiteY43" fmla="*/ 568357 h 571214"/>
                <a:gd name="connsiteX44" fmla="*/ 362807 w 1271016"/>
                <a:gd name="connsiteY44" fmla="*/ 565309 h 571214"/>
                <a:gd name="connsiteX45" fmla="*/ 352616 w 1271016"/>
                <a:gd name="connsiteY45" fmla="*/ 553879 h 571214"/>
                <a:gd name="connsiteX46" fmla="*/ 332804 w 1271016"/>
                <a:gd name="connsiteY46" fmla="*/ 557689 h 571214"/>
                <a:gd name="connsiteX47" fmla="*/ 285369 w 1271016"/>
                <a:gd name="connsiteY47" fmla="*/ 540258 h 571214"/>
                <a:gd name="connsiteX48" fmla="*/ 270224 w 1271016"/>
                <a:gd name="connsiteY48" fmla="*/ 504920 h 571214"/>
                <a:gd name="connsiteX49" fmla="*/ 264224 w 1271016"/>
                <a:gd name="connsiteY49" fmla="*/ 491871 h 571214"/>
                <a:gd name="connsiteX50" fmla="*/ 254413 w 1271016"/>
                <a:gd name="connsiteY50" fmla="*/ 482727 h 571214"/>
                <a:gd name="connsiteX51" fmla="*/ 245650 w 1271016"/>
                <a:gd name="connsiteY51" fmla="*/ 476917 h 571214"/>
                <a:gd name="connsiteX52" fmla="*/ 236506 w 1271016"/>
                <a:gd name="connsiteY52" fmla="*/ 469011 h 571214"/>
                <a:gd name="connsiteX53" fmla="*/ 212693 w 1271016"/>
                <a:gd name="connsiteY53" fmla="*/ 444056 h 571214"/>
                <a:gd name="connsiteX54" fmla="*/ 218599 w 1271016"/>
                <a:gd name="connsiteY54" fmla="*/ 414052 h 571214"/>
                <a:gd name="connsiteX55" fmla="*/ 219266 w 1271016"/>
                <a:gd name="connsiteY55" fmla="*/ 407575 h 571214"/>
                <a:gd name="connsiteX56" fmla="*/ 99441 w 1271016"/>
                <a:gd name="connsiteY56" fmla="*/ 332137 h 571214"/>
                <a:gd name="connsiteX57" fmla="*/ 0 w 1271016"/>
                <a:gd name="connsiteY57" fmla="*/ 203168 h 571214"/>
                <a:gd name="connsiteX58" fmla="*/ 8287 w 1271016"/>
                <a:gd name="connsiteY58" fmla="*/ 53626 h 571214"/>
                <a:gd name="connsiteX59" fmla="*/ 19336 w 1271016"/>
                <a:gd name="connsiteY59" fmla="*/ 59341 h 571214"/>
                <a:gd name="connsiteX60" fmla="*/ 240125 w 1271016"/>
                <a:gd name="connsiteY60" fmla="*/ 111443 h 571214"/>
                <a:gd name="connsiteX61" fmla="*/ 396240 w 1271016"/>
                <a:gd name="connsiteY61" fmla="*/ 118301 h 571214"/>
                <a:gd name="connsiteX62" fmla="*/ 440246 w 1271016"/>
                <a:gd name="connsiteY62" fmla="*/ 114776 h 571214"/>
                <a:gd name="connsiteX63" fmla="*/ 490157 w 1271016"/>
                <a:gd name="connsiteY63" fmla="*/ 46196 h 571214"/>
                <a:gd name="connsiteX64" fmla="*/ 521113 w 1271016"/>
                <a:gd name="connsiteY64" fmla="*/ 47720 h 571214"/>
                <a:gd name="connsiteX65" fmla="*/ 551498 w 1271016"/>
                <a:gd name="connsiteY65" fmla="*/ 47911 h 571214"/>
                <a:gd name="connsiteX66" fmla="*/ 596265 w 1271016"/>
                <a:gd name="connsiteY66" fmla="*/ 49054 h 571214"/>
                <a:gd name="connsiteX67" fmla="*/ 627602 w 1271016"/>
                <a:gd name="connsiteY67" fmla="*/ 47911 h 571214"/>
                <a:gd name="connsiteX68" fmla="*/ 656463 w 1271016"/>
                <a:gd name="connsiteY68" fmla="*/ 57055 h 571214"/>
                <a:gd name="connsiteX69" fmla="*/ 729805 w 1271016"/>
                <a:gd name="connsiteY69" fmla="*/ 107061 h 571214"/>
                <a:gd name="connsiteX70" fmla="*/ 743998 w 1271016"/>
                <a:gd name="connsiteY70" fmla="*/ 121253 h 571214"/>
                <a:gd name="connsiteX71" fmla="*/ 747903 w 1271016"/>
                <a:gd name="connsiteY71" fmla="*/ 122301 h 571214"/>
                <a:gd name="connsiteX72" fmla="*/ 753142 w 1271016"/>
                <a:gd name="connsiteY72" fmla="*/ 121634 h 571214"/>
                <a:gd name="connsiteX73" fmla="*/ 766572 w 1271016"/>
                <a:gd name="connsiteY73" fmla="*/ 114300 h 571214"/>
                <a:gd name="connsiteX74" fmla="*/ 771811 w 1271016"/>
                <a:gd name="connsiteY74" fmla="*/ 108776 h 571214"/>
                <a:gd name="connsiteX75" fmla="*/ 788003 w 1271016"/>
                <a:gd name="connsiteY75" fmla="*/ 88392 h 571214"/>
                <a:gd name="connsiteX76" fmla="*/ 794385 w 1271016"/>
                <a:gd name="connsiteY76" fmla="*/ 82868 h 571214"/>
                <a:gd name="connsiteX77" fmla="*/ 803434 w 1271016"/>
                <a:gd name="connsiteY77" fmla="*/ 69818 h 571214"/>
                <a:gd name="connsiteX78" fmla="*/ 814102 w 1271016"/>
                <a:gd name="connsiteY78" fmla="*/ 27242 h 571214"/>
                <a:gd name="connsiteX79" fmla="*/ 815149 w 1271016"/>
                <a:gd name="connsiteY79" fmla="*/ 18669 h 571214"/>
                <a:gd name="connsiteX80" fmla="*/ 816293 w 1271016"/>
                <a:gd name="connsiteY80" fmla="*/ 15621 h 571214"/>
                <a:gd name="connsiteX81" fmla="*/ 819626 w 1271016"/>
                <a:gd name="connsiteY81" fmla="*/ 9049 h 571214"/>
                <a:gd name="connsiteX82" fmla="*/ 821722 w 1271016"/>
                <a:gd name="connsiteY82" fmla="*/ 6382 h 571214"/>
                <a:gd name="connsiteX83" fmla="*/ 824008 w 1271016"/>
                <a:gd name="connsiteY83" fmla="*/ 4001 h 571214"/>
                <a:gd name="connsiteX84" fmla="*/ 829723 w 1271016"/>
                <a:gd name="connsiteY84" fmla="*/ 0 h 571214"/>
                <a:gd name="connsiteX85" fmla="*/ 847725 w 1271016"/>
                <a:gd name="connsiteY85" fmla="*/ 1048 h 571214"/>
                <a:gd name="connsiteX86" fmla="*/ 911733 w 1271016"/>
                <a:gd name="connsiteY86" fmla="*/ 16478 h 571214"/>
                <a:gd name="connsiteX87" fmla="*/ 1057085 w 1271016"/>
                <a:gd name="connsiteY87" fmla="*/ 37052 h 57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271016" h="571214">
                  <a:moveTo>
                    <a:pt x="1057085" y="37052"/>
                  </a:moveTo>
                  <a:lnTo>
                    <a:pt x="1057085" y="37052"/>
                  </a:lnTo>
                  <a:lnTo>
                    <a:pt x="1109281" y="35243"/>
                  </a:lnTo>
                  <a:lnTo>
                    <a:pt x="1152906" y="17812"/>
                  </a:lnTo>
                  <a:lnTo>
                    <a:pt x="1165003" y="14954"/>
                  </a:lnTo>
                  <a:lnTo>
                    <a:pt x="1224820" y="9906"/>
                  </a:lnTo>
                  <a:lnTo>
                    <a:pt x="1229297" y="10859"/>
                  </a:lnTo>
                  <a:lnTo>
                    <a:pt x="1234154" y="12383"/>
                  </a:lnTo>
                  <a:lnTo>
                    <a:pt x="1244060" y="18193"/>
                  </a:lnTo>
                  <a:lnTo>
                    <a:pt x="1259014" y="32385"/>
                  </a:lnTo>
                  <a:lnTo>
                    <a:pt x="1265206" y="40196"/>
                  </a:lnTo>
                  <a:lnTo>
                    <a:pt x="1268444" y="46292"/>
                  </a:lnTo>
                  <a:lnTo>
                    <a:pt x="1271016" y="53150"/>
                  </a:lnTo>
                  <a:lnTo>
                    <a:pt x="1269968" y="67151"/>
                  </a:lnTo>
                  <a:lnTo>
                    <a:pt x="1255776" y="107347"/>
                  </a:lnTo>
                  <a:lnTo>
                    <a:pt x="1196912" y="192024"/>
                  </a:lnTo>
                  <a:lnTo>
                    <a:pt x="1161098" y="211931"/>
                  </a:lnTo>
                  <a:lnTo>
                    <a:pt x="1109758" y="246888"/>
                  </a:lnTo>
                  <a:lnTo>
                    <a:pt x="996029" y="323469"/>
                  </a:lnTo>
                  <a:lnTo>
                    <a:pt x="784765" y="470630"/>
                  </a:lnTo>
                  <a:lnTo>
                    <a:pt x="763619" y="537877"/>
                  </a:lnTo>
                  <a:lnTo>
                    <a:pt x="757047" y="560070"/>
                  </a:lnTo>
                  <a:lnTo>
                    <a:pt x="689229" y="571214"/>
                  </a:lnTo>
                  <a:lnTo>
                    <a:pt x="645223" y="563309"/>
                  </a:lnTo>
                  <a:lnTo>
                    <a:pt x="628460" y="547021"/>
                  </a:lnTo>
                  <a:lnTo>
                    <a:pt x="622649" y="530828"/>
                  </a:lnTo>
                  <a:lnTo>
                    <a:pt x="612267" y="522256"/>
                  </a:lnTo>
                  <a:lnTo>
                    <a:pt x="590645" y="526447"/>
                  </a:lnTo>
                  <a:lnTo>
                    <a:pt x="579596" y="534448"/>
                  </a:lnTo>
                  <a:lnTo>
                    <a:pt x="576453" y="542354"/>
                  </a:lnTo>
                  <a:lnTo>
                    <a:pt x="571024" y="549212"/>
                  </a:lnTo>
                  <a:lnTo>
                    <a:pt x="553403" y="553879"/>
                  </a:lnTo>
                  <a:lnTo>
                    <a:pt x="538067" y="555117"/>
                  </a:lnTo>
                  <a:lnTo>
                    <a:pt x="525209" y="553688"/>
                  </a:lnTo>
                  <a:lnTo>
                    <a:pt x="515207" y="547688"/>
                  </a:lnTo>
                  <a:lnTo>
                    <a:pt x="508825" y="535019"/>
                  </a:lnTo>
                  <a:lnTo>
                    <a:pt x="498920" y="535019"/>
                  </a:lnTo>
                  <a:lnTo>
                    <a:pt x="477393" y="547402"/>
                  </a:lnTo>
                  <a:lnTo>
                    <a:pt x="443484" y="559499"/>
                  </a:lnTo>
                  <a:lnTo>
                    <a:pt x="410051" y="566452"/>
                  </a:lnTo>
                  <a:lnTo>
                    <a:pt x="389763" y="563309"/>
                  </a:lnTo>
                  <a:lnTo>
                    <a:pt x="381476" y="563309"/>
                  </a:lnTo>
                  <a:lnTo>
                    <a:pt x="375475" y="566642"/>
                  </a:lnTo>
                  <a:lnTo>
                    <a:pt x="369856" y="568357"/>
                  </a:lnTo>
                  <a:lnTo>
                    <a:pt x="362807" y="565309"/>
                  </a:lnTo>
                  <a:lnTo>
                    <a:pt x="352616" y="553879"/>
                  </a:lnTo>
                  <a:lnTo>
                    <a:pt x="332804" y="557689"/>
                  </a:lnTo>
                  <a:lnTo>
                    <a:pt x="285369" y="540258"/>
                  </a:lnTo>
                  <a:lnTo>
                    <a:pt x="270224" y="504920"/>
                  </a:lnTo>
                  <a:lnTo>
                    <a:pt x="264224" y="491871"/>
                  </a:lnTo>
                  <a:lnTo>
                    <a:pt x="254413" y="482727"/>
                  </a:lnTo>
                  <a:lnTo>
                    <a:pt x="245650" y="476917"/>
                  </a:lnTo>
                  <a:lnTo>
                    <a:pt x="236506" y="469011"/>
                  </a:lnTo>
                  <a:lnTo>
                    <a:pt x="212693" y="444056"/>
                  </a:lnTo>
                  <a:lnTo>
                    <a:pt x="218599" y="414052"/>
                  </a:lnTo>
                  <a:lnTo>
                    <a:pt x="219266" y="407575"/>
                  </a:lnTo>
                  <a:lnTo>
                    <a:pt x="99441" y="332137"/>
                  </a:lnTo>
                  <a:lnTo>
                    <a:pt x="0" y="203168"/>
                  </a:lnTo>
                  <a:lnTo>
                    <a:pt x="8287" y="53626"/>
                  </a:lnTo>
                  <a:lnTo>
                    <a:pt x="19336" y="59341"/>
                  </a:lnTo>
                  <a:lnTo>
                    <a:pt x="240125" y="111443"/>
                  </a:lnTo>
                  <a:lnTo>
                    <a:pt x="396240" y="118301"/>
                  </a:lnTo>
                  <a:lnTo>
                    <a:pt x="440246" y="114776"/>
                  </a:lnTo>
                  <a:lnTo>
                    <a:pt x="490157" y="46196"/>
                  </a:lnTo>
                  <a:lnTo>
                    <a:pt x="521113" y="47720"/>
                  </a:lnTo>
                  <a:lnTo>
                    <a:pt x="551498" y="47911"/>
                  </a:lnTo>
                  <a:lnTo>
                    <a:pt x="596265" y="49054"/>
                  </a:lnTo>
                  <a:lnTo>
                    <a:pt x="627602" y="47911"/>
                  </a:lnTo>
                  <a:lnTo>
                    <a:pt x="656463" y="57055"/>
                  </a:lnTo>
                  <a:lnTo>
                    <a:pt x="729805" y="107061"/>
                  </a:lnTo>
                  <a:lnTo>
                    <a:pt x="743998" y="121253"/>
                  </a:lnTo>
                  <a:lnTo>
                    <a:pt x="747903" y="122301"/>
                  </a:lnTo>
                  <a:lnTo>
                    <a:pt x="753142" y="121634"/>
                  </a:lnTo>
                  <a:lnTo>
                    <a:pt x="766572" y="114300"/>
                  </a:lnTo>
                  <a:lnTo>
                    <a:pt x="771811" y="108776"/>
                  </a:lnTo>
                  <a:lnTo>
                    <a:pt x="788003" y="88392"/>
                  </a:lnTo>
                  <a:lnTo>
                    <a:pt x="794385" y="82868"/>
                  </a:lnTo>
                  <a:lnTo>
                    <a:pt x="803434" y="69818"/>
                  </a:lnTo>
                  <a:lnTo>
                    <a:pt x="814102" y="27242"/>
                  </a:lnTo>
                  <a:lnTo>
                    <a:pt x="815149" y="18669"/>
                  </a:lnTo>
                  <a:lnTo>
                    <a:pt x="816293" y="15621"/>
                  </a:lnTo>
                  <a:lnTo>
                    <a:pt x="819626" y="9049"/>
                  </a:lnTo>
                  <a:lnTo>
                    <a:pt x="821722" y="6382"/>
                  </a:lnTo>
                  <a:lnTo>
                    <a:pt x="824008" y="4001"/>
                  </a:lnTo>
                  <a:lnTo>
                    <a:pt x="829723" y="0"/>
                  </a:lnTo>
                  <a:lnTo>
                    <a:pt x="847725" y="1048"/>
                  </a:lnTo>
                  <a:lnTo>
                    <a:pt x="911733" y="16478"/>
                  </a:lnTo>
                  <a:lnTo>
                    <a:pt x="1057085" y="37052"/>
                  </a:lnTo>
                  <a:close/>
                </a:path>
              </a:pathLst>
            </a:custGeom>
            <a:grpFill/>
            <a:ln w="9525" cap="flat">
              <a:solidFill>
                <a:srgbClr val="84E291"/>
              </a:solidFill>
              <a:prstDash val="solid"/>
              <a:miter/>
            </a:ln>
          </p:spPr>
          <p:txBody>
            <a:bodyPr rtlCol="0" anchor="ctr"/>
            <a:lstStyle/>
            <a:p>
              <a:endParaRPr lang="es-HN"/>
            </a:p>
          </p:txBody>
        </p:sp>
      </p:grpSp>
      <p:sp>
        <p:nvSpPr>
          <p:cNvPr id="2" name="CuadroTexto 1">
            <a:extLst>
              <a:ext uri="{FF2B5EF4-FFF2-40B4-BE49-F238E27FC236}">
                <a16:creationId xmlns:a16="http://schemas.microsoft.com/office/drawing/2014/main" id="{F2EEAE07-B02A-9F55-1402-614B3557A9B2}"/>
              </a:ext>
            </a:extLst>
          </p:cNvPr>
          <p:cNvSpPr txBox="1"/>
          <p:nvPr/>
        </p:nvSpPr>
        <p:spPr>
          <a:xfrm>
            <a:off x="391119" y="3723675"/>
            <a:ext cx="7580887" cy="2923877"/>
          </a:xfrm>
          <a:prstGeom prst="rect">
            <a:avLst/>
          </a:prstGeom>
          <a:ln/>
        </p:spPr>
        <p:style>
          <a:lnRef idx="2">
            <a:schemeClr val="accent1"/>
          </a:lnRef>
          <a:fillRef idx="1">
            <a:schemeClr val="lt1"/>
          </a:fillRef>
          <a:effectRef idx="0">
            <a:schemeClr val="accent1"/>
          </a:effectRef>
          <a:fontRef idx="minor">
            <a:schemeClr val="dk1"/>
          </a:fontRef>
        </p:style>
        <p:txBody>
          <a:bodyPr wrap="square" rtlCol="0">
            <a:spAutoFit/>
          </a:bodyPr>
          <a:lstStyle/>
          <a:p>
            <a:pPr algn="just"/>
            <a:r>
              <a:rPr lang="es-MX" sz="1600" b="1" dirty="0"/>
              <a:t>ASPECTOS EN LOS QUE CADA PAÍS DESTACA:</a:t>
            </a:r>
          </a:p>
          <a:p>
            <a:pPr marL="285750" indent="-285750" algn="just">
              <a:buFont typeface="Arial" panose="020B0604020202020204" pitchFamily="34" charset="0"/>
              <a:buChar char="•"/>
            </a:pPr>
            <a:r>
              <a:rPr lang="es-MX" sz="1400" b="1" dirty="0"/>
              <a:t>Costa Rica</a:t>
            </a:r>
            <a:r>
              <a:rPr lang="es-MX" sz="1400" dirty="0"/>
              <a:t>: Conocido por su estabilidad política, alto nivel educativo y fuerte sector turístico.</a:t>
            </a:r>
          </a:p>
          <a:p>
            <a:pPr marL="285750" indent="-285750" algn="just">
              <a:buFont typeface="Arial" panose="020B0604020202020204" pitchFamily="34" charset="0"/>
              <a:buChar char="•"/>
            </a:pPr>
            <a:r>
              <a:rPr lang="es-MX" sz="1400" b="1" dirty="0"/>
              <a:t>El Salvador</a:t>
            </a:r>
            <a:r>
              <a:rPr lang="es-MX" sz="1400" dirty="0"/>
              <a:t>: País que destaca por su producción de Café, Caña de Azúcar, Ropa y capacitores Eléctricos.</a:t>
            </a:r>
          </a:p>
          <a:p>
            <a:pPr marL="285750" indent="-285750" algn="just">
              <a:buFont typeface="Arial" panose="020B0604020202020204" pitchFamily="34" charset="0"/>
              <a:buChar char="•"/>
            </a:pPr>
            <a:r>
              <a:rPr lang="es-MX" sz="1400" b="1" dirty="0"/>
              <a:t>Guatemala</a:t>
            </a:r>
            <a:r>
              <a:rPr lang="es-MX" sz="1400" dirty="0"/>
              <a:t>: Mercado grande con oportunidades en agricultura y manufactura.</a:t>
            </a:r>
          </a:p>
          <a:p>
            <a:pPr marL="285750" indent="-285750" algn="just">
              <a:buFont typeface="Arial" panose="020B0604020202020204" pitchFamily="34" charset="0"/>
              <a:buChar char="•"/>
            </a:pPr>
            <a:r>
              <a:rPr lang="es-MX" sz="1400" b="1" dirty="0"/>
              <a:t>Honduras</a:t>
            </a:r>
            <a:r>
              <a:rPr lang="es-MX" sz="1400" dirty="0"/>
              <a:t>: Amplio mercado con oportunidades en Café, Manufactura Maquilera y Ropa.</a:t>
            </a:r>
          </a:p>
          <a:p>
            <a:pPr marL="285750" indent="-285750" algn="just">
              <a:buFont typeface="Arial" panose="020B0604020202020204" pitchFamily="34" charset="0"/>
              <a:buChar char="•"/>
            </a:pPr>
            <a:r>
              <a:rPr lang="es-MX" sz="1400" b="1" dirty="0"/>
              <a:t>Nicaragua:</a:t>
            </a:r>
            <a:r>
              <a:rPr lang="es-MX" sz="1400" dirty="0"/>
              <a:t> Desarrollo principal en Agricultura, Minería, Oro y Mariscos.</a:t>
            </a:r>
          </a:p>
          <a:p>
            <a:pPr algn="just"/>
            <a:r>
              <a:rPr lang="es-MX" sz="1400" dirty="0"/>
              <a:t>Hacer negocios en Centroamérica puede ser una experiencia enriquecedora y rentable si se navega con conocimiento y precaución.</a:t>
            </a:r>
          </a:p>
        </p:txBody>
      </p:sp>
      <p:pic>
        <p:nvPicPr>
          <p:cNvPr id="3" name="Imagen 2" descr="Imagen que contiene Logotipo&#10;&#10;Descripción generada automáticamente">
            <a:extLst>
              <a:ext uri="{FF2B5EF4-FFF2-40B4-BE49-F238E27FC236}">
                <a16:creationId xmlns:a16="http://schemas.microsoft.com/office/drawing/2014/main" id="{289DE2BB-D9D3-7F9F-DEB9-B154BCBD8BDC}"/>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358770" y="1487795"/>
            <a:ext cx="2821860" cy="1209369"/>
          </a:xfrm>
          <a:prstGeom prst="rect">
            <a:avLst/>
          </a:prstGeom>
        </p:spPr>
      </p:pic>
    </p:spTree>
    <p:extLst>
      <p:ext uri="{BB962C8B-B14F-4D97-AF65-F5344CB8AC3E}">
        <p14:creationId xmlns:p14="http://schemas.microsoft.com/office/powerpoint/2010/main" val="237018413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572</TotalTime>
  <Words>4893</Words>
  <Application>Microsoft Office PowerPoint</Application>
  <PresentationFormat>Panorámica</PresentationFormat>
  <Paragraphs>191</Paragraphs>
  <Slides>29</Slides>
  <Notes>0</Notes>
  <HiddenSlides>0</HiddenSlides>
  <MMClips>0</MMClips>
  <ScaleCrop>false</ScaleCrop>
  <HeadingPairs>
    <vt:vector size="6" baseType="variant">
      <vt:variant>
        <vt:lpstr>Fuentes usadas</vt:lpstr>
      </vt:variant>
      <vt:variant>
        <vt:i4>5</vt:i4>
      </vt:variant>
      <vt:variant>
        <vt:lpstr>Tema</vt:lpstr>
      </vt:variant>
      <vt:variant>
        <vt:i4>1</vt:i4>
      </vt:variant>
      <vt:variant>
        <vt:lpstr>Títulos de diapositiva</vt:lpstr>
      </vt:variant>
      <vt:variant>
        <vt:i4>29</vt:i4>
      </vt:variant>
    </vt:vector>
  </HeadingPairs>
  <TitlesOfParts>
    <vt:vector size="35" baseType="lpstr">
      <vt:lpstr>Aptos</vt:lpstr>
      <vt:lpstr>Aptos Display</vt:lpstr>
      <vt:lpstr>Arial</vt:lpstr>
      <vt:lpstr>Calibri</vt:lpstr>
      <vt:lpstr>Verdana</vt:lpstr>
      <vt:lpstr>Tema de Office</vt:lpstr>
      <vt:lpstr>Doing Business in Central America 2024</vt:lpstr>
      <vt:lpstr>Doing Business In Central America 2024</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Doing Business in Central America 2024</dc:title>
  <dc:creator>John Merren</dc:creator>
  <cp:lastModifiedBy>Luis Canales</cp:lastModifiedBy>
  <cp:revision>22</cp:revision>
  <dcterms:created xsi:type="dcterms:W3CDTF">2024-05-29T20:02:13Z</dcterms:created>
  <dcterms:modified xsi:type="dcterms:W3CDTF">2024-06-26T02:41:22Z</dcterms:modified>
</cp:coreProperties>
</file>